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4.xml" ContentType="application/vnd.ms-office.chartstyle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colors4.xml" ContentType="application/vnd.ms-office.chartcolorstyle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1" r:id="rId2"/>
    <p:sldId id="274" r:id="rId3"/>
    <p:sldId id="278" r:id="rId4"/>
    <p:sldId id="270" r:id="rId5"/>
    <p:sldId id="279" r:id="rId6"/>
    <p:sldId id="272" r:id="rId7"/>
    <p:sldId id="280" r:id="rId8"/>
    <p:sldId id="281" r:id="rId9"/>
    <p:sldId id="282" r:id="rId10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 snapToObjects="1">
      <p:cViewPr>
        <p:scale>
          <a:sx n="90" d="100"/>
          <a:sy n="90" d="100"/>
        </p:scale>
        <p:origin x="1661" y="79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openxmlformats.org/officeDocument/2006/relationships/oleObject" Target="file:///\\Users\greenlots\Documents\Proposals%20Submissions\CEC\CEC%20Models_Tom.xlsx" TargetMode="External"/><Relationship Id="rId1" Type="http://schemas.openxmlformats.org/officeDocument/2006/relationships/themeOverride" Target="../theme/themeOverride1.xml"/><Relationship Id="rId4" Type="http://schemas.microsoft.com/office/2011/relationships/chartColorStyle" Target="colors1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openxmlformats.org/officeDocument/2006/relationships/oleObject" Target="file:///\\Users\greenlots\Documents\Proposals%20Submissions\CEC\CEC%20Models_Tom.xlsx" TargetMode="External"/><Relationship Id="rId1" Type="http://schemas.openxmlformats.org/officeDocument/2006/relationships/themeOverride" Target="../theme/themeOverride2.xml"/><Relationship Id="rId4" Type="http://schemas.microsoft.com/office/2011/relationships/chartColorStyle" Target="colors2.xm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openxmlformats.org/officeDocument/2006/relationships/oleObject" Target="file:///\\Users\greenlots\Documents\Proposals%20Submissions\CEC\CEC%20Models_Tom.xlsx" TargetMode="External"/><Relationship Id="rId1" Type="http://schemas.openxmlformats.org/officeDocument/2006/relationships/themeOverride" Target="../theme/themeOverride3.xml"/><Relationship Id="rId4" Type="http://schemas.microsoft.com/office/2011/relationships/chartColorStyle" Target="colors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Users\greenlots\Documents\Proposals%20Submissions\CEC\CEC%20Models_Tom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openxmlformats.org/officeDocument/2006/relationships/oleObject" Target="file:///\\Users\greenlots\Documents\Proposals%20Submissions\CEC\CEC%20Models_Tom.xlsx" TargetMode="External"/><Relationship Id="rId1" Type="http://schemas.openxmlformats.org/officeDocument/2006/relationships/themeOverride" Target="../theme/themeOverride5.xml"/><Relationship Id="rId4" Type="http://schemas.microsoft.com/office/2011/relationships/chartColorStyle" Target="colors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u="sng" dirty="0"/>
              <a:t>DCFC</a:t>
            </a:r>
            <a:r>
              <a:rPr lang="en-US" b="1" u="sng" baseline="0" dirty="0"/>
              <a:t> Load (April 3, 2017) (in kW)</a:t>
            </a:r>
            <a:endParaRPr lang="en-US" b="1" u="sng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Sheet2!$B$1</c:f>
              <c:strCache>
                <c:ptCount val="1"/>
                <c:pt idx="0">
                  <c:v>kW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cat>
            <c:numRef>
              <c:f>Sheet2!$A$2:$A$97</c:f>
              <c:numCache>
                <c:formatCode>h:mm</c:formatCode>
                <c:ptCount val="96"/>
                <c:pt idx="0">
                  <c:v>0</c:v>
                </c:pt>
                <c:pt idx="1">
                  <c:v>1.0416666666666701E-2</c:v>
                </c:pt>
                <c:pt idx="2">
                  <c:v>2.0833333333333301E-2</c:v>
                </c:pt>
                <c:pt idx="3">
                  <c:v>3.125E-2</c:v>
                </c:pt>
                <c:pt idx="4">
                  <c:v>4.1666666666666699E-2</c:v>
                </c:pt>
                <c:pt idx="5">
                  <c:v>5.2083333333333301E-2</c:v>
                </c:pt>
                <c:pt idx="6">
                  <c:v>6.25E-2</c:v>
                </c:pt>
                <c:pt idx="7">
                  <c:v>7.2916666666666699E-2</c:v>
                </c:pt>
                <c:pt idx="8">
                  <c:v>8.3333333333333301E-2</c:v>
                </c:pt>
                <c:pt idx="9">
                  <c:v>9.375E-2</c:v>
                </c:pt>
                <c:pt idx="10">
                  <c:v>0.104166666666667</c:v>
                </c:pt>
                <c:pt idx="11">
                  <c:v>0.114583333333333</c:v>
                </c:pt>
                <c:pt idx="12">
                  <c:v>0.125</c:v>
                </c:pt>
                <c:pt idx="13">
                  <c:v>0.13541666666666699</c:v>
                </c:pt>
                <c:pt idx="14">
                  <c:v>0.14583333333333301</c:v>
                </c:pt>
                <c:pt idx="15">
                  <c:v>0.15625</c:v>
                </c:pt>
                <c:pt idx="16">
                  <c:v>0.16666666666666699</c:v>
                </c:pt>
                <c:pt idx="17">
                  <c:v>0.17708333333333301</c:v>
                </c:pt>
                <c:pt idx="18">
                  <c:v>0.1875</c:v>
                </c:pt>
                <c:pt idx="19">
                  <c:v>0.19791666666666699</c:v>
                </c:pt>
                <c:pt idx="20">
                  <c:v>0.20833333333333301</c:v>
                </c:pt>
                <c:pt idx="21">
                  <c:v>0.21875</c:v>
                </c:pt>
                <c:pt idx="22">
                  <c:v>0.22916666666666699</c:v>
                </c:pt>
                <c:pt idx="23">
                  <c:v>0.23958333333333301</c:v>
                </c:pt>
                <c:pt idx="24">
                  <c:v>0.25</c:v>
                </c:pt>
                <c:pt idx="25">
                  <c:v>0.26041666666666702</c:v>
                </c:pt>
                <c:pt idx="26">
                  <c:v>0.27083333333333298</c:v>
                </c:pt>
                <c:pt idx="27">
                  <c:v>0.28125</c:v>
                </c:pt>
                <c:pt idx="28">
                  <c:v>0.29166666666666702</c:v>
                </c:pt>
                <c:pt idx="29">
                  <c:v>0.30208333333333298</c:v>
                </c:pt>
                <c:pt idx="30">
                  <c:v>0.3125</c:v>
                </c:pt>
                <c:pt idx="31">
                  <c:v>0.32291666666666702</c:v>
                </c:pt>
                <c:pt idx="32">
                  <c:v>0.33333333333333298</c:v>
                </c:pt>
                <c:pt idx="33">
                  <c:v>0.34375</c:v>
                </c:pt>
                <c:pt idx="34">
                  <c:v>0.35416666666666702</c:v>
                </c:pt>
                <c:pt idx="35">
                  <c:v>0.36458333333333298</c:v>
                </c:pt>
                <c:pt idx="36">
                  <c:v>0.375</c:v>
                </c:pt>
                <c:pt idx="37">
                  <c:v>0.38541666666666702</c:v>
                </c:pt>
                <c:pt idx="38">
                  <c:v>0.39583333333333298</c:v>
                </c:pt>
                <c:pt idx="39">
                  <c:v>0.40625</c:v>
                </c:pt>
                <c:pt idx="40">
                  <c:v>0.41666666666666702</c:v>
                </c:pt>
                <c:pt idx="41">
                  <c:v>0.42708333333333298</c:v>
                </c:pt>
                <c:pt idx="42">
                  <c:v>0.4375</c:v>
                </c:pt>
                <c:pt idx="43">
                  <c:v>0.44791666666666702</c:v>
                </c:pt>
                <c:pt idx="44">
                  <c:v>0.45833333333333298</c:v>
                </c:pt>
                <c:pt idx="45">
                  <c:v>0.46875</c:v>
                </c:pt>
                <c:pt idx="46">
                  <c:v>0.47916666666666702</c:v>
                </c:pt>
                <c:pt idx="47">
                  <c:v>0.48958333333333298</c:v>
                </c:pt>
                <c:pt idx="48">
                  <c:v>0.5</c:v>
                </c:pt>
                <c:pt idx="49">
                  <c:v>0.51041666666666696</c:v>
                </c:pt>
                <c:pt idx="50">
                  <c:v>0.52083333333333304</c:v>
                </c:pt>
                <c:pt idx="51">
                  <c:v>0.53125</c:v>
                </c:pt>
                <c:pt idx="52">
                  <c:v>0.54166666666666696</c:v>
                </c:pt>
                <c:pt idx="53">
                  <c:v>0.55208333333333304</c:v>
                </c:pt>
                <c:pt idx="54">
                  <c:v>0.5625</c:v>
                </c:pt>
                <c:pt idx="55">
                  <c:v>0.57291666666666696</c:v>
                </c:pt>
                <c:pt idx="56">
                  <c:v>0.58333333333333304</c:v>
                </c:pt>
                <c:pt idx="57">
                  <c:v>0.59375</c:v>
                </c:pt>
                <c:pt idx="58">
                  <c:v>0.60416666666666696</c:v>
                </c:pt>
                <c:pt idx="59">
                  <c:v>0.61458333333333304</c:v>
                </c:pt>
                <c:pt idx="60">
                  <c:v>0.625</c:v>
                </c:pt>
                <c:pt idx="61">
                  <c:v>0.63541666666666696</c:v>
                </c:pt>
                <c:pt idx="62">
                  <c:v>0.64583333333333304</c:v>
                </c:pt>
                <c:pt idx="63">
                  <c:v>0.65625</c:v>
                </c:pt>
                <c:pt idx="64">
                  <c:v>0.66666666666666696</c:v>
                </c:pt>
                <c:pt idx="65">
                  <c:v>0.67708333333333304</c:v>
                </c:pt>
                <c:pt idx="66">
                  <c:v>0.6875</c:v>
                </c:pt>
                <c:pt idx="67">
                  <c:v>0.69791666666666696</c:v>
                </c:pt>
                <c:pt idx="68">
                  <c:v>0.70833333333333304</c:v>
                </c:pt>
                <c:pt idx="69">
                  <c:v>0.71875</c:v>
                </c:pt>
                <c:pt idx="70">
                  <c:v>0.72916666666666696</c:v>
                </c:pt>
                <c:pt idx="71">
                  <c:v>0.73958333333333304</c:v>
                </c:pt>
                <c:pt idx="72">
                  <c:v>0.75</c:v>
                </c:pt>
                <c:pt idx="73">
                  <c:v>0.76041666666666696</c:v>
                </c:pt>
                <c:pt idx="74">
                  <c:v>0.77083333333333304</c:v>
                </c:pt>
                <c:pt idx="75">
                  <c:v>0.78125</c:v>
                </c:pt>
                <c:pt idx="76">
                  <c:v>0.79166666666666696</c:v>
                </c:pt>
                <c:pt idx="77">
                  <c:v>0.80208333333333304</c:v>
                </c:pt>
                <c:pt idx="78">
                  <c:v>0.8125</c:v>
                </c:pt>
                <c:pt idx="79">
                  <c:v>0.82291666666666696</c:v>
                </c:pt>
                <c:pt idx="80">
                  <c:v>0.83333333333333304</c:v>
                </c:pt>
                <c:pt idx="81">
                  <c:v>0.84375</c:v>
                </c:pt>
                <c:pt idx="82">
                  <c:v>0.85416666666666696</c:v>
                </c:pt>
                <c:pt idx="83">
                  <c:v>0.86458333333333304</c:v>
                </c:pt>
                <c:pt idx="84">
                  <c:v>0.875</c:v>
                </c:pt>
                <c:pt idx="85">
                  <c:v>0.88541666666666696</c:v>
                </c:pt>
                <c:pt idx="86">
                  <c:v>0.89583333333333304</c:v>
                </c:pt>
                <c:pt idx="87">
                  <c:v>0.90625</c:v>
                </c:pt>
                <c:pt idx="88">
                  <c:v>0.91666666666666696</c:v>
                </c:pt>
                <c:pt idx="89">
                  <c:v>0.92708333333333304</c:v>
                </c:pt>
                <c:pt idx="90">
                  <c:v>0.9375</c:v>
                </c:pt>
                <c:pt idx="91">
                  <c:v>0.94791666666666696</c:v>
                </c:pt>
                <c:pt idx="92">
                  <c:v>0.95833333333333304</c:v>
                </c:pt>
                <c:pt idx="93">
                  <c:v>0.96875</c:v>
                </c:pt>
                <c:pt idx="94">
                  <c:v>0.97916666666666696</c:v>
                </c:pt>
                <c:pt idx="95">
                  <c:v>0.98958333333333304</c:v>
                </c:pt>
              </c:numCache>
            </c:numRef>
          </c:cat>
          <c:val>
            <c:numRef>
              <c:f>Sheet2!$B$2:$B$97</c:f>
              <c:numCache>
                <c:formatCode>General</c:formatCode>
                <c:ptCount val="96"/>
                <c:pt idx="0">
                  <c:v>0</c:v>
                </c:pt>
                <c:pt idx="1">
                  <c:v>38.7793103448276</c:v>
                </c:pt>
                <c:pt idx="2">
                  <c:v>34.94206896551723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41.25970149253731</c:v>
                </c:pt>
                <c:pt idx="9">
                  <c:v>43.492537313432827</c:v>
                </c:pt>
                <c:pt idx="10">
                  <c:v>43.492537313432827</c:v>
                </c:pt>
                <c:pt idx="11">
                  <c:v>43.492537313432827</c:v>
                </c:pt>
                <c:pt idx="12">
                  <c:v>27.862686567164179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22.38666666666667</c:v>
                </c:pt>
                <c:pt idx="17">
                  <c:v>34.773333333333333</c:v>
                </c:pt>
                <c:pt idx="18">
                  <c:v>15.65263157894737</c:v>
                </c:pt>
                <c:pt idx="19">
                  <c:v>26.9578947368421</c:v>
                </c:pt>
                <c:pt idx="20">
                  <c:v>26.9578947368421</c:v>
                </c:pt>
                <c:pt idx="21">
                  <c:v>16.374436090225561</c:v>
                </c:pt>
                <c:pt idx="22">
                  <c:v>11.65714285714286</c:v>
                </c:pt>
                <c:pt idx="23">
                  <c:v>0</c:v>
                </c:pt>
                <c:pt idx="24">
                  <c:v>35.414999999999999</c:v>
                </c:pt>
                <c:pt idx="25">
                  <c:v>39.325000000000003</c:v>
                </c:pt>
                <c:pt idx="26">
                  <c:v>17.82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40.986666666666579</c:v>
                </c:pt>
                <c:pt idx="69">
                  <c:v>25.49333333333329</c:v>
                </c:pt>
                <c:pt idx="70">
                  <c:v>0</c:v>
                </c:pt>
                <c:pt idx="71">
                  <c:v>15.13</c:v>
                </c:pt>
                <c:pt idx="72">
                  <c:v>35.650000000000013</c:v>
                </c:pt>
                <c:pt idx="73">
                  <c:v>27.1</c:v>
                </c:pt>
                <c:pt idx="74">
                  <c:v>20.706666666666671</c:v>
                </c:pt>
                <c:pt idx="75">
                  <c:v>19.733333333333292</c:v>
                </c:pt>
                <c:pt idx="76">
                  <c:v>0</c:v>
                </c:pt>
                <c:pt idx="77">
                  <c:v>0</c:v>
                </c:pt>
                <c:pt idx="78">
                  <c:v>15.973333333333329</c:v>
                </c:pt>
                <c:pt idx="79">
                  <c:v>21.2</c:v>
                </c:pt>
                <c:pt idx="80">
                  <c:v>10.74666666666667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33.63636363636364</c:v>
                </c:pt>
                <c:pt idx="87">
                  <c:v>32.723636363636331</c:v>
                </c:pt>
                <c:pt idx="88">
                  <c:v>25.9</c:v>
                </c:pt>
                <c:pt idx="89">
                  <c:v>21.66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23.309090909090909</c:v>
                </c:pt>
                <c:pt idx="95">
                  <c:v>21.09090909090909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24A-BE43-851F-10E6AE3EA4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7681408"/>
        <c:axId val="77682944"/>
      </c:areaChart>
      <c:catAx>
        <c:axId val="77681408"/>
        <c:scaling>
          <c:orientation val="minMax"/>
        </c:scaling>
        <c:delete val="0"/>
        <c:axPos val="b"/>
        <c:numFmt formatCode="h:mm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7682944"/>
        <c:crosses val="autoZero"/>
        <c:auto val="0"/>
        <c:lblAlgn val="ctr"/>
        <c:lblOffset val="100"/>
        <c:tickLblSkip val="8"/>
        <c:tickMarkSkip val="2"/>
        <c:noMultiLvlLbl val="0"/>
      </c:catAx>
      <c:valAx>
        <c:axId val="77682944"/>
        <c:scaling>
          <c:orientation val="minMax"/>
          <c:max val="50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7681408"/>
        <c:crosses val="autoZero"/>
        <c:crossBetween val="midCat"/>
        <c:majorUnit val="1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u="sng" dirty="0"/>
              <a:t>DCFC + Storage</a:t>
            </a:r>
            <a:r>
              <a:rPr lang="en-US" b="1" u="sng" baseline="0" dirty="0"/>
              <a:t> (April 3, 2017) (in kW)</a:t>
            </a:r>
            <a:endParaRPr lang="en-US" b="1" u="sng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areaChart>
        <c:grouping val="standard"/>
        <c:varyColors val="0"/>
        <c:ser>
          <c:idx val="1"/>
          <c:order val="0"/>
          <c:tx>
            <c:strRef>
              <c:f>Sheet2!$C$1</c:f>
              <c:strCache>
                <c:ptCount val="1"/>
                <c:pt idx="0">
                  <c:v>Storage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Sheet2!$A$2:$A$97</c:f>
              <c:numCache>
                <c:formatCode>h:mm</c:formatCode>
                <c:ptCount val="96"/>
                <c:pt idx="0">
                  <c:v>0</c:v>
                </c:pt>
                <c:pt idx="1">
                  <c:v>1.0416666666666701E-2</c:v>
                </c:pt>
                <c:pt idx="2">
                  <c:v>2.0833333333333301E-2</c:v>
                </c:pt>
                <c:pt idx="3">
                  <c:v>3.125E-2</c:v>
                </c:pt>
                <c:pt idx="4">
                  <c:v>4.1666666666666699E-2</c:v>
                </c:pt>
                <c:pt idx="5">
                  <c:v>5.2083333333333301E-2</c:v>
                </c:pt>
                <c:pt idx="6">
                  <c:v>6.25E-2</c:v>
                </c:pt>
                <c:pt idx="7">
                  <c:v>7.2916666666666699E-2</c:v>
                </c:pt>
                <c:pt idx="8">
                  <c:v>8.3333333333333301E-2</c:v>
                </c:pt>
                <c:pt idx="9">
                  <c:v>9.375E-2</c:v>
                </c:pt>
                <c:pt idx="10">
                  <c:v>0.104166666666667</c:v>
                </c:pt>
                <c:pt idx="11">
                  <c:v>0.114583333333333</c:v>
                </c:pt>
                <c:pt idx="12">
                  <c:v>0.125</c:v>
                </c:pt>
                <c:pt idx="13">
                  <c:v>0.13541666666666699</c:v>
                </c:pt>
                <c:pt idx="14">
                  <c:v>0.14583333333333301</c:v>
                </c:pt>
                <c:pt idx="15">
                  <c:v>0.15625</c:v>
                </c:pt>
                <c:pt idx="16">
                  <c:v>0.16666666666666699</c:v>
                </c:pt>
                <c:pt idx="17">
                  <c:v>0.17708333333333301</c:v>
                </c:pt>
                <c:pt idx="18">
                  <c:v>0.1875</c:v>
                </c:pt>
                <c:pt idx="19">
                  <c:v>0.19791666666666699</c:v>
                </c:pt>
                <c:pt idx="20">
                  <c:v>0.20833333333333301</c:v>
                </c:pt>
                <c:pt idx="21">
                  <c:v>0.21875</c:v>
                </c:pt>
                <c:pt idx="22">
                  <c:v>0.22916666666666699</c:v>
                </c:pt>
                <c:pt idx="23">
                  <c:v>0.23958333333333301</c:v>
                </c:pt>
                <c:pt idx="24">
                  <c:v>0.25</c:v>
                </c:pt>
                <c:pt idx="25">
                  <c:v>0.26041666666666702</c:v>
                </c:pt>
                <c:pt idx="26">
                  <c:v>0.27083333333333298</c:v>
                </c:pt>
                <c:pt idx="27">
                  <c:v>0.28125</c:v>
                </c:pt>
                <c:pt idx="28">
                  <c:v>0.29166666666666702</c:v>
                </c:pt>
                <c:pt idx="29">
                  <c:v>0.30208333333333298</c:v>
                </c:pt>
                <c:pt idx="30">
                  <c:v>0.3125</c:v>
                </c:pt>
                <c:pt idx="31">
                  <c:v>0.32291666666666702</c:v>
                </c:pt>
                <c:pt idx="32">
                  <c:v>0.33333333333333298</c:v>
                </c:pt>
                <c:pt idx="33">
                  <c:v>0.34375</c:v>
                </c:pt>
                <c:pt idx="34">
                  <c:v>0.35416666666666702</c:v>
                </c:pt>
                <c:pt idx="35">
                  <c:v>0.36458333333333298</c:v>
                </c:pt>
                <c:pt idx="36">
                  <c:v>0.375</c:v>
                </c:pt>
                <c:pt idx="37">
                  <c:v>0.38541666666666702</c:v>
                </c:pt>
                <c:pt idx="38">
                  <c:v>0.39583333333333298</c:v>
                </c:pt>
                <c:pt idx="39">
                  <c:v>0.40625</c:v>
                </c:pt>
                <c:pt idx="40">
                  <c:v>0.41666666666666702</c:v>
                </c:pt>
                <c:pt idx="41">
                  <c:v>0.42708333333333298</c:v>
                </c:pt>
                <c:pt idx="42">
                  <c:v>0.4375</c:v>
                </c:pt>
                <c:pt idx="43">
                  <c:v>0.44791666666666702</c:v>
                </c:pt>
                <c:pt idx="44">
                  <c:v>0.45833333333333298</c:v>
                </c:pt>
                <c:pt idx="45">
                  <c:v>0.46875</c:v>
                </c:pt>
                <c:pt idx="46">
                  <c:v>0.47916666666666702</c:v>
                </c:pt>
                <c:pt idx="47">
                  <c:v>0.48958333333333298</c:v>
                </c:pt>
                <c:pt idx="48">
                  <c:v>0.5</c:v>
                </c:pt>
                <c:pt idx="49">
                  <c:v>0.51041666666666696</c:v>
                </c:pt>
                <c:pt idx="50">
                  <c:v>0.52083333333333304</c:v>
                </c:pt>
                <c:pt idx="51">
                  <c:v>0.53125</c:v>
                </c:pt>
                <c:pt idx="52">
                  <c:v>0.54166666666666696</c:v>
                </c:pt>
                <c:pt idx="53">
                  <c:v>0.55208333333333304</c:v>
                </c:pt>
                <c:pt idx="54">
                  <c:v>0.5625</c:v>
                </c:pt>
                <c:pt idx="55">
                  <c:v>0.57291666666666696</c:v>
                </c:pt>
                <c:pt idx="56">
                  <c:v>0.58333333333333304</c:v>
                </c:pt>
                <c:pt idx="57">
                  <c:v>0.59375</c:v>
                </c:pt>
                <c:pt idx="58">
                  <c:v>0.60416666666666696</c:v>
                </c:pt>
                <c:pt idx="59">
                  <c:v>0.61458333333333304</c:v>
                </c:pt>
                <c:pt idx="60">
                  <c:v>0.625</c:v>
                </c:pt>
                <c:pt idx="61">
                  <c:v>0.63541666666666696</c:v>
                </c:pt>
                <c:pt idx="62">
                  <c:v>0.64583333333333304</c:v>
                </c:pt>
                <c:pt idx="63">
                  <c:v>0.65625</c:v>
                </c:pt>
                <c:pt idx="64">
                  <c:v>0.66666666666666696</c:v>
                </c:pt>
                <c:pt idx="65">
                  <c:v>0.67708333333333304</c:v>
                </c:pt>
                <c:pt idx="66">
                  <c:v>0.6875</c:v>
                </c:pt>
                <c:pt idx="67">
                  <c:v>0.69791666666666696</c:v>
                </c:pt>
                <c:pt idx="68">
                  <c:v>0.70833333333333304</c:v>
                </c:pt>
                <c:pt idx="69">
                  <c:v>0.71875</c:v>
                </c:pt>
                <c:pt idx="70">
                  <c:v>0.72916666666666696</c:v>
                </c:pt>
                <c:pt idx="71">
                  <c:v>0.73958333333333304</c:v>
                </c:pt>
                <c:pt idx="72">
                  <c:v>0.75</c:v>
                </c:pt>
                <c:pt idx="73">
                  <c:v>0.76041666666666696</c:v>
                </c:pt>
                <c:pt idx="74">
                  <c:v>0.77083333333333304</c:v>
                </c:pt>
                <c:pt idx="75">
                  <c:v>0.78125</c:v>
                </c:pt>
                <c:pt idx="76">
                  <c:v>0.79166666666666696</c:v>
                </c:pt>
                <c:pt idx="77">
                  <c:v>0.80208333333333304</c:v>
                </c:pt>
                <c:pt idx="78">
                  <c:v>0.8125</c:v>
                </c:pt>
                <c:pt idx="79">
                  <c:v>0.82291666666666696</c:v>
                </c:pt>
                <c:pt idx="80">
                  <c:v>0.83333333333333304</c:v>
                </c:pt>
                <c:pt idx="81">
                  <c:v>0.84375</c:v>
                </c:pt>
                <c:pt idx="82">
                  <c:v>0.85416666666666696</c:v>
                </c:pt>
                <c:pt idx="83">
                  <c:v>0.86458333333333304</c:v>
                </c:pt>
                <c:pt idx="84">
                  <c:v>0.875</c:v>
                </c:pt>
                <c:pt idx="85">
                  <c:v>0.88541666666666696</c:v>
                </c:pt>
                <c:pt idx="86">
                  <c:v>0.89583333333333304</c:v>
                </c:pt>
                <c:pt idx="87">
                  <c:v>0.90625</c:v>
                </c:pt>
                <c:pt idx="88">
                  <c:v>0.91666666666666696</c:v>
                </c:pt>
                <c:pt idx="89">
                  <c:v>0.92708333333333304</c:v>
                </c:pt>
                <c:pt idx="90">
                  <c:v>0.9375</c:v>
                </c:pt>
                <c:pt idx="91">
                  <c:v>0.94791666666666696</c:v>
                </c:pt>
                <c:pt idx="92">
                  <c:v>0.95833333333333304</c:v>
                </c:pt>
                <c:pt idx="93">
                  <c:v>0.96875</c:v>
                </c:pt>
                <c:pt idx="94">
                  <c:v>0.97916666666666696</c:v>
                </c:pt>
                <c:pt idx="95">
                  <c:v>0.98958333333333304</c:v>
                </c:pt>
              </c:numCache>
            </c:numRef>
          </c:cat>
          <c:val>
            <c:numRef>
              <c:f>Sheet2!$C$2:$C$97</c:f>
              <c:numCache>
                <c:formatCode>0.0</c:formatCode>
                <c:ptCount val="96"/>
                <c:pt idx="0">
                  <c:v>0</c:v>
                </c:pt>
                <c:pt idx="1">
                  <c:v>-15.289261080000021</c:v>
                </c:pt>
                <c:pt idx="2">
                  <c:v>-11.45201971</c:v>
                </c:pt>
                <c:pt idx="3">
                  <c:v>23.49004926000001</c:v>
                </c:pt>
                <c:pt idx="4">
                  <c:v>3.2512315300000121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-17.769652229999981</c:v>
                </c:pt>
                <c:pt idx="9">
                  <c:v>-20.002488050000011</c:v>
                </c:pt>
                <c:pt idx="10">
                  <c:v>-20.002488050000011</c:v>
                </c:pt>
                <c:pt idx="11">
                  <c:v>-20.002488050000011</c:v>
                </c:pt>
                <c:pt idx="12">
                  <c:v>-4.3726373100000018</c:v>
                </c:pt>
                <c:pt idx="13">
                  <c:v>23.49004925999995</c:v>
                </c:pt>
                <c:pt idx="14">
                  <c:v>23.49004926000001</c:v>
                </c:pt>
                <c:pt idx="15">
                  <c:v>23.49004926000001</c:v>
                </c:pt>
                <c:pt idx="16">
                  <c:v>1.1033825899999949</c:v>
                </c:pt>
                <c:pt idx="17">
                  <c:v>-11.283284070000009</c:v>
                </c:pt>
                <c:pt idx="18">
                  <c:v>7.8374176799999811</c:v>
                </c:pt>
                <c:pt idx="19">
                  <c:v>-3.467845479999994</c:v>
                </c:pt>
                <c:pt idx="20">
                  <c:v>-3.467845479999994</c:v>
                </c:pt>
                <c:pt idx="21">
                  <c:v>7.1156131699999854</c:v>
                </c:pt>
                <c:pt idx="22">
                  <c:v>11.832906399999979</c:v>
                </c:pt>
                <c:pt idx="23">
                  <c:v>2.0092611000000602</c:v>
                </c:pt>
                <c:pt idx="24">
                  <c:v>-11.92495074</c:v>
                </c:pt>
                <c:pt idx="25">
                  <c:v>-15.834950740000011</c:v>
                </c:pt>
                <c:pt idx="26">
                  <c:v>5.6700492599999848</c:v>
                </c:pt>
                <c:pt idx="27">
                  <c:v>22.089852220000019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-17.496617409999999</c:v>
                </c:pt>
                <c:pt idx="69">
                  <c:v>-2.0032840700000061</c:v>
                </c:pt>
                <c:pt idx="70">
                  <c:v>19.499901480000009</c:v>
                </c:pt>
                <c:pt idx="71">
                  <c:v>0</c:v>
                </c:pt>
                <c:pt idx="72">
                  <c:v>-12.159950739999999</c:v>
                </c:pt>
                <c:pt idx="73">
                  <c:v>-3.6099507399999879</c:v>
                </c:pt>
                <c:pt idx="74">
                  <c:v>2.7833825900000022</c:v>
                </c:pt>
                <c:pt idx="75">
                  <c:v>3.7567159300000128</c:v>
                </c:pt>
                <c:pt idx="76">
                  <c:v>9.2298029599999722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-10.14631438000001</c:v>
                </c:pt>
                <c:pt idx="87">
                  <c:v>-9.2335871000000012</c:v>
                </c:pt>
                <c:pt idx="88">
                  <c:v>-2.4099507399999989</c:v>
                </c:pt>
                <c:pt idx="89">
                  <c:v>1.83004926000001</c:v>
                </c:pt>
                <c:pt idx="90">
                  <c:v>19.95980295999999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309-CA4F-B22A-3A0AE647820A}"/>
            </c:ext>
          </c:extLst>
        </c:ser>
        <c:ser>
          <c:idx val="2"/>
          <c:order val="1"/>
          <c:tx>
            <c:strRef>
              <c:f>Sheet2!$D$1</c:f>
              <c:strCache>
                <c:ptCount val="1"/>
                <c:pt idx="0">
                  <c:v>Grid Load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cat>
            <c:numRef>
              <c:f>Sheet2!$A$2:$A$97</c:f>
              <c:numCache>
                <c:formatCode>h:mm</c:formatCode>
                <c:ptCount val="96"/>
                <c:pt idx="0">
                  <c:v>0</c:v>
                </c:pt>
                <c:pt idx="1">
                  <c:v>1.0416666666666701E-2</c:v>
                </c:pt>
                <c:pt idx="2">
                  <c:v>2.0833333333333301E-2</c:v>
                </c:pt>
                <c:pt idx="3">
                  <c:v>3.125E-2</c:v>
                </c:pt>
                <c:pt idx="4">
                  <c:v>4.1666666666666699E-2</c:v>
                </c:pt>
                <c:pt idx="5">
                  <c:v>5.2083333333333301E-2</c:v>
                </c:pt>
                <c:pt idx="6">
                  <c:v>6.25E-2</c:v>
                </c:pt>
                <c:pt idx="7">
                  <c:v>7.2916666666666699E-2</c:v>
                </c:pt>
                <c:pt idx="8">
                  <c:v>8.3333333333333301E-2</c:v>
                </c:pt>
                <c:pt idx="9">
                  <c:v>9.375E-2</c:v>
                </c:pt>
                <c:pt idx="10">
                  <c:v>0.104166666666667</c:v>
                </c:pt>
                <c:pt idx="11">
                  <c:v>0.114583333333333</c:v>
                </c:pt>
                <c:pt idx="12">
                  <c:v>0.125</c:v>
                </c:pt>
                <c:pt idx="13">
                  <c:v>0.13541666666666699</c:v>
                </c:pt>
                <c:pt idx="14">
                  <c:v>0.14583333333333301</c:v>
                </c:pt>
                <c:pt idx="15">
                  <c:v>0.15625</c:v>
                </c:pt>
                <c:pt idx="16">
                  <c:v>0.16666666666666699</c:v>
                </c:pt>
                <c:pt idx="17">
                  <c:v>0.17708333333333301</c:v>
                </c:pt>
                <c:pt idx="18">
                  <c:v>0.1875</c:v>
                </c:pt>
                <c:pt idx="19">
                  <c:v>0.19791666666666699</c:v>
                </c:pt>
                <c:pt idx="20">
                  <c:v>0.20833333333333301</c:v>
                </c:pt>
                <c:pt idx="21">
                  <c:v>0.21875</c:v>
                </c:pt>
                <c:pt idx="22">
                  <c:v>0.22916666666666699</c:v>
                </c:pt>
                <c:pt idx="23">
                  <c:v>0.23958333333333301</c:v>
                </c:pt>
                <c:pt idx="24">
                  <c:v>0.25</c:v>
                </c:pt>
                <c:pt idx="25">
                  <c:v>0.26041666666666702</c:v>
                </c:pt>
                <c:pt idx="26">
                  <c:v>0.27083333333333298</c:v>
                </c:pt>
                <c:pt idx="27">
                  <c:v>0.28125</c:v>
                </c:pt>
                <c:pt idx="28">
                  <c:v>0.29166666666666702</c:v>
                </c:pt>
                <c:pt idx="29">
                  <c:v>0.30208333333333298</c:v>
                </c:pt>
                <c:pt idx="30">
                  <c:v>0.3125</c:v>
                </c:pt>
                <c:pt idx="31">
                  <c:v>0.32291666666666702</c:v>
                </c:pt>
                <c:pt idx="32">
                  <c:v>0.33333333333333298</c:v>
                </c:pt>
                <c:pt idx="33">
                  <c:v>0.34375</c:v>
                </c:pt>
                <c:pt idx="34">
                  <c:v>0.35416666666666702</c:v>
                </c:pt>
                <c:pt idx="35">
                  <c:v>0.36458333333333298</c:v>
                </c:pt>
                <c:pt idx="36">
                  <c:v>0.375</c:v>
                </c:pt>
                <c:pt idx="37">
                  <c:v>0.38541666666666702</c:v>
                </c:pt>
                <c:pt idx="38">
                  <c:v>0.39583333333333298</c:v>
                </c:pt>
                <c:pt idx="39">
                  <c:v>0.40625</c:v>
                </c:pt>
                <c:pt idx="40">
                  <c:v>0.41666666666666702</c:v>
                </c:pt>
                <c:pt idx="41">
                  <c:v>0.42708333333333298</c:v>
                </c:pt>
                <c:pt idx="42">
                  <c:v>0.4375</c:v>
                </c:pt>
                <c:pt idx="43">
                  <c:v>0.44791666666666702</c:v>
                </c:pt>
                <c:pt idx="44">
                  <c:v>0.45833333333333298</c:v>
                </c:pt>
                <c:pt idx="45">
                  <c:v>0.46875</c:v>
                </c:pt>
                <c:pt idx="46">
                  <c:v>0.47916666666666702</c:v>
                </c:pt>
                <c:pt idx="47">
                  <c:v>0.48958333333333298</c:v>
                </c:pt>
                <c:pt idx="48">
                  <c:v>0.5</c:v>
                </c:pt>
                <c:pt idx="49">
                  <c:v>0.51041666666666696</c:v>
                </c:pt>
                <c:pt idx="50">
                  <c:v>0.52083333333333304</c:v>
                </c:pt>
                <c:pt idx="51">
                  <c:v>0.53125</c:v>
                </c:pt>
                <c:pt idx="52">
                  <c:v>0.54166666666666696</c:v>
                </c:pt>
                <c:pt idx="53">
                  <c:v>0.55208333333333304</c:v>
                </c:pt>
                <c:pt idx="54">
                  <c:v>0.5625</c:v>
                </c:pt>
                <c:pt idx="55">
                  <c:v>0.57291666666666696</c:v>
                </c:pt>
                <c:pt idx="56">
                  <c:v>0.58333333333333304</c:v>
                </c:pt>
                <c:pt idx="57">
                  <c:v>0.59375</c:v>
                </c:pt>
                <c:pt idx="58">
                  <c:v>0.60416666666666696</c:v>
                </c:pt>
                <c:pt idx="59">
                  <c:v>0.61458333333333304</c:v>
                </c:pt>
                <c:pt idx="60">
                  <c:v>0.625</c:v>
                </c:pt>
                <c:pt idx="61">
                  <c:v>0.63541666666666696</c:v>
                </c:pt>
                <c:pt idx="62">
                  <c:v>0.64583333333333304</c:v>
                </c:pt>
                <c:pt idx="63">
                  <c:v>0.65625</c:v>
                </c:pt>
                <c:pt idx="64">
                  <c:v>0.66666666666666696</c:v>
                </c:pt>
                <c:pt idx="65">
                  <c:v>0.67708333333333304</c:v>
                </c:pt>
                <c:pt idx="66">
                  <c:v>0.6875</c:v>
                </c:pt>
                <c:pt idx="67">
                  <c:v>0.69791666666666696</c:v>
                </c:pt>
                <c:pt idx="68">
                  <c:v>0.70833333333333304</c:v>
                </c:pt>
                <c:pt idx="69">
                  <c:v>0.71875</c:v>
                </c:pt>
                <c:pt idx="70">
                  <c:v>0.72916666666666696</c:v>
                </c:pt>
                <c:pt idx="71">
                  <c:v>0.73958333333333304</c:v>
                </c:pt>
                <c:pt idx="72">
                  <c:v>0.75</c:v>
                </c:pt>
                <c:pt idx="73">
                  <c:v>0.76041666666666696</c:v>
                </c:pt>
                <c:pt idx="74">
                  <c:v>0.77083333333333304</c:v>
                </c:pt>
                <c:pt idx="75">
                  <c:v>0.78125</c:v>
                </c:pt>
                <c:pt idx="76">
                  <c:v>0.79166666666666696</c:v>
                </c:pt>
                <c:pt idx="77">
                  <c:v>0.80208333333333304</c:v>
                </c:pt>
                <c:pt idx="78">
                  <c:v>0.8125</c:v>
                </c:pt>
                <c:pt idx="79">
                  <c:v>0.82291666666666696</c:v>
                </c:pt>
                <c:pt idx="80">
                  <c:v>0.83333333333333304</c:v>
                </c:pt>
                <c:pt idx="81">
                  <c:v>0.84375</c:v>
                </c:pt>
                <c:pt idx="82">
                  <c:v>0.85416666666666696</c:v>
                </c:pt>
                <c:pt idx="83">
                  <c:v>0.86458333333333304</c:v>
                </c:pt>
                <c:pt idx="84">
                  <c:v>0.875</c:v>
                </c:pt>
                <c:pt idx="85">
                  <c:v>0.88541666666666696</c:v>
                </c:pt>
                <c:pt idx="86">
                  <c:v>0.89583333333333304</c:v>
                </c:pt>
                <c:pt idx="87">
                  <c:v>0.90625</c:v>
                </c:pt>
                <c:pt idx="88">
                  <c:v>0.91666666666666696</c:v>
                </c:pt>
                <c:pt idx="89">
                  <c:v>0.92708333333333304</c:v>
                </c:pt>
                <c:pt idx="90">
                  <c:v>0.9375</c:v>
                </c:pt>
                <c:pt idx="91">
                  <c:v>0.94791666666666696</c:v>
                </c:pt>
                <c:pt idx="92">
                  <c:v>0.95833333333333304</c:v>
                </c:pt>
                <c:pt idx="93">
                  <c:v>0.96875</c:v>
                </c:pt>
                <c:pt idx="94">
                  <c:v>0.97916666666666696</c:v>
                </c:pt>
                <c:pt idx="95">
                  <c:v>0.98958333333333304</c:v>
                </c:pt>
              </c:numCache>
            </c:numRef>
          </c:cat>
          <c:val>
            <c:numRef>
              <c:f>Sheet2!$D$2:$D$97</c:f>
              <c:numCache>
                <c:formatCode>0.0</c:formatCode>
                <c:ptCount val="96"/>
                <c:pt idx="0">
                  <c:v>0</c:v>
                </c:pt>
                <c:pt idx="1">
                  <c:v>23.49004925999995</c:v>
                </c:pt>
                <c:pt idx="2">
                  <c:v>23.490049259999989</c:v>
                </c:pt>
                <c:pt idx="3">
                  <c:v>23.49004926000001</c:v>
                </c:pt>
                <c:pt idx="4">
                  <c:v>3.2512315300000121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23.49004926000001</c:v>
                </c:pt>
                <c:pt idx="9">
                  <c:v>23.49004925999995</c:v>
                </c:pt>
                <c:pt idx="10">
                  <c:v>23.49004925999995</c:v>
                </c:pt>
                <c:pt idx="11">
                  <c:v>23.49004925999995</c:v>
                </c:pt>
                <c:pt idx="12">
                  <c:v>23.490049259999989</c:v>
                </c:pt>
                <c:pt idx="13">
                  <c:v>23.49004925999995</c:v>
                </c:pt>
                <c:pt idx="14">
                  <c:v>23.49004926000001</c:v>
                </c:pt>
                <c:pt idx="15">
                  <c:v>23.49004926000001</c:v>
                </c:pt>
                <c:pt idx="16">
                  <c:v>23.490049259999989</c:v>
                </c:pt>
                <c:pt idx="17">
                  <c:v>23.49004925999995</c:v>
                </c:pt>
                <c:pt idx="18">
                  <c:v>23.49004925999995</c:v>
                </c:pt>
                <c:pt idx="19">
                  <c:v>23.49004926000001</c:v>
                </c:pt>
                <c:pt idx="20">
                  <c:v>23.49004926000001</c:v>
                </c:pt>
                <c:pt idx="21">
                  <c:v>23.49004925999995</c:v>
                </c:pt>
                <c:pt idx="22">
                  <c:v>23.49004925999995</c:v>
                </c:pt>
                <c:pt idx="23">
                  <c:v>2.0092611000000602</c:v>
                </c:pt>
                <c:pt idx="24">
                  <c:v>23.49004926000001</c:v>
                </c:pt>
                <c:pt idx="25">
                  <c:v>23.49004925999995</c:v>
                </c:pt>
                <c:pt idx="26">
                  <c:v>23.49004925999995</c:v>
                </c:pt>
                <c:pt idx="27">
                  <c:v>22.089852220000019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23.490049259999989</c:v>
                </c:pt>
                <c:pt idx="69">
                  <c:v>23.49004925999995</c:v>
                </c:pt>
                <c:pt idx="70">
                  <c:v>19.499901480000009</c:v>
                </c:pt>
                <c:pt idx="71">
                  <c:v>15.13</c:v>
                </c:pt>
                <c:pt idx="72">
                  <c:v>23.490049259999989</c:v>
                </c:pt>
                <c:pt idx="73">
                  <c:v>23.49004926000001</c:v>
                </c:pt>
                <c:pt idx="74">
                  <c:v>23.490049259999989</c:v>
                </c:pt>
                <c:pt idx="75">
                  <c:v>23.49004926000001</c:v>
                </c:pt>
                <c:pt idx="76">
                  <c:v>9.2298029599999722</c:v>
                </c:pt>
                <c:pt idx="77">
                  <c:v>0</c:v>
                </c:pt>
                <c:pt idx="78">
                  <c:v>15.973333330000001</c:v>
                </c:pt>
                <c:pt idx="79">
                  <c:v>21.2</c:v>
                </c:pt>
                <c:pt idx="80">
                  <c:v>10.74666667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23.49004925999995</c:v>
                </c:pt>
                <c:pt idx="87">
                  <c:v>23.49004926000001</c:v>
                </c:pt>
                <c:pt idx="88">
                  <c:v>23.490049259999989</c:v>
                </c:pt>
                <c:pt idx="89">
                  <c:v>23.49004926000001</c:v>
                </c:pt>
                <c:pt idx="90">
                  <c:v>19.95980295999999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23.309090909999991</c:v>
                </c:pt>
                <c:pt idx="95">
                  <c:v>21.09090909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309-CA4F-B22A-3A0AE64782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7993088"/>
        <c:axId val="77994624"/>
      </c:areaChart>
      <c:catAx>
        <c:axId val="77993088"/>
        <c:scaling>
          <c:orientation val="minMax"/>
        </c:scaling>
        <c:delete val="0"/>
        <c:axPos val="b"/>
        <c:numFmt formatCode="h:mm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7994624"/>
        <c:crosses val="autoZero"/>
        <c:auto val="0"/>
        <c:lblAlgn val="ctr"/>
        <c:lblOffset val="100"/>
        <c:tickLblSkip val="8"/>
        <c:tickMarkSkip val="2"/>
        <c:noMultiLvlLbl val="0"/>
      </c:catAx>
      <c:valAx>
        <c:axId val="77994624"/>
        <c:scaling>
          <c:orientation val="minMax"/>
          <c:max val="50"/>
          <c:min val="-20"/>
        </c:scaling>
        <c:delete val="0"/>
        <c:axPos val="l"/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799308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r"/>
      <c:layout/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sng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u="sng"/>
              <a:t>Single DCFC</a:t>
            </a:r>
            <a:r>
              <a:rPr lang="en-US" b="1" u="sng" baseline="0"/>
              <a:t> Load (in </a:t>
            </a:r>
            <a:r>
              <a:rPr lang="en-US" b="1" u="sng"/>
              <a:t>kW) - April 2 - 8, 2017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Sheet1!$C$2</c:f>
              <c:strCache>
                <c:ptCount val="1"/>
                <c:pt idx="0">
                  <c:v>kW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Sheet1!$A$3:$A$674</c:f>
              <c:numCache>
                <c:formatCode>m/d/yy\ h:mm;@</c:formatCode>
                <c:ptCount val="672"/>
                <c:pt idx="0">
                  <c:v>42461.999999893596</c:v>
                </c:pt>
                <c:pt idx="1">
                  <c:v>42462.010416560253</c:v>
                </c:pt>
                <c:pt idx="2">
                  <c:v>42462.020833226932</c:v>
                </c:pt>
                <c:pt idx="3">
                  <c:v>42462.031249893589</c:v>
                </c:pt>
                <c:pt idx="4">
                  <c:v>42462.041666560202</c:v>
                </c:pt>
                <c:pt idx="5">
                  <c:v>42462.05208322691</c:v>
                </c:pt>
                <c:pt idx="6">
                  <c:v>42462.062499893582</c:v>
                </c:pt>
                <c:pt idx="7">
                  <c:v>42462.072916560253</c:v>
                </c:pt>
                <c:pt idx="8">
                  <c:v>42462.083333226903</c:v>
                </c:pt>
                <c:pt idx="9">
                  <c:v>42462.09374989356</c:v>
                </c:pt>
                <c:pt idx="10">
                  <c:v>42462.104166560202</c:v>
                </c:pt>
                <c:pt idx="11">
                  <c:v>42462.114583226903</c:v>
                </c:pt>
                <c:pt idx="12">
                  <c:v>42462.124999893567</c:v>
                </c:pt>
                <c:pt idx="13">
                  <c:v>42462.135416560202</c:v>
                </c:pt>
                <c:pt idx="14">
                  <c:v>42462.145833226903</c:v>
                </c:pt>
                <c:pt idx="15">
                  <c:v>42462.15624989356</c:v>
                </c:pt>
                <c:pt idx="16">
                  <c:v>42462.166666560188</c:v>
                </c:pt>
                <c:pt idx="17">
                  <c:v>42462.177083226888</c:v>
                </c:pt>
                <c:pt idx="18">
                  <c:v>42462.187499893553</c:v>
                </c:pt>
                <c:pt idx="19">
                  <c:v>42462.197916560188</c:v>
                </c:pt>
                <c:pt idx="20">
                  <c:v>42462.208333226881</c:v>
                </c:pt>
                <c:pt idx="21">
                  <c:v>42462.218749893553</c:v>
                </c:pt>
                <c:pt idx="22">
                  <c:v>42462.229166560159</c:v>
                </c:pt>
                <c:pt idx="23">
                  <c:v>42462.239583226867</c:v>
                </c:pt>
                <c:pt idx="24">
                  <c:v>42462.249999893538</c:v>
                </c:pt>
                <c:pt idx="25">
                  <c:v>42462.260416560173</c:v>
                </c:pt>
                <c:pt idx="26">
                  <c:v>42462.270833226859</c:v>
                </c:pt>
                <c:pt idx="27">
                  <c:v>42462.281249893531</c:v>
                </c:pt>
                <c:pt idx="28">
                  <c:v>42462.291666560159</c:v>
                </c:pt>
                <c:pt idx="29">
                  <c:v>42462.302083226852</c:v>
                </c:pt>
                <c:pt idx="30">
                  <c:v>42462.312499893531</c:v>
                </c:pt>
                <c:pt idx="31">
                  <c:v>42462.322916560188</c:v>
                </c:pt>
                <c:pt idx="32">
                  <c:v>42462.333333226852</c:v>
                </c:pt>
                <c:pt idx="33">
                  <c:v>42462.343749893531</c:v>
                </c:pt>
                <c:pt idx="34">
                  <c:v>42462.354166560181</c:v>
                </c:pt>
                <c:pt idx="35">
                  <c:v>42462.364583226838</c:v>
                </c:pt>
                <c:pt idx="36">
                  <c:v>42462.374999893502</c:v>
                </c:pt>
                <c:pt idx="37">
                  <c:v>42462.385416560173</c:v>
                </c:pt>
                <c:pt idx="38">
                  <c:v>42462.39583322683</c:v>
                </c:pt>
                <c:pt idx="39">
                  <c:v>42462.406249893502</c:v>
                </c:pt>
                <c:pt idx="40">
                  <c:v>42462.416666560173</c:v>
                </c:pt>
                <c:pt idx="41">
                  <c:v>42462.42708322683</c:v>
                </c:pt>
                <c:pt idx="42">
                  <c:v>42462.437499893487</c:v>
                </c:pt>
                <c:pt idx="43">
                  <c:v>42462.447916560159</c:v>
                </c:pt>
                <c:pt idx="44">
                  <c:v>42462.458333226852</c:v>
                </c:pt>
                <c:pt idx="45">
                  <c:v>42462.468749893487</c:v>
                </c:pt>
                <c:pt idx="46">
                  <c:v>42462.479166560122</c:v>
                </c:pt>
                <c:pt idx="47">
                  <c:v>42462.489583226808</c:v>
                </c:pt>
                <c:pt idx="48">
                  <c:v>42462.49999989348</c:v>
                </c:pt>
                <c:pt idx="49">
                  <c:v>42462.510416560137</c:v>
                </c:pt>
                <c:pt idx="50">
                  <c:v>42462.520833226801</c:v>
                </c:pt>
                <c:pt idx="51">
                  <c:v>42462.531249893473</c:v>
                </c:pt>
                <c:pt idx="52">
                  <c:v>42462.541666560122</c:v>
                </c:pt>
                <c:pt idx="53">
                  <c:v>42462.552083226801</c:v>
                </c:pt>
                <c:pt idx="54">
                  <c:v>42462.562499893473</c:v>
                </c:pt>
                <c:pt idx="55">
                  <c:v>42462.57291656013</c:v>
                </c:pt>
                <c:pt idx="56">
                  <c:v>42462.583333226801</c:v>
                </c:pt>
                <c:pt idx="57">
                  <c:v>42462.593749893444</c:v>
                </c:pt>
                <c:pt idx="58">
                  <c:v>42462.604166560122</c:v>
                </c:pt>
                <c:pt idx="59">
                  <c:v>42462.614583226779</c:v>
                </c:pt>
                <c:pt idx="60">
                  <c:v>42462.624999893451</c:v>
                </c:pt>
                <c:pt idx="61">
                  <c:v>42462.635416560122</c:v>
                </c:pt>
                <c:pt idx="62">
                  <c:v>42462.645833226772</c:v>
                </c:pt>
                <c:pt idx="63">
                  <c:v>42462.656249893451</c:v>
                </c:pt>
                <c:pt idx="64">
                  <c:v>42462.666666560079</c:v>
                </c:pt>
                <c:pt idx="65">
                  <c:v>42462.677083226772</c:v>
                </c:pt>
                <c:pt idx="66">
                  <c:v>42462.687499893444</c:v>
                </c:pt>
                <c:pt idx="67">
                  <c:v>42462.697916560071</c:v>
                </c:pt>
                <c:pt idx="68">
                  <c:v>42462.708333226758</c:v>
                </c:pt>
                <c:pt idx="69">
                  <c:v>42462.718749893429</c:v>
                </c:pt>
                <c:pt idx="70">
                  <c:v>42462.729166560042</c:v>
                </c:pt>
                <c:pt idx="71">
                  <c:v>42462.739583226758</c:v>
                </c:pt>
                <c:pt idx="72">
                  <c:v>42462.749999893422</c:v>
                </c:pt>
                <c:pt idx="73">
                  <c:v>42462.760416560057</c:v>
                </c:pt>
                <c:pt idx="74">
                  <c:v>42462.77083322675</c:v>
                </c:pt>
                <c:pt idx="75">
                  <c:v>42462.781249893407</c:v>
                </c:pt>
                <c:pt idx="76">
                  <c:v>42462.791666560021</c:v>
                </c:pt>
                <c:pt idx="77">
                  <c:v>42462.802083226743</c:v>
                </c:pt>
                <c:pt idx="78">
                  <c:v>42462.8124998934</c:v>
                </c:pt>
                <c:pt idx="79">
                  <c:v>42462.822916560071</c:v>
                </c:pt>
                <c:pt idx="80">
                  <c:v>42462.833333226728</c:v>
                </c:pt>
                <c:pt idx="81">
                  <c:v>42462.8437498934</c:v>
                </c:pt>
                <c:pt idx="82">
                  <c:v>42462.854166560057</c:v>
                </c:pt>
                <c:pt idx="83">
                  <c:v>42462.864583226721</c:v>
                </c:pt>
                <c:pt idx="84">
                  <c:v>42462.8749998934</c:v>
                </c:pt>
                <c:pt idx="85">
                  <c:v>42462.885416560057</c:v>
                </c:pt>
                <c:pt idx="86">
                  <c:v>42462.895833226721</c:v>
                </c:pt>
                <c:pt idx="87">
                  <c:v>42462.906249893378</c:v>
                </c:pt>
                <c:pt idx="88">
                  <c:v>42462.91666656005</c:v>
                </c:pt>
                <c:pt idx="89">
                  <c:v>42462.927083226707</c:v>
                </c:pt>
                <c:pt idx="90">
                  <c:v>42462.937499893378</c:v>
                </c:pt>
                <c:pt idx="91">
                  <c:v>42462.947916560042</c:v>
                </c:pt>
                <c:pt idx="92">
                  <c:v>42462.958333226699</c:v>
                </c:pt>
                <c:pt idx="93">
                  <c:v>42462.968749893371</c:v>
                </c:pt>
                <c:pt idx="94">
                  <c:v>42462.979166560013</c:v>
                </c:pt>
                <c:pt idx="95">
                  <c:v>42462.989583226699</c:v>
                </c:pt>
                <c:pt idx="96">
                  <c:v>42462.999999893364</c:v>
                </c:pt>
                <c:pt idx="97">
                  <c:v>42463.010416560028</c:v>
                </c:pt>
                <c:pt idx="98">
                  <c:v>42463.020833226699</c:v>
                </c:pt>
                <c:pt idx="99">
                  <c:v>42463.031249893364</c:v>
                </c:pt>
                <c:pt idx="100">
                  <c:v>42463.041666559991</c:v>
                </c:pt>
                <c:pt idx="101">
                  <c:v>42463.052083226677</c:v>
                </c:pt>
                <c:pt idx="102">
                  <c:v>42463.062499893342</c:v>
                </c:pt>
                <c:pt idx="103">
                  <c:v>42463.072916560013</c:v>
                </c:pt>
                <c:pt idx="104">
                  <c:v>42463.08333322667</c:v>
                </c:pt>
                <c:pt idx="105">
                  <c:v>42463.093749893313</c:v>
                </c:pt>
                <c:pt idx="106">
                  <c:v>42463.104166559977</c:v>
                </c:pt>
                <c:pt idx="107">
                  <c:v>42463.11458322667</c:v>
                </c:pt>
                <c:pt idx="108">
                  <c:v>42463.124999893327</c:v>
                </c:pt>
                <c:pt idx="109">
                  <c:v>42463.135416559977</c:v>
                </c:pt>
                <c:pt idx="110">
                  <c:v>42463.145833226663</c:v>
                </c:pt>
                <c:pt idx="111">
                  <c:v>42463.15624989332</c:v>
                </c:pt>
                <c:pt idx="112">
                  <c:v>42463.166666559977</c:v>
                </c:pt>
                <c:pt idx="113">
                  <c:v>42463.177083226663</c:v>
                </c:pt>
                <c:pt idx="114">
                  <c:v>42463.18749989332</c:v>
                </c:pt>
                <c:pt idx="115">
                  <c:v>42463.197916559977</c:v>
                </c:pt>
                <c:pt idx="116">
                  <c:v>42463.208333226648</c:v>
                </c:pt>
                <c:pt idx="117">
                  <c:v>42463.218749893313</c:v>
                </c:pt>
                <c:pt idx="118">
                  <c:v>42463.229166559948</c:v>
                </c:pt>
                <c:pt idx="119">
                  <c:v>42463.239583226627</c:v>
                </c:pt>
                <c:pt idx="120">
                  <c:v>42463.249999893313</c:v>
                </c:pt>
                <c:pt idx="121">
                  <c:v>42463.26041655997</c:v>
                </c:pt>
                <c:pt idx="122">
                  <c:v>42463.270833226627</c:v>
                </c:pt>
                <c:pt idx="123">
                  <c:v>42463.281249893291</c:v>
                </c:pt>
                <c:pt idx="124">
                  <c:v>42463.291666559933</c:v>
                </c:pt>
                <c:pt idx="125">
                  <c:v>42463.302083226619</c:v>
                </c:pt>
                <c:pt idx="126">
                  <c:v>42463.312499893298</c:v>
                </c:pt>
                <c:pt idx="127">
                  <c:v>42463.322916559948</c:v>
                </c:pt>
                <c:pt idx="128">
                  <c:v>42463.333333226619</c:v>
                </c:pt>
                <c:pt idx="129">
                  <c:v>42463.343749893284</c:v>
                </c:pt>
                <c:pt idx="130">
                  <c:v>42463.354166559948</c:v>
                </c:pt>
                <c:pt idx="131">
                  <c:v>42463.364583226612</c:v>
                </c:pt>
                <c:pt idx="132">
                  <c:v>42463.374999893269</c:v>
                </c:pt>
                <c:pt idx="133">
                  <c:v>42463.38541655994</c:v>
                </c:pt>
                <c:pt idx="134">
                  <c:v>42463.395833226597</c:v>
                </c:pt>
                <c:pt idx="135">
                  <c:v>42463.406249893269</c:v>
                </c:pt>
                <c:pt idx="136">
                  <c:v>42463.416666559933</c:v>
                </c:pt>
                <c:pt idx="137">
                  <c:v>42463.427083226597</c:v>
                </c:pt>
                <c:pt idx="138">
                  <c:v>42463.43749989324</c:v>
                </c:pt>
                <c:pt idx="139">
                  <c:v>42463.447916559919</c:v>
                </c:pt>
                <c:pt idx="140">
                  <c:v>42463.458333226597</c:v>
                </c:pt>
                <c:pt idx="141">
                  <c:v>42463.46874989324</c:v>
                </c:pt>
                <c:pt idx="142">
                  <c:v>42463.479166559911</c:v>
                </c:pt>
                <c:pt idx="143">
                  <c:v>42463.489583226597</c:v>
                </c:pt>
                <c:pt idx="144">
                  <c:v>42463.49999989324</c:v>
                </c:pt>
                <c:pt idx="145">
                  <c:v>42463.510416559911</c:v>
                </c:pt>
                <c:pt idx="146">
                  <c:v>42463.520833226597</c:v>
                </c:pt>
                <c:pt idx="147">
                  <c:v>42463.531249893233</c:v>
                </c:pt>
                <c:pt idx="148">
                  <c:v>42463.54166655989</c:v>
                </c:pt>
                <c:pt idx="149">
                  <c:v>42463.552083226561</c:v>
                </c:pt>
                <c:pt idx="150">
                  <c:v>42463.562499893233</c:v>
                </c:pt>
                <c:pt idx="151">
                  <c:v>42463.572916559897</c:v>
                </c:pt>
                <c:pt idx="152">
                  <c:v>42463.583333226561</c:v>
                </c:pt>
                <c:pt idx="153">
                  <c:v>42463.593749893203</c:v>
                </c:pt>
                <c:pt idx="154">
                  <c:v>42463.604166559882</c:v>
                </c:pt>
                <c:pt idx="155">
                  <c:v>42463.614583226561</c:v>
                </c:pt>
                <c:pt idx="156">
                  <c:v>42463.624999893211</c:v>
                </c:pt>
                <c:pt idx="157">
                  <c:v>42463.635416559882</c:v>
                </c:pt>
                <c:pt idx="158">
                  <c:v>42463.645833226539</c:v>
                </c:pt>
                <c:pt idx="159">
                  <c:v>42463.656249893211</c:v>
                </c:pt>
                <c:pt idx="160">
                  <c:v>42463.666666559882</c:v>
                </c:pt>
                <c:pt idx="161">
                  <c:v>42463.677083226539</c:v>
                </c:pt>
                <c:pt idx="162">
                  <c:v>42463.687499893203</c:v>
                </c:pt>
                <c:pt idx="163">
                  <c:v>42463.69791655986</c:v>
                </c:pt>
                <c:pt idx="164">
                  <c:v>42463.708333226532</c:v>
                </c:pt>
                <c:pt idx="165">
                  <c:v>42463.718749893203</c:v>
                </c:pt>
                <c:pt idx="166">
                  <c:v>42463.729166559817</c:v>
                </c:pt>
                <c:pt idx="167">
                  <c:v>42463.739583226517</c:v>
                </c:pt>
                <c:pt idx="168">
                  <c:v>42463.749999893189</c:v>
                </c:pt>
                <c:pt idx="169">
                  <c:v>42463.760416559853</c:v>
                </c:pt>
                <c:pt idx="170">
                  <c:v>42463.77083322651</c:v>
                </c:pt>
                <c:pt idx="171">
                  <c:v>42463.781249893182</c:v>
                </c:pt>
                <c:pt idx="172">
                  <c:v>42463.791666559802</c:v>
                </c:pt>
                <c:pt idx="173">
                  <c:v>42463.802083226503</c:v>
                </c:pt>
                <c:pt idx="174">
                  <c:v>42463.812499893182</c:v>
                </c:pt>
                <c:pt idx="175">
                  <c:v>42463.822916559839</c:v>
                </c:pt>
                <c:pt idx="176">
                  <c:v>42463.833333226503</c:v>
                </c:pt>
                <c:pt idx="177">
                  <c:v>42463.843749893167</c:v>
                </c:pt>
                <c:pt idx="178">
                  <c:v>42463.854166559831</c:v>
                </c:pt>
                <c:pt idx="179">
                  <c:v>42463.864583226503</c:v>
                </c:pt>
                <c:pt idx="180">
                  <c:v>42463.874999893153</c:v>
                </c:pt>
                <c:pt idx="181">
                  <c:v>42463.885416559817</c:v>
                </c:pt>
                <c:pt idx="182">
                  <c:v>42463.895833226481</c:v>
                </c:pt>
                <c:pt idx="183">
                  <c:v>42463.906249893153</c:v>
                </c:pt>
                <c:pt idx="184">
                  <c:v>42463.916666559817</c:v>
                </c:pt>
                <c:pt idx="185">
                  <c:v>42463.927083226481</c:v>
                </c:pt>
                <c:pt idx="186">
                  <c:v>42463.937499893153</c:v>
                </c:pt>
                <c:pt idx="187">
                  <c:v>42463.94791655981</c:v>
                </c:pt>
                <c:pt idx="188">
                  <c:v>42463.958333226503</c:v>
                </c:pt>
                <c:pt idx="189">
                  <c:v>42463.968749893138</c:v>
                </c:pt>
                <c:pt idx="190">
                  <c:v>42463.979166559773</c:v>
                </c:pt>
                <c:pt idx="191">
                  <c:v>42463.989583226459</c:v>
                </c:pt>
                <c:pt idx="192">
                  <c:v>42463.999999893131</c:v>
                </c:pt>
                <c:pt idx="193">
                  <c:v>42464.010416559788</c:v>
                </c:pt>
                <c:pt idx="194">
                  <c:v>42464.020833226452</c:v>
                </c:pt>
                <c:pt idx="195">
                  <c:v>42464.031249893123</c:v>
                </c:pt>
                <c:pt idx="196">
                  <c:v>42464.041666559773</c:v>
                </c:pt>
                <c:pt idx="197">
                  <c:v>42464.052083226452</c:v>
                </c:pt>
                <c:pt idx="198">
                  <c:v>42464.062499893123</c:v>
                </c:pt>
                <c:pt idx="199">
                  <c:v>42464.07291655978</c:v>
                </c:pt>
                <c:pt idx="200">
                  <c:v>42464.083333226437</c:v>
                </c:pt>
                <c:pt idx="201">
                  <c:v>42464.09374989308</c:v>
                </c:pt>
                <c:pt idx="202">
                  <c:v>42464.104166559773</c:v>
                </c:pt>
                <c:pt idx="203">
                  <c:v>42464.11458322643</c:v>
                </c:pt>
                <c:pt idx="204">
                  <c:v>42464.124999893102</c:v>
                </c:pt>
                <c:pt idx="205">
                  <c:v>42464.135416559773</c:v>
                </c:pt>
                <c:pt idx="206">
                  <c:v>42464.14583322643</c:v>
                </c:pt>
                <c:pt idx="207">
                  <c:v>42464.156249893102</c:v>
                </c:pt>
                <c:pt idx="208">
                  <c:v>42464.166666559729</c:v>
                </c:pt>
                <c:pt idx="209">
                  <c:v>42464.177083226423</c:v>
                </c:pt>
                <c:pt idx="210">
                  <c:v>42464.187499893087</c:v>
                </c:pt>
                <c:pt idx="211">
                  <c:v>42464.197916559722</c:v>
                </c:pt>
                <c:pt idx="212">
                  <c:v>42464.208333226408</c:v>
                </c:pt>
                <c:pt idx="213">
                  <c:v>42464.21874989308</c:v>
                </c:pt>
                <c:pt idx="214">
                  <c:v>42464.229166559693</c:v>
                </c:pt>
                <c:pt idx="215">
                  <c:v>42464.239583226408</c:v>
                </c:pt>
                <c:pt idx="216">
                  <c:v>42464.249999893073</c:v>
                </c:pt>
                <c:pt idx="217">
                  <c:v>42464.260416559708</c:v>
                </c:pt>
                <c:pt idx="218">
                  <c:v>42464.270833226401</c:v>
                </c:pt>
                <c:pt idx="219">
                  <c:v>42464.281249893073</c:v>
                </c:pt>
                <c:pt idx="220">
                  <c:v>42464.291666559671</c:v>
                </c:pt>
                <c:pt idx="221">
                  <c:v>42464.302083226401</c:v>
                </c:pt>
                <c:pt idx="222">
                  <c:v>42464.312499893051</c:v>
                </c:pt>
                <c:pt idx="223">
                  <c:v>42464.322916559722</c:v>
                </c:pt>
                <c:pt idx="224">
                  <c:v>42464.333333226379</c:v>
                </c:pt>
                <c:pt idx="225">
                  <c:v>42464.343749893051</c:v>
                </c:pt>
                <c:pt idx="226">
                  <c:v>42464.354166559708</c:v>
                </c:pt>
                <c:pt idx="227">
                  <c:v>42464.364583226372</c:v>
                </c:pt>
                <c:pt idx="228">
                  <c:v>42464.374999893043</c:v>
                </c:pt>
                <c:pt idx="229">
                  <c:v>42464.385416559708</c:v>
                </c:pt>
                <c:pt idx="230">
                  <c:v>42464.395833226372</c:v>
                </c:pt>
                <c:pt idx="231">
                  <c:v>42464.406249893029</c:v>
                </c:pt>
                <c:pt idx="232">
                  <c:v>42464.4166665597</c:v>
                </c:pt>
                <c:pt idx="233">
                  <c:v>42464.427083226357</c:v>
                </c:pt>
                <c:pt idx="234">
                  <c:v>42464.437499893029</c:v>
                </c:pt>
                <c:pt idx="235">
                  <c:v>42464.447916559693</c:v>
                </c:pt>
                <c:pt idx="236">
                  <c:v>42464.458333226379</c:v>
                </c:pt>
                <c:pt idx="237">
                  <c:v>42464.468749893022</c:v>
                </c:pt>
                <c:pt idx="238">
                  <c:v>42464.479166559657</c:v>
                </c:pt>
                <c:pt idx="239">
                  <c:v>42464.48958322635</c:v>
                </c:pt>
                <c:pt idx="240">
                  <c:v>42464.499999893007</c:v>
                </c:pt>
                <c:pt idx="241">
                  <c:v>42464.510416559679</c:v>
                </c:pt>
                <c:pt idx="242">
                  <c:v>42464.520833226343</c:v>
                </c:pt>
                <c:pt idx="243">
                  <c:v>42464.531249893007</c:v>
                </c:pt>
                <c:pt idx="244">
                  <c:v>42464.541666559628</c:v>
                </c:pt>
                <c:pt idx="245">
                  <c:v>42464.552083226328</c:v>
                </c:pt>
                <c:pt idx="246">
                  <c:v>42464.562499893</c:v>
                </c:pt>
                <c:pt idx="247">
                  <c:v>42464.572916559657</c:v>
                </c:pt>
                <c:pt idx="248">
                  <c:v>42464.583333226321</c:v>
                </c:pt>
                <c:pt idx="249">
                  <c:v>42464.593749892992</c:v>
                </c:pt>
                <c:pt idx="250">
                  <c:v>42464.604166559628</c:v>
                </c:pt>
                <c:pt idx="251">
                  <c:v>42464.614583226321</c:v>
                </c:pt>
                <c:pt idx="252">
                  <c:v>42464.624999892978</c:v>
                </c:pt>
                <c:pt idx="253">
                  <c:v>42464.63541655962</c:v>
                </c:pt>
                <c:pt idx="254">
                  <c:v>42464.645833226306</c:v>
                </c:pt>
                <c:pt idx="255">
                  <c:v>42464.656249893</c:v>
                </c:pt>
                <c:pt idx="256">
                  <c:v>42464.666666559613</c:v>
                </c:pt>
                <c:pt idx="257">
                  <c:v>42464.677083226306</c:v>
                </c:pt>
                <c:pt idx="258">
                  <c:v>42464.687499892971</c:v>
                </c:pt>
                <c:pt idx="259">
                  <c:v>42464.697916559599</c:v>
                </c:pt>
                <c:pt idx="260">
                  <c:v>42464.708333226299</c:v>
                </c:pt>
                <c:pt idx="261">
                  <c:v>42464.718749892963</c:v>
                </c:pt>
                <c:pt idx="262">
                  <c:v>42464.729166559577</c:v>
                </c:pt>
                <c:pt idx="263">
                  <c:v>42464.739583226277</c:v>
                </c:pt>
                <c:pt idx="264">
                  <c:v>42464.749999892949</c:v>
                </c:pt>
                <c:pt idx="265">
                  <c:v>42464.760416559591</c:v>
                </c:pt>
                <c:pt idx="266">
                  <c:v>42464.770833226277</c:v>
                </c:pt>
                <c:pt idx="267">
                  <c:v>42464.781249892949</c:v>
                </c:pt>
                <c:pt idx="268">
                  <c:v>42464.791666559569</c:v>
                </c:pt>
                <c:pt idx="269">
                  <c:v>42464.80208322627</c:v>
                </c:pt>
                <c:pt idx="270">
                  <c:v>42464.812499892942</c:v>
                </c:pt>
                <c:pt idx="271">
                  <c:v>42464.822916559613</c:v>
                </c:pt>
                <c:pt idx="272">
                  <c:v>42464.83333322627</c:v>
                </c:pt>
                <c:pt idx="273">
                  <c:v>42464.843749892927</c:v>
                </c:pt>
                <c:pt idx="274">
                  <c:v>42464.854166559599</c:v>
                </c:pt>
                <c:pt idx="275">
                  <c:v>42464.864583226263</c:v>
                </c:pt>
                <c:pt idx="276">
                  <c:v>42464.874999892942</c:v>
                </c:pt>
                <c:pt idx="277">
                  <c:v>42464.885416559599</c:v>
                </c:pt>
                <c:pt idx="278">
                  <c:v>42464.895833226248</c:v>
                </c:pt>
                <c:pt idx="279">
                  <c:v>42464.906249892912</c:v>
                </c:pt>
                <c:pt idx="280">
                  <c:v>42464.916666559577</c:v>
                </c:pt>
                <c:pt idx="281">
                  <c:v>42464.927083226241</c:v>
                </c:pt>
                <c:pt idx="282">
                  <c:v>42464.937499892912</c:v>
                </c:pt>
                <c:pt idx="283">
                  <c:v>42464.947916559569</c:v>
                </c:pt>
                <c:pt idx="284">
                  <c:v>42464.958333226241</c:v>
                </c:pt>
                <c:pt idx="285">
                  <c:v>42464.968749892898</c:v>
                </c:pt>
                <c:pt idx="286">
                  <c:v>42464.979166559562</c:v>
                </c:pt>
                <c:pt idx="287">
                  <c:v>42464.989583226226</c:v>
                </c:pt>
                <c:pt idx="288">
                  <c:v>42464.999999892898</c:v>
                </c:pt>
                <c:pt idx="289">
                  <c:v>42465.010416559562</c:v>
                </c:pt>
                <c:pt idx="290">
                  <c:v>42465.020833226219</c:v>
                </c:pt>
                <c:pt idx="291">
                  <c:v>42465.031249892898</c:v>
                </c:pt>
                <c:pt idx="292">
                  <c:v>42465.04166655954</c:v>
                </c:pt>
                <c:pt idx="293">
                  <c:v>42465.052083226219</c:v>
                </c:pt>
                <c:pt idx="294">
                  <c:v>42465.062499892883</c:v>
                </c:pt>
                <c:pt idx="295">
                  <c:v>42465.072916559548</c:v>
                </c:pt>
                <c:pt idx="296">
                  <c:v>42465.083333226212</c:v>
                </c:pt>
                <c:pt idx="297">
                  <c:v>42465.093749892883</c:v>
                </c:pt>
                <c:pt idx="298">
                  <c:v>42465.104166559533</c:v>
                </c:pt>
                <c:pt idx="299">
                  <c:v>42465.114583226197</c:v>
                </c:pt>
                <c:pt idx="300">
                  <c:v>42465.124999892869</c:v>
                </c:pt>
                <c:pt idx="301">
                  <c:v>42465.135416559533</c:v>
                </c:pt>
                <c:pt idx="302">
                  <c:v>42465.145833226197</c:v>
                </c:pt>
                <c:pt idx="303">
                  <c:v>42465.156249892862</c:v>
                </c:pt>
                <c:pt idx="304">
                  <c:v>42465.166666559533</c:v>
                </c:pt>
                <c:pt idx="305">
                  <c:v>42465.177083226197</c:v>
                </c:pt>
                <c:pt idx="306">
                  <c:v>42465.187499892847</c:v>
                </c:pt>
                <c:pt idx="307">
                  <c:v>42465.197916559511</c:v>
                </c:pt>
                <c:pt idx="308">
                  <c:v>42465.208333226197</c:v>
                </c:pt>
                <c:pt idx="309">
                  <c:v>42465.218749892847</c:v>
                </c:pt>
                <c:pt idx="310">
                  <c:v>42465.229166559468</c:v>
                </c:pt>
                <c:pt idx="311">
                  <c:v>42465.239583226168</c:v>
                </c:pt>
                <c:pt idx="312">
                  <c:v>42465.24999989284</c:v>
                </c:pt>
                <c:pt idx="313">
                  <c:v>42465.260416559489</c:v>
                </c:pt>
                <c:pt idx="314">
                  <c:v>42465.270833226161</c:v>
                </c:pt>
                <c:pt idx="315">
                  <c:v>42465.281249892832</c:v>
                </c:pt>
                <c:pt idx="316">
                  <c:v>42465.291666559453</c:v>
                </c:pt>
                <c:pt idx="317">
                  <c:v>42465.302083226161</c:v>
                </c:pt>
                <c:pt idx="318">
                  <c:v>42465.312499892832</c:v>
                </c:pt>
                <c:pt idx="319">
                  <c:v>42465.322916559489</c:v>
                </c:pt>
                <c:pt idx="320">
                  <c:v>42465.333333226161</c:v>
                </c:pt>
                <c:pt idx="321">
                  <c:v>42465.343749892818</c:v>
                </c:pt>
                <c:pt idx="322">
                  <c:v>42465.354166559482</c:v>
                </c:pt>
                <c:pt idx="323">
                  <c:v>42465.364583226139</c:v>
                </c:pt>
                <c:pt idx="324">
                  <c:v>42465.374999892803</c:v>
                </c:pt>
                <c:pt idx="325">
                  <c:v>42465.385416559468</c:v>
                </c:pt>
                <c:pt idx="326">
                  <c:v>42465.395833226132</c:v>
                </c:pt>
                <c:pt idx="327">
                  <c:v>42465.406249892803</c:v>
                </c:pt>
                <c:pt idx="328">
                  <c:v>42465.416666559468</c:v>
                </c:pt>
                <c:pt idx="329">
                  <c:v>42465.427083226132</c:v>
                </c:pt>
                <c:pt idx="330">
                  <c:v>42465.437499892803</c:v>
                </c:pt>
                <c:pt idx="331">
                  <c:v>42465.44791655946</c:v>
                </c:pt>
                <c:pt idx="332">
                  <c:v>42465.458333226154</c:v>
                </c:pt>
                <c:pt idx="333">
                  <c:v>42465.468749892789</c:v>
                </c:pt>
                <c:pt idx="334">
                  <c:v>42465.479166559453</c:v>
                </c:pt>
                <c:pt idx="335">
                  <c:v>42465.48958322611</c:v>
                </c:pt>
                <c:pt idx="336">
                  <c:v>42465.499999892781</c:v>
                </c:pt>
                <c:pt idx="337">
                  <c:v>42465.510416559453</c:v>
                </c:pt>
                <c:pt idx="338">
                  <c:v>42465.520833226103</c:v>
                </c:pt>
                <c:pt idx="339">
                  <c:v>42465.531249892767</c:v>
                </c:pt>
                <c:pt idx="340">
                  <c:v>42465.541666559409</c:v>
                </c:pt>
                <c:pt idx="341">
                  <c:v>42465.552083226103</c:v>
                </c:pt>
                <c:pt idx="342">
                  <c:v>42465.562499892767</c:v>
                </c:pt>
                <c:pt idx="343">
                  <c:v>42465.572916559431</c:v>
                </c:pt>
                <c:pt idx="344">
                  <c:v>42465.583333226103</c:v>
                </c:pt>
                <c:pt idx="345">
                  <c:v>42465.593749892752</c:v>
                </c:pt>
                <c:pt idx="346">
                  <c:v>42465.604166559409</c:v>
                </c:pt>
                <c:pt idx="347">
                  <c:v>42465.614583226081</c:v>
                </c:pt>
                <c:pt idx="348">
                  <c:v>42465.624999892752</c:v>
                </c:pt>
                <c:pt idx="349">
                  <c:v>42465.635416559409</c:v>
                </c:pt>
                <c:pt idx="350">
                  <c:v>42465.645833226081</c:v>
                </c:pt>
                <c:pt idx="351">
                  <c:v>42465.656249892738</c:v>
                </c:pt>
                <c:pt idx="352">
                  <c:v>42465.66666655938</c:v>
                </c:pt>
                <c:pt idx="353">
                  <c:v>42465.677083226081</c:v>
                </c:pt>
                <c:pt idx="354">
                  <c:v>42465.687499892738</c:v>
                </c:pt>
                <c:pt idx="355">
                  <c:v>42465.697916559373</c:v>
                </c:pt>
                <c:pt idx="356">
                  <c:v>42465.708333226059</c:v>
                </c:pt>
                <c:pt idx="357">
                  <c:v>42465.718749892731</c:v>
                </c:pt>
                <c:pt idx="358">
                  <c:v>42465.729166559337</c:v>
                </c:pt>
                <c:pt idx="359">
                  <c:v>42465.739583226059</c:v>
                </c:pt>
                <c:pt idx="360">
                  <c:v>42465.749999892723</c:v>
                </c:pt>
                <c:pt idx="361">
                  <c:v>42465.760416559373</c:v>
                </c:pt>
                <c:pt idx="362">
                  <c:v>42465.770833226052</c:v>
                </c:pt>
                <c:pt idx="363">
                  <c:v>42465.781249892723</c:v>
                </c:pt>
                <c:pt idx="364">
                  <c:v>42465.791666559337</c:v>
                </c:pt>
                <c:pt idx="365">
                  <c:v>42465.802083226037</c:v>
                </c:pt>
                <c:pt idx="366">
                  <c:v>42465.812499892701</c:v>
                </c:pt>
                <c:pt idx="367">
                  <c:v>42465.822916559373</c:v>
                </c:pt>
                <c:pt idx="368">
                  <c:v>42465.83333322603</c:v>
                </c:pt>
                <c:pt idx="369">
                  <c:v>42465.843749892701</c:v>
                </c:pt>
                <c:pt idx="370">
                  <c:v>42465.854166559373</c:v>
                </c:pt>
                <c:pt idx="371">
                  <c:v>42465.864583226023</c:v>
                </c:pt>
                <c:pt idx="372">
                  <c:v>42465.874999892701</c:v>
                </c:pt>
                <c:pt idx="373">
                  <c:v>42465.885416559358</c:v>
                </c:pt>
                <c:pt idx="374">
                  <c:v>42465.895833226023</c:v>
                </c:pt>
                <c:pt idx="375">
                  <c:v>42465.90624989268</c:v>
                </c:pt>
                <c:pt idx="376">
                  <c:v>42465.916666559351</c:v>
                </c:pt>
                <c:pt idx="377">
                  <c:v>42465.927083226023</c:v>
                </c:pt>
                <c:pt idx="378">
                  <c:v>42465.93749989268</c:v>
                </c:pt>
                <c:pt idx="379">
                  <c:v>42465.947916559337</c:v>
                </c:pt>
                <c:pt idx="380">
                  <c:v>42465.958333226001</c:v>
                </c:pt>
                <c:pt idx="381">
                  <c:v>42465.968749892672</c:v>
                </c:pt>
                <c:pt idx="382">
                  <c:v>42465.979166559307</c:v>
                </c:pt>
                <c:pt idx="383">
                  <c:v>42465.989583226001</c:v>
                </c:pt>
                <c:pt idx="384">
                  <c:v>42465.999999892672</c:v>
                </c:pt>
                <c:pt idx="385">
                  <c:v>42466.010416559329</c:v>
                </c:pt>
                <c:pt idx="386">
                  <c:v>42466.020833226001</c:v>
                </c:pt>
                <c:pt idx="387">
                  <c:v>42466.031249892658</c:v>
                </c:pt>
                <c:pt idx="388">
                  <c:v>42466.041666559293</c:v>
                </c:pt>
                <c:pt idx="389">
                  <c:v>42466.052083225979</c:v>
                </c:pt>
                <c:pt idx="390">
                  <c:v>42466.062499892651</c:v>
                </c:pt>
                <c:pt idx="391">
                  <c:v>42466.072916559307</c:v>
                </c:pt>
                <c:pt idx="392">
                  <c:v>42466.083333225972</c:v>
                </c:pt>
                <c:pt idx="393">
                  <c:v>42466.093749892607</c:v>
                </c:pt>
                <c:pt idx="394">
                  <c:v>42466.104166559278</c:v>
                </c:pt>
                <c:pt idx="395">
                  <c:v>42466.114583225972</c:v>
                </c:pt>
                <c:pt idx="396">
                  <c:v>42466.124999892643</c:v>
                </c:pt>
                <c:pt idx="397">
                  <c:v>42466.135416559271</c:v>
                </c:pt>
                <c:pt idx="398">
                  <c:v>42466.145833225957</c:v>
                </c:pt>
                <c:pt idx="399">
                  <c:v>42466.156249892621</c:v>
                </c:pt>
                <c:pt idx="400">
                  <c:v>42466.166666559257</c:v>
                </c:pt>
                <c:pt idx="401">
                  <c:v>42466.177083225957</c:v>
                </c:pt>
                <c:pt idx="402">
                  <c:v>42466.187499892621</c:v>
                </c:pt>
                <c:pt idx="403">
                  <c:v>42466.197916559257</c:v>
                </c:pt>
                <c:pt idx="404">
                  <c:v>42466.20833322595</c:v>
                </c:pt>
                <c:pt idx="405">
                  <c:v>42466.218749892607</c:v>
                </c:pt>
                <c:pt idx="406">
                  <c:v>42466.22916655922</c:v>
                </c:pt>
                <c:pt idx="407">
                  <c:v>42466.239583225943</c:v>
                </c:pt>
                <c:pt idx="408">
                  <c:v>42466.249999892607</c:v>
                </c:pt>
                <c:pt idx="409">
                  <c:v>42466.260416559227</c:v>
                </c:pt>
                <c:pt idx="410">
                  <c:v>42466.270833225928</c:v>
                </c:pt>
                <c:pt idx="411">
                  <c:v>42466.2812498926</c:v>
                </c:pt>
                <c:pt idx="412">
                  <c:v>42466.291666559213</c:v>
                </c:pt>
                <c:pt idx="413">
                  <c:v>42466.302083225921</c:v>
                </c:pt>
                <c:pt idx="414">
                  <c:v>42466.3124998926</c:v>
                </c:pt>
                <c:pt idx="415">
                  <c:v>42466.322916559257</c:v>
                </c:pt>
                <c:pt idx="416">
                  <c:v>42466.333333225921</c:v>
                </c:pt>
                <c:pt idx="417">
                  <c:v>42466.343749892578</c:v>
                </c:pt>
                <c:pt idx="418">
                  <c:v>42466.354166559242</c:v>
                </c:pt>
                <c:pt idx="419">
                  <c:v>42466.364583225921</c:v>
                </c:pt>
                <c:pt idx="420">
                  <c:v>42466.3749998926</c:v>
                </c:pt>
                <c:pt idx="421">
                  <c:v>42466.385416559227</c:v>
                </c:pt>
                <c:pt idx="422">
                  <c:v>42466.395833225899</c:v>
                </c:pt>
                <c:pt idx="423">
                  <c:v>42466.4062498926</c:v>
                </c:pt>
                <c:pt idx="424">
                  <c:v>42466.416666559227</c:v>
                </c:pt>
                <c:pt idx="425">
                  <c:v>42466.427083225892</c:v>
                </c:pt>
                <c:pt idx="426">
                  <c:v>42466.437499892563</c:v>
                </c:pt>
                <c:pt idx="427">
                  <c:v>42466.447916559227</c:v>
                </c:pt>
                <c:pt idx="428">
                  <c:v>42466.458333225899</c:v>
                </c:pt>
                <c:pt idx="429">
                  <c:v>42466.468749892549</c:v>
                </c:pt>
                <c:pt idx="430">
                  <c:v>42466.479166559191</c:v>
                </c:pt>
                <c:pt idx="431">
                  <c:v>42466.489583225877</c:v>
                </c:pt>
                <c:pt idx="432">
                  <c:v>42466.499999892549</c:v>
                </c:pt>
                <c:pt idx="433">
                  <c:v>42466.510416559213</c:v>
                </c:pt>
                <c:pt idx="434">
                  <c:v>42466.52083322587</c:v>
                </c:pt>
                <c:pt idx="435">
                  <c:v>42466.531249892541</c:v>
                </c:pt>
                <c:pt idx="436">
                  <c:v>42466.541666559177</c:v>
                </c:pt>
                <c:pt idx="437">
                  <c:v>42466.55208322587</c:v>
                </c:pt>
                <c:pt idx="438">
                  <c:v>42466.562499892527</c:v>
                </c:pt>
                <c:pt idx="439">
                  <c:v>42466.572916559198</c:v>
                </c:pt>
                <c:pt idx="440">
                  <c:v>42466.583333225863</c:v>
                </c:pt>
                <c:pt idx="441">
                  <c:v>42466.593749892527</c:v>
                </c:pt>
                <c:pt idx="442">
                  <c:v>42466.604166559177</c:v>
                </c:pt>
                <c:pt idx="443">
                  <c:v>42466.614583225848</c:v>
                </c:pt>
                <c:pt idx="444">
                  <c:v>42466.62499989252</c:v>
                </c:pt>
                <c:pt idx="445">
                  <c:v>42466.635416559177</c:v>
                </c:pt>
                <c:pt idx="446">
                  <c:v>42466.645833225848</c:v>
                </c:pt>
                <c:pt idx="447">
                  <c:v>42466.656249892498</c:v>
                </c:pt>
                <c:pt idx="448">
                  <c:v>42466.666666559177</c:v>
                </c:pt>
                <c:pt idx="449">
                  <c:v>42466.677083225833</c:v>
                </c:pt>
                <c:pt idx="450">
                  <c:v>42466.687499892498</c:v>
                </c:pt>
                <c:pt idx="451">
                  <c:v>42466.697916559162</c:v>
                </c:pt>
                <c:pt idx="452">
                  <c:v>42466.708333225833</c:v>
                </c:pt>
                <c:pt idx="453">
                  <c:v>42466.718749892498</c:v>
                </c:pt>
                <c:pt idx="454">
                  <c:v>42466.729166559133</c:v>
                </c:pt>
                <c:pt idx="455">
                  <c:v>42466.739583225833</c:v>
                </c:pt>
                <c:pt idx="456">
                  <c:v>42466.749999892498</c:v>
                </c:pt>
                <c:pt idx="457">
                  <c:v>42466.76041655914</c:v>
                </c:pt>
                <c:pt idx="458">
                  <c:v>42466.770833225819</c:v>
                </c:pt>
                <c:pt idx="459">
                  <c:v>42466.781249892483</c:v>
                </c:pt>
                <c:pt idx="460">
                  <c:v>42466.791666559118</c:v>
                </c:pt>
                <c:pt idx="461">
                  <c:v>42466.802083225812</c:v>
                </c:pt>
                <c:pt idx="462">
                  <c:v>42466.812499892498</c:v>
                </c:pt>
                <c:pt idx="463">
                  <c:v>42466.82291655914</c:v>
                </c:pt>
                <c:pt idx="464">
                  <c:v>42466.833333225797</c:v>
                </c:pt>
                <c:pt idx="465">
                  <c:v>42466.843749892469</c:v>
                </c:pt>
                <c:pt idx="466">
                  <c:v>42466.854166559133</c:v>
                </c:pt>
                <c:pt idx="467">
                  <c:v>42466.864583225797</c:v>
                </c:pt>
                <c:pt idx="468">
                  <c:v>42466.874999892461</c:v>
                </c:pt>
                <c:pt idx="469">
                  <c:v>42466.885416559118</c:v>
                </c:pt>
                <c:pt idx="470">
                  <c:v>42466.89583322579</c:v>
                </c:pt>
                <c:pt idx="471">
                  <c:v>42466.906249892461</c:v>
                </c:pt>
                <c:pt idx="472">
                  <c:v>42466.916666559118</c:v>
                </c:pt>
                <c:pt idx="473">
                  <c:v>42466.927083225783</c:v>
                </c:pt>
                <c:pt idx="474">
                  <c:v>42466.937499892447</c:v>
                </c:pt>
                <c:pt idx="475">
                  <c:v>42466.947916559111</c:v>
                </c:pt>
                <c:pt idx="476">
                  <c:v>42466.958333225783</c:v>
                </c:pt>
                <c:pt idx="477">
                  <c:v>42466.96874989244</c:v>
                </c:pt>
                <c:pt idx="478">
                  <c:v>42466.979166559089</c:v>
                </c:pt>
                <c:pt idx="479">
                  <c:v>42466.989583225768</c:v>
                </c:pt>
                <c:pt idx="480">
                  <c:v>42466.999999892432</c:v>
                </c:pt>
                <c:pt idx="481">
                  <c:v>42467.010416559096</c:v>
                </c:pt>
                <c:pt idx="482">
                  <c:v>42467.020833225761</c:v>
                </c:pt>
                <c:pt idx="483">
                  <c:v>42467.031249892418</c:v>
                </c:pt>
                <c:pt idx="484">
                  <c:v>42467.04166655906</c:v>
                </c:pt>
                <c:pt idx="485">
                  <c:v>42467.052083225753</c:v>
                </c:pt>
                <c:pt idx="486">
                  <c:v>42467.062499892418</c:v>
                </c:pt>
                <c:pt idx="487">
                  <c:v>42467.072916559082</c:v>
                </c:pt>
                <c:pt idx="488">
                  <c:v>42467.083333225753</c:v>
                </c:pt>
                <c:pt idx="489">
                  <c:v>42467.093749892403</c:v>
                </c:pt>
                <c:pt idx="490">
                  <c:v>42467.10416655906</c:v>
                </c:pt>
                <c:pt idx="491">
                  <c:v>42467.114583225739</c:v>
                </c:pt>
                <c:pt idx="492">
                  <c:v>42467.124999892403</c:v>
                </c:pt>
                <c:pt idx="493">
                  <c:v>42467.13541655906</c:v>
                </c:pt>
                <c:pt idx="494">
                  <c:v>42467.145833225732</c:v>
                </c:pt>
                <c:pt idx="495">
                  <c:v>42467.156249892403</c:v>
                </c:pt>
                <c:pt idx="496">
                  <c:v>42467.166666559053</c:v>
                </c:pt>
                <c:pt idx="497">
                  <c:v>42467.17708322571</c:v>
                </c:pt>
                <c:pt idx="498">
                  <c:v>42467.187499892389</c:v>
                </c:pt>
                <c:pt idx="499">
                  <c:v>42467.197916559053</c:v>
                </c:pt>
                <c:pt idx="500">
                  <c:v>42467.208333225717</c:v>
                </c:pt>
                <c:pt idx="501">
                  <c:v>42467.218749892381</c:v>
                </c:pt>
                <c:pt idx="502">
                  <c:v>42467.229166559002</c:v>
                </c:pt>
                <c:pt idx="503">
                  <c:v>42467.239583225703</c:v>
                </c:pt>
                <c:pt idx="504">
                  <c:v>42467.249999892367</c:v>
                </c:pt>
                <c:pt idx="505">
                  <c:v>42467.260416559009</c:v>
                </c:pt>
                <c:pt idx="506">
                  <c:v>42467.270833225703</c:v>
                </c:pt>
                <c:pt idx="507">
                  <c:v>42467.281249892367</c:v>
                </c:pt>
                <c:pt idx="508">
                  <c:v>42467.291666558987</c:v>
                </c:pt>
                <c:pt idx="509">
                  <c:v>42467.302083225703</c:v>
                </c:pt>
                <c:pt idx="510">
                  <c:v>42467.312499892352</c:v>
                </c:pt>
                <c:pt idx="511">
                  <c:v>42467.322916559016</c:v>
                </c:pt>
                <c:pt idx="512">
                  <c:v>42467.333333225688</c:v>
                </c:pt>
                <c:pt idx="513">
                  <c:v>42467.343749892352</c:v>
                </c:pt>
                <c:pt idx="514">
                  <c:v>42467.354166559016</c:v>
                </c:pt>
                <c:pt idx="515">
                  <c:v>42467.364583225681</c:v>
                </c:pt>
                <c:pt idx="516">
                  <c:v>42467.374999892338</c:v>
                </c:pt>
                <c:pt idx="517">
                  <c:v>42467.385416559009</c:v>
                </c:pt>
                <c:pt idx="518">
                  <c:v>42467.395833225673</c:v>
                </c:pt>
                <c:pt idx="519">
                  <c:v>42467.40624989233</c:v>
                </c:pt>
                <c:pt idx="520">
                  <c:v>42467.416666559002</c:v>
                </c:pt>
                <c:pt idx="521">
                  <c:v>42467.427083225673</c:v>
                </c:pt>
                <c:pt idx="522">
                  <c:v>42467.43749989233</c:v>
                </c:pt>
                <c:pt idx="523">
                  <c:v>42467.447916559002</c:v>
                </c:pt>
                <c:pt idx="524">
                  <c:v>42467.458333225652</c:v>
                </c:pt>
                <c:pt idx="525">
                  <c:v>42467.468749892323</c:v>
                </c:pt>
                <c:pt idx="526">
                  <c:v>42467.479166558987</c:v>
                </c:pt>
                <c:pt idx="527">
                  <c:v>42467.489583225652</c:v>
                </c:pt>
                <c:pt idx="528">
                  <c:v>42467.499999892323</c:v>
                </c:pt>
                <c:pt idx="529">
                  <c:v>42467.51041655898</c:v>
                </c:pt>
                <c:pt idx="530">
                  <c:v>42467.520833225637</c:v>
                </c:pt>
                <c:pt idx="531">
                  <c:v>42467.531249892309</c:v>
                </c:pt>
                <c:pt idx="532">
                  <c:v>42467.541666558973</c:v>
                </c:pt>
                <c:pt idx="533">
                  <c:v>42467.552083225637</c:v>
                </c:pt>
                <c:pt idx="534">
                  <c:v>42467.562499892301</c:v>
                </c:pt>
                <c:pt idx="535">
                  <c:v>42467.572916558958</c:v>
                </c:pt>
                <c:pt idx="536">
                  <c:v>42467.58333322563</c:v>
                </c:pt>
                <c:pt idx="537">
                  <c:v>42467.593749892258</c:v>
                </c:pt>
                <c:pt idx="538">
                  <c:v>42467.604166558958</c:v>
                </c:pt>
                <c:pt idx="539">
                  <c:v>42467.614583225622</c:v>
                </c:pt>
                <c:pt idx="540">
                  <c:v>42467.624999892287</c:v>
                </c:pt>
                <c:pt idx="541">
                  <c:v>42467.635416558951</c:v>
                </c:pt>
                <c:pt idx="542">
                  <c:v>42467.645833225622</c:v>
                </c:pt>
                <c:pt idx="543">
                  <c:v>42467.656249892272</c:v>
                </c:pt>
                <c:pt idx="544">
                  <c:v>42467.666666558936</c:v>
                </c:pt>
                <c:pt idx="545">
                  <c:v>42467.677083225593</c:v>
                </c:pt>
                <c:pt idx="546">
                  <c:v>42467.687499892272</c:v>
                </c:pt>
                <c:pt idx="547">
                  <c:v>42467.697916558936</c:v>
                </c:pt>
                <c:pt idx="548">
                  <c:v>42467.708333225601</c:v>
                </c:pt>
                <c:pt idx="549">
                  <c:v>42467.718749892258</c:v>
                </c:pt>
                <c:pt idx="550">
                  <c:v>42467.7291665589</c:v>
                </c:pt>
                <c:pt idx="551">
                  <c:v>42467.739583225593</c:v>
                </c:pt>
                <c:pt idx="552">
                  <c:v>42467.749999892258</c:v>
                </c:pt>
                <c:pt idx="553">
                  <c:v>42467.760416558922</c:v>
                </c:pt>
                <c:pt idx="554">
                  <c:v>42467.770833225579</c:v>
                </c:pt>
                <c:pt idx="555">
                  <c:v>42467.78124989225</c:v>
                </c:pt>
                <c:pt idx="556">
                  <c:v>42467.791666558878</c:v>
                </c:pt>
                <c:pt idx="557">
                  <c:v>42467.802083225572</c:v>
                </c:pt>
                <c:pt idx="558">
                  <c:v>42467.812499892243</c:v>
                </c:pt>
                <c:pt idx="559">
                  <c:v>42467.8229165589</c:v>
                </c:pt>
                <c:pt idx="560">
                  <c:v>42467.833333225572</c:v>
                </c:pt>
                <c:pt idx="561">
                  <c:v>42467.843749892243</c:v>
                </c:pt>
                <c:pt idx="562">
                  <c:v>42467.8541665589</c:v>
                </c:pt>
                <c:pt idx="563">
                  <c:v>42467.864583225557</c:v>
                </c:pt>
                <c:pt idx="564">
                  <c:v>42467.874999892221</c:v>
                </c:pt>
                <c:pt idx="565">
                  <c:v>42467.8854165589</c:v>
                </c:pt>
                <c:pt idx="566">
                  <c:v>42467.89583322555</c:v>
                </c:pt>
                <c:pt idx="567">
                  <c:v>42467.906249892221</c:v>
                </c:pt>
                <c:pt idx="568">
                  <c:v>42467.916666558878</c:v>
                </c:pt>
                <c:pt idx="569">
                  <c:v>42467.92708322555</c:v>
                </c:pt>
                <c:pt idx="570">
                  <c:v>42467.937499892207</c:v>
                </c:pt>
                <c:pt idx="571">
                  <c:v>42467.947916558871</c:v>
                </c:pt>
                <c:pt idx="572">
                  <c:v>42467.958333225542</c:v>
                </c:pt>
                <c:pt idx="573">
                  <c:v>42467.968749892207</c:v>
                </c:pt>
                <c:pt idx="574">
                  <c:v>42467.979166558871</c:v>
                </c:pt>
                <c:pt idx="575">
                  <c:v>42467.989583225528</c:v>
                </c:pt>
                <c:pt idx="576">
                  <c:v>42467.999999892199</c:v>
                </c:pt>
                <c:pt idx="577">
                  <c:v>42468.010416558856</c:v>
                </c:pt>
                <c:pt idx="578">
                  <c:v>42468.020833225521</c:v>
                </c:pt>
                <c:pt idx="579">
                  <c:v>42468.031249892199</c:v>
                </c:pt>
                <c:pt idx="580">
                  <c:v>42468.041666558856</c:v>
                </c:pt>
                <c:pt idx="581">
                  <c:v>42468.052083225521</c:v>
                </c:pt>
                <c:pt idx="582">
                  <c:v>42468.062499892178</c:v>
                </c:pt>
                <c:pt idx="583">
                  <c:v>42468.072916558849</c:v>
                </c:pt>
                <c:pt idx="584">
                  <c:v>42468.083333225513</c:v>
                </c:pt>
                <c:pt idx="585">
                  <c:v>42468.093749892178</c:v>
                </c:pt>
                <c:pt idx="586">
                  <c:v>42468.104166558827</c:v>
                </c:pt>
                <c:pt idx="587">
                  <c:v>42468.114583225499</c:v>
                </c:pt>
                <c:pt idx="588">
                  <c:v>42468.12499989217</c:v>
                </c:pt>
                <c:pt idx="589">
                  <c:v>42468.135416558827</c:v>
                </c:pt>
                <c:pt idx="590">
                  <c:v>42468.145833225499</c:v>
                </c:pt>
                <c:pt idx="591">
                  <c:v>42468.156249892199</c:v>
                </c:pt>
                <c:pt idx="592">
                  <c:v>42468.166666558827</c:v>
                </c:pt>
                <c:pt idx="593">
                  <c:v>42468.177083225477</c:v>
                </c:pt>
                <c:pt idx="594">
                  <c:v>42468.187499892148</c:v>
                </c:pt>
                <c:pt idx="595">
                  <c:v>42468.19791655882</c:v>
                </c:pt>
                <c:pt idx="596">
                  <c:v>42468.208333225477</c:v>
                </c:pt>
                <c:pt idx="597">
                  <c:v>42468.218749892148</c:v>
                </c:pt>
                <c:pt idx="598">
                  <c:v>42468.229166558784</c:v>
                </c:pt>
                <c:pt idx="599">
                  <c:v>42468.239583225477</c:v>
                </c:pt>
                <c:pt idx="600">
                  <c:v>42468.249999892141</c:v>
                </c:pt>
                <c:pt idx="601">
                  <c:v>42468.260416558813</c:v>
                </c:pt>
                <c:pt idx="602">
                  <c:v>42468.27083322547</c:v>
                </c:pt>
                <c:pt idx="603">
                  <c:v>42468.281249892127</c:v>
                </c:pt>
                <c:pt idx="604">
                  <c:v>42468.291666558784</c:v>
                </c:pt>
                <c:pt idx="605">
                  <c:v>42468.302083225462</c:v>
                </c:pt>
                <c:pt idx="606">
                  <c:v>42468.312499892141</c:v>
                </c:pt>
                <c:pt idx="607">
                  <c:v>42468.322916558798</c:v>
                </c:pt>
                <c:pt idx="608">
                  <c:v>42468.333333225448</c:v>
                </c:pt>
                <c:pt idx="609">
                  <c:v>42468.343749892119</c:v>
                </c:pt>
                <c:pt idx="610">
                  <c:v>42468.354166558798</c:v>
                </c:pt>
                <c:pt idx="611">
                  <c:v>42468.364583225448</c:v>
                </c:pt>
                <c:pt idx="612">
                  <c:v>42468.374999892098</c:v>
                </c:pt>
                <c:pt idx="613">
                  <c:v>42468.385416558769</c:v>
                </c:pt>
                <c:pt idx="614">
                  <c:v>42468.395833225441</c:v>
                </c:pt>
                <c:pt idx="615">
                  <c:v>42468.406249892098</c:v>
                </c:pt>
                <c:pt idx="616">
                  <c:v>42468.416666558769</c:v>
                </c:pt>
                <c:pt idx="617">
                  <c:v>42468.427083225433</c:v>
                </c:pt>
                <c:pt idx="618">
                  <c:v>42468.437499892098</c:v>
                </c:pt>
                <c:pt idx="619">
                  <c:v>42468.447916558762</c:v>
                </c:pt>
                <c:pt idx="620">
                  <c:v>42468.458333225441</c:v>
                </c:pt>
                <c:pt idx="621">
                  <c:v>42468.468749892098</c:v>
                </c:pt>
                <c:pt idx="622">
                  <c:v>42468.47916655874</c:v>
                </c:pt>
                <c:pt idx="623">
                  <c:v>42468.489583225419</c:v>
                </c:pt>
                <c:pt idx="624">
                  <c:v>42468.499999892083</c:v>
                </c:pt>
                <c:pt idx="625">
                  <c:v>42468.510416558747</c:v>
                </c:pt>
                <c:pt idx="626">
                  <c:v>42468.520833225411</c:v>
                </c:pt>
                <c:pt idx="627">
                  <c:v>42468.531249892068</c:v>
                </c:pt>
                <c:pt idx="628">
                  <c:v>42468.541666558733</c:v>
                </c:pt>
                <c:pt idx="629">
                  <c:v>42468.552083225397</c:v>
                </c:pt>
                <c:pt idx="630">
                  <c:v>42468.562499892068</c:v>
                </c:pt>
                <c:pt idx="631">
                  <c:v>42468.572916558733</c:v>
                </c:pt>
                <c:pt idx="632">
                  <c:v>42468.583333225397</c:v>
                </c:pt>
                <c:pt idx="633">
                  <c:v>42468.593749892039</c:v>
                </c:pt>
                <c:pt idx="634">
                  <c:v>42468.604166558733</c:v>
                </c:pt>
                <c:pt idx="635">
                  <c:v>42468.61458322539</c:v>
                </c:pt>
                <c:pt idx="636">
                  <c:v>42468.624999892047</c:v>
                </c:pt>
                <c:pt idx="637">
                  <c:v>42468.635416558711</c:v>
                </c:pt>
                <c:pt idx="638">
                  <c:v>42468.645833225382</c:v>
                </c:pt>
                <c:pt idx="639">
                  <c:v>42468.656249892039</c:v>
                </c:pt>
                <c:pt idx="640">
                  <c:v>42468.666666558704</c:v>
                </c:pt>
                <c:pt idx="641">
                  <c:v>42468.677083225382</c:v>
                </c:pt>
                <c:pt idx="642">
                  <c:v>42468.687499892039</c:v>
                </c:pt>
                <c:pt idx="643">
                  <c:v>42468.697916558704</c:v>
                </c:pt>
                <c:pt idx="644">
                  <c:v>42468.708333225368</c:v>
                </c:pt>
                <c:pt idx="645">
                  <c:v>42468.718749892032</c:v>
                </c:pt>
                <c:pt idx="646">
                  <c:v>42468.729166558653</c:v>
                </c:pt>
                <c:pt idx="647">
                  <c:v>42468.739583225353</c:v>
                </c:pt>
                <c:pt idx="648">
                  <c:v>42468.749999892018</c:v>
                </c:pt>
                <c:pt idx="649">
                  <c:v>42468.76041655866</c:v>
                </c:pt>
                <c:pt idx="650">
                  <c:v>42468.770833225353</c:v>
                </c:pt>
                <c:pt idx="651">
                  <c:v>42468.781249892018</c:v>
                </c:pt>
                <c:pt idx="652">
                  <c:v>42468.791666558653</c:v>
                </c:pt>
                <c:pt idx="653">
                  <c:v>42468.802083225353</c:v>
                </c:pt>
                <c:pt idx="654">
                  <c:v>42468.812499892003</c:v>
                </c:pt>
                <c:pt idx="655">
                  <c:v>42468.822916558667</c:v>
                </c:pt>
                <c:pt idx="656">
                  <c:v>42468.833333225339</c:v>
                </c:pt>
                <c:pt idx="657">
                  <c:v>42468.843749892003</c:v>
                </c:pt>
                <c:pt idx="658">
                  <c:v>42468.854166558667</c:v>
                </c:pt>
                <c:pt idx="659">
                  <c:v>42468.864583225331</c:v>
                </c:pt>
                <c:pt idx="660">
                  <c:v>42468.874999892003</c:v>
                </c:pt>
                <c:pt idx="661">
                  <c:v>42468.88541655866</c:v>
                </c:pt>
                <c:pt idx="662">
                  <c:v>42468.895833225317</c:v>
                </c:pt>
                <c:pt idx="663">
                  <c:v>42468.906249891981</c:v>
                </c:pt>
                <c:pt idx="664">
                  <c:v>42468.916666558653</c:v>
                </c:pt>
                <c:pt idx="665">
                  <c:v>42468.92708322531</c:v>
                </c:pt>
                <c:pt idx="666">
                  <c:v>42468.937499891981</c:v>
                </c:pt>
                <c:pt idx="667">
                  <c:v>42468.947916558653</c:v>
                </c:pt>
                <c:pt idx="668">
                  <c:v>42468.958333225302</c:v>
                </c:pt>
                <c:pt idx="669">
                  <c:v>42468.968749891967</c:v>
                </c:pt>
                <c:pt idx="670">
                  <c:v>42468.979166558624</c:v>
                </c:pt>
                <c:pt idx="671">
                  <c:v>42468.989583225302</c:v>
                </c:pt>
              </c:numCache>
            </c:numRef>
          </c:cat>
          <c:val>
            <c:numRef>
              <c:f>Sheet1!$C$3:$C$674</c:f>
              <c:numCache>
                <c:formatCode>General</c:formatCode>
                <c:ptCount val="672"/>
                <c:pt idx="0">
                  <c:v>48.49004926108374</c:v>
                </c:pt>
                <c:pt idx="1">
                  <c:v>38.7793103448276</c:v>
                </c:pt>
                <c:pt idx="2">
                  <c:v>34.94206896551723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41.25970149253731</c:v>
                </c:pt>
                <c:pt idx="9">
                  <c:v>43.492537313432827</c:v>
                </c:pt>
                <c:pt idx="10">
                  <c:v>43.492537313432827</c:v>
                </c:pt>
                <c:pt idx="11">
                  <c:v>43.492537313432827</c:v>
                </c:pt>
                <c:pt idx="12">
                  <c:v>27.862686567164179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22.38666666666667</c:v>
                </c:pt>
                <c:pt idx="17">
                  <c:v>34.773333333333333</c:v>
                </c:pt>
                <c:pt idx="18">
                  <c:v>15.65263157894737</c:v>
                </c:pt>
                <c:pt idx="19">
                  <c:v>26.9578947368421</c:v>
                </c:pt>
                <c:pt idx="20">
                  <c:v>26.9578947368421</c:v>
                </c:pt>
                <c:pt idx="21">
                  <c:v>16.374436090225561</c:v>
                </c:pt>
                <c:pt idx="22">
                  <c:v>11.65714285714286</c:v>
                </c:pt>
                <c:pt idx="23">
                  <c:v>0</c:v>
                </c:pt>
                <c:pt idx="24">
                  <c:v>35.414999999999999</c:v>
                </c:pt>
                <c:pt idx="25">
                  <c:v>39.325000000000003</c:v>
                </c:pt>
                <c:pt idx="26">
                  <c:v>17.82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40.986666666666601</c:v>
                </c:pt>
                <c:pt idx="69">
                  <c:v>25.4933333333333</c:v>
                </c:pt>
                <c:pt idx="70">
                  <c:v>0</c:v>
                </c:pt>
                <c:pt idx="71">
                  <c:v>15.13</c:v>
                </c:pt>
                <c:pt idx="72">
                  <c:v>35.650000000000013</c:v>
                </c:pt>
                <c:pt idx="73">
                  <c:v>27.1</c:v>
                </c:pt>
                <c:pt idx="74">
                  <c:v>20.706666666666671</c:v>
                </c:pt>
                <c:pt idx="75">
                  <c:v>19.733333333333299</c:v>
                </c:pt>
                <c:pt idx="76">
                  <c:v>0</c:v>
                </c:pt>
                <c:pt idx="77">
                  <c:v>0</c:v>
                </c:pt>
                <c:pt idx="78">
                  <c:v>15.973333333333329</c:v>
                </c:pt>
                <c:pt idx="79">
                  <c:v>21.2</c:v>
                </c:pt>
                <c:pt idx="80">
                  <c:v>10.74666666666667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33.63636363636364</c:v>
                </c:pt>
                <c:pt idx="87">
                  <c:v>32.723636363636331</c:v>
                </c:pt>
                <c:pt idx="88">
                  <c:v>25.9</c:v>
                </c:pt>
                <c:pt idx="89">
                  <c:v>21.66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23.309090909090909</c:v>
                </c:pt>
                <c:pt idx="95">
                  <c:v>21.09090909090909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17.66</c:v>
                </c:pt>
                <c:pt idx="109">
                  <c:v>48.3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21.754666666666669</c:v>
                </c:pt>
                <c:pt idx="179">
                  <c:v>32.04</c:v>
                </c:pt>
                <c:pt idx="180">
                  <c:v>20.285333333333298</c:v>
                </c:pt>
                <c:pt idx="181">
                  <c:v>0</c:v>
                </c:pt>
                <c:pt idx="182">
                  <c:v>22.66</c:v>
                </c:pt>
                <c:pt idx="183">
                  <c:v>22.66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30.145454545454541</c:v>
                </c:pt>
                <c:pt idx="189">
                  <c:v>35.181818181818173</c:v>
                </c:pt>
                <c:pt idx="190">
                  <c:v>20.072727272727239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16.963478260869561</c:v>
                </c:pt>
                <c:pt idx="195">
                  <c:v>24.92173913043478</c:v>
                </c:pt>
                <c:pt idx="196">
                  <c:v>10.994782608695649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  <c:pt idx="205">
                  <c:v>0</c:v>
                </c:pt>
                <c:pt idx="206">
                  <c:v>0</c:v>
                </c:pt>
                <c:pt idx="207">
                  <c:v>0</c:v>
                </c:pt>
                <c:pt idx="208">
                  <c:v>0</c:v>
                </c:pt>
                <c:pt idx="209">
                  <c:v>0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25.962222222222191</c:v>
                </c:pt>
                <c:pt idx="219">
                  <c:v>31.766666666666669</c:v>
                </c:pt>
                <c:pt idx="220">
                  <c:v>25.962875816993471</c:v>
                </c:pt>
                <c:pt idx="221">
                  <c:v>31.776470588235281</c:v>
                </c:pt>
                <c:pt idx="222">
                  <c:v>11.451764705882351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0</c:v>
                </c:pt>
                <c:pt idx="242">
                  <c:v>0</c:v>
                </c:pt>
                <c:pt idx="243">
                  <c:v>14.36</c:v>
                </c:pt>
                <c:pt idx="244">
                  <c:v>18.72</c:v>
                </c:pt>
                <c:pt idx="245">
                  <c:v>0</c:v>
                </c:pt>
                <c:pt idx="246">
                  <c:v>0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0</c:v>
                </c:pt>
                <c:pt idx="252">
                  <c:v>0</c:v>
                </c:pt>
                <c:pt idx="253">
                  <c:v>0</c:v>
                </c:pt>
                <c:pt idx="254">
                  <c:v>25.38666666666666</c:v>
                </c:pt>
                <c:pt idx="255">
                  <c:v>30.981818181818181</c:v>
                </c:pt>
                <c:pt idx="256">
                  <c:v>19.791515151515149</c:v>
                </c:pt>
                <c:pt idx="257">
                  <c:v>0</c:v>
                </c:pt>
                <c:pt idx="258">
                  <c:v>0</c:v>
                </c:pt>
                <c:pt idx="259">
                  <c:v>0</c:v>
                </c:pt>
                <c:pt idx="260">
                  <c:v>0</c:v>
                </c:pt>
                <c:pt idx="261">
                  <c:v>19.19619047619048</c:v>
                </c:pt>
                <c:pt idx="262">
                  <c:v>44.48571428571428</c:v>
                </c:pt>
                <c:pt idx="263">
                  <c:v>14.59809523809524</c:v>
                </c:pt>
                <c:pt idx="264">
                  <c:v>0</c:v>
                </c:pt>
                <c:pt idx="265">
                  <c:v>0</c:v>
                </c:pt>
                <c:pt idx="266">
                  <c:v>0</c:v>
                </c:pt>
                <c:pt idx="267">
                  <c:v>0</c:v>
                </c:pt>
                <c:pt idx="268">
                  <c:v>0</c:v>
                </c:pt>
                <c:pt idx="269">
                  <c:v>0</c:v>
                </c:pt>
                <c:pt idx="270">
                  <c:v>0</c:v>
                </c:pt>
                <c:pt idx="271">
                  <c:v>11.66</c:v>
                </c:pt>
                <c:pt idx="272">
                  <c:v>42.18</c:v>
                </c:pt>
                <c:pt idx="273">
                  <c:v>27.44</c:v>
                </c:pt>
                <c:pt idx="274">
                  <c:v>0</c:v>
                </c:pt>
                <c:pt idx="275">
                  <c:v>0</c:v>
                </c:pt>
                <c:pt idx="276">
                  <c:v>13.219310344827591</c:v>
                </c:pt>
                <c:pt idx="277">
                  <c:v>26.096551724137932</c:v>
                </c:pt>
                <c:pt idx="278">
                  <c:v>21.804137931034479</c:v>
                </c:pt>
                <c:pt idx="279">
                  <c:v>0</c:v>
                </c:pt>
                <c:pt idx="280">
                  <c:v>12.189090909090909</c:v>
                </c:pt>
                <c:pt idx="281">
                  <c:v>14.6909090909091</c:v>
                </c:pt>
                <c:pt idx="282">
                  <c:v>0</c:v>
                </c:pt>
                <c:pt idx="283">
                  <c:v>0</c:v>
                </c:pt>
                <c:pt idx="284">
                  <c:v>0</c:v>
                </c:pt>
                <c:pt idx="285">
                  <c:v>0</c:v>
                </c:pt>
                <c:pt idx="286">
                  <c:v>14.896000000000001</c:v>
                </c:pt>
                <c:pt idx="287">
                  <c:v>13.263999999999999</c:v>
                </c:pt>
                <c:pt idx="288">
                  <c:v>0</c:v>
                </c:pt>
                <c:pt idx="289">
                  <c:v>0</c:v>
                </c:pt>
                <c:pt idx="290">
                  <c:v>0</c:v>
                </c:pt>
                <c:pt idx="291">
                  <c:v>0</c:v>
                </c:pt>
                <c:pt idx="292">
                  <c:v>19.926956521739129</c:v>
                </c:pt>
                <c:pt idx="293">
                  <c:v>47.226086956521762</c:v>
                </c:pt>
                <c:pt idx="294">
                  <c:v>19.926956521739129</c:v>
                </c:pt>
                <c:pt idx="295">
                  <c:v>0</c:v>
                </c:pt>
                <c:pt idx="296">
                  <c:v>0</c:v>
                </c:pt>
                <c:pt idx="297">
                  <c:v>0</c:v>
                </c:pt>
                <c:pt idx="298">
                  <c:v>0</c:v>
                </c:pt>
                <c:pt idx="299">
                  <c:v>0</c:v>
                </c:pt>
                <c:pt idx="300">
                  <c:v>0</c:v>
                </c:pt>
                <c:pt idx="301">
                  <c:v>0</c:v>
                </c:pt>
                <c:pt idx="302">
                  <c:v>13</c:v>
                </c:pt>
                <c:pt idx="303">
                  <c:v>40</c:v>
                </c:pt>
                <c:pt idx="304">
                  <c:v>0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0</c:v>
                </c:pt>
                <c:pt idx="343">
                  <c:v>0</c:v>
                </c:pt>
                <c:pt idx="344">
                  <c:v>0</c:v>
                </c:pt>
                <c:pt idx="345">
                  <c:v>0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0</c:v>
                </c:pt>
                <c:pt idx="350">
                  <c:v>0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0</c:v>
                </c:pt>
                <c:pt idx="355">
                  <c:v>0</c:v>
                </c:pt>
                <c:pt idx="356">
                  <c:v>0</c:v>
                </c:pt>
                <c:pt idx="357">
                  <c:v>0</c:v>
                </c:pt>
                <c:pt idx="358">
                  <c:v>0</c:v>
                </c:pt>
                <c:pt idx="359">
                  <c:v>0</c:v>
                </c:pt>
                <c:pt idx="360">
                  <c:v>0</c:v>
                </c:pt>
                <c:pt idx="361">
                  <c:v>0</c:v>
                </c:pt>
                <c:pt idx="362">
                  <c:v>0</c:v>
                </c:pt>
                <c:pt idx="363">
                  <c:v>0</c:v>
                </c:pt>
                <c:pt idx="364">
                  <c:v>0</c:v>
                </c:pt>
                <c:pt idx="365">
                  <c:v>0</c:v>
                </c:pt>
                <c:pt idx="366">
                  <c:v>0</c:v>
                </c:pt>
                <c:pt idx="367">
                  <c:v>0</c:v>
                </c:pt>
                <c:pt idx="368">
                  <c:v>0</c:v>
                </c:pt>
                <c:pt idx="369">
                  <c:v>0</c:v>
                </c:pt>
                <c:pt idx="370">
                  <c:v>0</c:v>
                </c:pt>
                <c:pt idx="371">
                  <c:v>0</c:v>
                </c:pt>
                <c:pt idx="372">
                  <c:v>0</c:v>
                </c:pt>
                <c:pt idx="373">
                  <c:v>0</c:v>
                </c:pt>
                <c:pt idx="374">
                  <c:v>0</c:v>
                </c:pt>
                <c:pt idx="375">
                  <c:v>0</c:v>
                </c:pt>
                <c:pt idx="376">
                  <c:v>0</c:v>
                </c:pt>
                <c:pt idx="377">
                  <c:v>0</c:v>
                </c:pt>
                <c:pt idx="378">
                  <c:v>39.219047619047579</c:v>
                </c:pt>
                <c:pt idx="379">
                  <c:v>42.140952380952378</c:v>
                </c:pt>
                <c:pt idx="380">
                  <c:v>0</c:v>
                </c:pt>
                <c:pt idx="381">
                  <c:v>0</c:v>
                </c:pt>
                <c:pt idx="382">
                  <c:v>0</c:v>
                </c:pt>
                <c:pt idx="383">
                  <c:v>0</c:v>
                </c:pt>
                <c:pt idx="384">
                  <c:v>0</c:v>
                </c:pt>
                <c:pt idx="385">
                  <c:v>20.47666666666667</c:v>
                </c:pt>
                <c:pt idx="386">
                  <c:v>32.450000000000003</c:v>
                </c:pt>
                <c:pt idx="387">
                  <c:v>12.993333333333331</c:v>
                </c:pt>
                <c:pt idx="388">
                  <c:v>0</c:v>
                </c:pt>
                <c:pt idx="389">
                  <c:v>0</c:v>
                </c:pt>
                <c:pt idx="390">
                  <c:v>0</c:v>
                </c:pt>
                <c:pt idx="391">
                  <c:v>0</c:v>
                </c:pt>
                <c:pt idx="392">
                  <c:v>0</c:v>
                </c:pt>
                <c:pt idx="393">
                  <c:v>0</c:v>
                </c:pt>
                <c:pt idx="394">
                  <c:v>0</c:v>
                </c:pt>
                <c:pt idx="395">
                  <c:v>0</c:v>
                </c:pt>
                <c:pt idx="396">
                  <c:v>0</c:v>
                </c:pt>
                <c:pt idx="397">
                  <c:v>0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0</c:v>
                </c:pt>
                <c:pt idx="438">
                  <c:v>0</c:v>
                </c:pt>
                <c:pt idx="439">
                  <c:v>0</c:v>
                </c:pt>
                <c:pt idx="440">
                  <c:v>0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0</c:v>
                </c:pt>
                <c:pt idx="447">
                  <c:v>0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19.444444444444439</c:v>
                </c:pt>
                <c:pt idx="454">
                  <c:v>38.333333333333329</c:v>
                </c:pt>
                <c:pt idx="455">
                  <c:v>27.866031746031741</c:v>
                </c:pt>
                <c:pt idx="456">
                  <c:v>44.828571428571422</c:v>
                </c:pt>
                <c:pt idx="457">
                  <c:v>19.287619047619049</c:v>
                </c:pt>
                <c:pt idx="458">
                  <c:v>0</c:v>
                </c:pt>
                <c:pt idx="459">
                  <c:v>0</c:v>
                </c:pt>
                <c:pt idx="460">
                  <c:v>0</c:v>
                </c:pt>
                <c:pt idx="461">
                  <c:v>0</c:v>
                </c:pt>
                <c:pt idx="462">
                  <c:v>0</c:v>
                </c:pt>
                <c:pt idx="463">
                  <c:v>0</c:v>
                </c:pt>
                <c:pt idx="464">
                  <c:v>0</c:v>
                </c:pt>
                <c:pt idx="465">
                  <c:v>0</c:v>
                </c:pt>
                <c:pt idx="466">
                  <c:v>0</c:v>
                </c:pt>
                <c:pt idx="467">
                  <c:v>0</c:v>
                </c:pt>
                <c:pt idx="468">
                  <c:v>0</c:v>
                </c:pt>
                <c:pt idx="469">
                  <c:v>0</c:v>
                </c:pt>
                <c:pt idx="470">
                  <c:v>0</c:v>
                </c:pt>
                <c:pt idx="471">
                  <c:v>0</c:v>
                </c:pt>
                <c:pt idx="472">
                  <c:v>0</c:v>
                </c:pt>
                <c:pt idx="473">
                  <c:v>19.4141935483871</c:v>
                </c:pt>
                <c:pt idx="474">
                  <c:v>33.535483870967738</c:v>
                </c:pt>
                <c:pt idx="475">
                  <c:v>25.690322580645159</c:v>
                </c:pt>
                <c:pt idx="476">
                  <c:v>0</c:v>
                </c:pt>
                <c:pt idx="477">
                  <c:v>0</c:v>
                </c:pt>
                <c:pt idx="478">
                  <c:v>0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23.290322580645132</c:v>
                </c:pt>
                <c:pt idx="483">
                  <c:v>29.935483870967708</c:v>
                </c:pt>
                <c:pt idx="484">
                  <c:v>22.896298811544991</c:v>
                </c:pt>
                <c:pt idx="485">
                  <c:v>46.915789473684157</c:v>
                </c:pt>
                <c:pt idx="486">
                  <c:v>14.922105263157899</c:v>
                </c:pt>
                <c:pt idx="487">
                  <c:v>0</c:v>
                </c:pt>
                <c:pt idx="488">
                  <c:v>0</c:v>
                </c:pt>
                <c:pt idx="489">
                  <c:v>0</c:v>
                </c:pt>
                <c:pt idx="490">
                  <c:v>0</c:v>
                </c:pt>
                <c:pt idx="491">
                  <c:v>0</c:v>
                </c:pt>
                <c:pt idx="492">
                  <c:v>18.687586206896551</c:v>
                </c:pt>
                <c:pt idx="493">
                  <c:v>31.718965517241379</c:v>
                </c:pt>
                <c:pt idx="494">
                  <c:v>31.718965517241379</c:v>
                </c:pt>
                <c:pt idx="495">
                  <c:v>31.718965517241379</c:v>
                </c:pt>
                <c:pt idx="496">
                  <c:v>31.718965517241379</c:v>
                </c:pt>
                <c:pt idx="497">
                  <c:v>31.718965517241379</c:v>
                </c:pt>
                <c:pt idx="498">
                  <c:v>31.718965517241379</c:v>
                </c:pt>
                <c:pt idx="499">
                  <c:v>31.718965517241379</c:v>
                </c:pt>
                <c:pt idx="500">
                  <c:v>17.239655172413801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0</c:v>
                </c:pt>
                <c:pt idx="537">
                  <c:v>0</c:v>
                </c:pt>
                <c:pt idx="538">
                  <c:v>0</c:v>
                </c:pt>
                <c:pt idx="539">
                  <c:v>0</c:v>
                </c:pt>
                <c:pt idx="540">
                  <c:v>0</c:v>
                </c:pt>
                <c:pt idx="541">
                  <c:v>0</c:v>
                </c:pt>
                <c:pt idx="542">
                  <c:v>0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0</c:v>
                </c:pt>
                <c:pt idx="552">
                  <c:v>0</c:v>
                </c:pt>
                <c:pt idx="553">
                  <c:v>0</c:v>
                </c:pt>
                <c:pt idx="554">
                  <c:v>0</c:v>
                </c:pt>
                <c:pt idx="555">
                  <c:v>0</c:v>
                </c:pt>
                <c:pt idx="556">
                  <c:v>0</c:v>
                </c:pt>
                <c:pt idx="557">
                  <c:v>0</c:v>
                </c:pt>
                <c:pt idx="558">
                  <c:v>0</c:v>
                </c:pt>
                <c:pt idx="559">
                  <c:v>0</c:v>
                </c:pt>
                <c:pt idx="560">
                  <c:v>0</c:v>
                </c:pt>
                <c:pt idx="561">
                  <c:v>0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0</c:v>
                </c:pt>
                <c:pt idx="566">
                  <c:v>0</c:v>
                </c:pt>
                <c:pt idx="567">
                  <c:v>23.748571428571431</c:v>
                </c:pt>
                <c:pt idx="568">
                  <c:v>12.29142857142857</c:v>
                </c:pt>
                <c:pt idx="569">
                  <c:v>0</c:v>
                </c:pt>
                <c:pt idx="570">
                  <c:v>0</c:v>
                </c:pt>
                <c:pt idx="571">
                  <c:v>0</c:v>
                </c:pt>
                <c:pt idx="572">
                  <c:v>0</c:v>
                </c:pt>
                <c:pt idx="573">
                  <c:v>0</c:v>
                </c:pt>
                <c:pt idx="574">
                  <c:v>0</c:v>
                </c:pt>
                <c:pt idx="575">
                  <c:v>0</c:v>
                </c:pt>
                <c:pt idx="576">
                  <c:v>0</c:v>
                </c:pt>
                <c:pt idx="577">
                  <c:v>0</c:v>
                </c:pt>
                <c:pt idx="578">
                  <c:v>0</c:v>
                </c:pt>
                <c:pt idx="579">
                  <c:v>0</c:v>
                </c:pt>
                <c:pt idx="580">
                  <c:v>0</c:v>
                </c:pt>
                <c:pt idx="581">
                  <c:v>0</c:v>
                </c:pt>
                <c:pt idx="582">
                  <c:v>0</c:v>
                </c:pt>
                <c:pt idx="583">
                  <c:v>0</c:v>
                </c:pt>
                <c:pt idx="584">
                  <c:v>0</c:v>
                </c:pt>
                <c:pt idx="585">
                  <c:v>0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0</c:v>
                </c:pt>
                <c:pt idx="593">
                  <c:v>0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0</c:v>
                </c:pt>
                <c:pt idx="641">
                  <c:v>12.345714285714299</c:v>
                </c:pt>
                <c:pt idx="642">
                  <c:v>40.494285714285731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0</c:v>
                </c:pt>
                <c:pt idx="655">
                  <c:v>33.283200000000001</c:v>
                </c:pt>
                <c:pt idx="656">
                  <c:v>49</c:v>
                </c:pt>
                <c:pt idx="657">
                  <c:v>15.8208</c:v>
                </c:pt>
                <c:pt idx="658">
                  <c:v>0</c:v>
                </c:pt>
                <c:pt idx="659">
                  <c:v>16.162962962962961</c:v>
                </c:pt>
                <c:pt idx="660">
                  <c:v>33.111111111111107</c:v>
                </c:pt>
                <c:pt idx="661">
                  <c:v>22.32592592592593</c:v>
                </c:pt>
                <c:pt idx="662">
                  <c:v>0</c:v>
                </c:pt>
                <c:pt idx="663">
                  <c:v>46.4</c:v>
                </c:pt>
                <c:pt idx="664">
                  <c:v>30.8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44.234285714285711</c:v>
                </c:pt>
                <c:pt idx="669">
                  <c:v>49</c:v>
                </c:pt>
                <c:pt idx="670">
                  <c:v>12.85285714285714</c:v>
                </c:pt>
                <c:pt idx="671">
                  <c:v>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C75-AB45-9647-FFBD368135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8050432"/>
        <c:axId val="78051968"/>
      </c:lineChart>
      <c:catAx>
        <c:axId val="78050432"/>
        <c:scaling>
          <c:orientation val="minMax"/>
        </c:scaling>
        <c:delete val="0"/>
        <c:axPos val="b"/>
        <c:numFmt formatCode="m/d/yy\ h:mm;@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8051968"/>
        <c:crosses val="autoZero"/>
        <c:auto val="0"/>
        <c:lblAlgn val="ctr"/>
        <c:lblOffset val="100"/>
        <c:tickLblSkip val="96"/>
        <c:tickMarkSkip val="8"/>
        <c:noMultiLvlLbl val="0"/>
      </c:catAx>
      <c:valAx>
        <c:axId val="78051968"/>
        <c:scaling>
          <c:orientation val="minMax"/>
          <c:max val="50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8050432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400" u="sng"/>
            </a:pPr>
            <a:r>
              <a:rPr lang="en-US" sz="1400" u="sng" dirty="0"/>
              <a:t>Aggregated</a:t>
            </a:r>
            <a:r>
              <a:rPr lang="en-US" sz="1400" u="sng" baseline="0" dirty="0"/>
              <a:t> </a:t>
            </a:r>
            <a:r>
              <a:rPr lang="en-US" sz="1400" u="sng" dirty="0"/>
              <a:t>Loads</a:t>
            </a:r>
            <a:r>
              <a:rPr lang="en-US" sz="1400" u="sng" baseline="0" dirty="0"/>
              <a:t> </a:t>
            </a:r>
            <a:r>
              <a:rPr lang="en-US" sz="1400" u="sng" dirty="0"/>
              <a:t>from Four DCFCs (in kW)</a:t>
            </a:r>
            <a:r>
              <a:rPr lang="en-US" sz="1400" u="sng" baseline="0" dirty="0"/>
              <a:t> - April 2 - 8, 2017</a:t>
            </a:r>
            <a:endParaRPr lang="en-US" sz="1400" u="sng" dirty="0"/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3"/>
          <c:order val="0"/>
          <c:spPr>
            <a:ln w="12700">
              <a:solidFill>
                <a:srgbClr val="FFC000"/>
              </a:solidFill>
            </a:ln>
          </c:spPr>
          <c:marker>
            <c:symbol val="none"/>
          </c:marker>
          <c:cat>
            <c:numRef>
              <c:f>Sheet1!$A$3:$A$674</c:f>
              <c:numCache>
                <c:formatCode>m/d/yy\ h:mm;@</c:formatCode>
                <c:ptCount val="672"/>
                <c:pt idx="0">
                  <c:v>42461.999999893596</c:v>
                </c:pt>
                <c:pt idx="1">
                  <c:v>42462.010416560253</c:v>
                </c:pt>
                <c:pt idx="2">
                  <c:v>42462.020833226932</c:v>
                </c:pt>
                <c:pt idx="3">
                  <c:v>42462.031249893589</c:v>
                </c:pt>
                <c:pt idx="4">
                  <c:v>42462.041666560188</c:v>
                </c:pt>
                <c:pt idx="5">
                  <c:v>42462.05208322691</c:v>
                </c:pt>
                <c:pt idx="6">
                  <c:v>42462.062499893582</c:v>
                </c:pt>
                <c:pt idx="7">
                  <c:v>42462.072916560253</c:v>
                </c:pt>
                <c:pt idx="8">
                  <c:v>42462.083333226903</c:v>
                </c:pt>
                <c:pt idx="9">
                  <c:v>42462.09374989356</c:v>
                </c:pt>
                <c:pt idx="10">
                  <c:v>42462.104166560181</c:v>
                </c:pt>
                <c:pt idx="11">
                  <c:v>42462.114583226903</c:v>
                </c:pt>
                <c:pt idx="12">
                  <c:v>42462.124999893567</c:v>
                </c:pt>
                <c:pt idx="13">
                  <c:v>42462.135416560181</c:v>
                </c:pt>
                <c:pt idx="14">
                  <c:v>42462.145833226903</c:v>
                </c:pt>
                <c:pt idx="15">
                  <c:v>42462.15624989356</c:v>
                </c:pt>
                <c:pt idx="16">
                  <c:v>42462.166666560173</c:v>
                </c:pt>
                <c:pt idx="17">
                  <c:v>42462.177083226888</c:v>
                </c:pt>
                <c:pt idx="18">
                  <c:v>42462.187499893553</c:v>
                </c:pt>
                <c:pt idx="19">
                  <c:v>42462.197916560173</c:v>
                </c:pt>
                <c:pt idx="20">
                  <c:v>42462.208333226881</c:v>
                </c:pt>
                <c:pt idx="21">
                  <c:v>42462.218749893553</c:v>
                </c:pt>
                <c:pt idx="22">
                  <c:v>42462.229166560122</c:v>
                </c:pt>
                <c:pt idx="23">
                  <c:v>42462.239583226867</c:v>
                </c:pt>
                <c:pt idx="24">
                  <c:v>42462.249999893538</c:v>
                </c:pt>
                <c:pt idx="25">
                  <c:v>42462.260416560173</c:v>
                </c:pt>
                <c:pt idx="26">
                  <c:v>42462.270833226859</c:v>
                </c:pt>
                <c:pt idx="27">
                  <c:v>42462.281249893531</c:v>
                </c:pt>
                <c:pt idx="28">
                  <c:v>42462.291666560122</c:v>
                </c:pt>
                <c:pt idx="29">
                  <c:v>42462.302083226852</c:v>
                </c:pt>
                <c:pt idx="30">
                  <c:v>42462.312499893531</c:v>
                </c:pt>
                <c:pt idx="31">
                  <c:v>42462.322916560188</c:v>
                </c:pt>
                <c:pt idx="32">
                  <c:v>42462.333333226852</c:v>
                </c:pt>
                <c:pt idx="33">
                  <c:v>42462.343749893531</c:v>
                </c:pt>
                <c:pt idx="34">
                  <c:v>42462.354166560181</c:v>
                </c:pt>
                <c:pt idx="35">
                  <c:v>42462.364583226838</c:v>
                </c:pt>
                <c:pt idx="36">
                  <c:v>42462.374999893502</c:v>
                </c:pt>
                <c:pt idx="37">
                  <c:v>42462.385416560173</c:v>
                </c:pt>
                <c:pt idx="38">
                  <c:v>42462.39583322683</c:v>
                </c:pt>
                <c:pt idx="39">
                  <c:v>42462.406249893502</c:v>
                </c:pt>
                <c:pt idx="40">
                  <c:v>42462.416666560173</c:v>
                </c:pt>
                <c:pt idx="41">
                  <c:v>42462.42708322683</c:v>
                </c:pt>
                <c:pt idx="42">
                  <c:v>42462.437499893487</c:v>
                </c:pt>
                <c:pt idx="43">
                  <c:v>42462.447916560159</c:v>
                </c:pt>
                <c:pt idx="44">
                  <c:v>42462.458333226867</c:v>
                </c:pt>
                <c:pt idx="45">
                  <c:v>42462.468749893487</c:v>
                </c:pt>
                <c:pt idx="46">
                  <c:v>42462.479166560122</c:v>
                </c:pt>
                <c:pt idx="47">
                  <c:v>42462.489583226808</c:v>
                </c:pt>
                <c:pt idx="48">
                  <c:v>42462.49999989348</c:v>
                </c:pt>
                <c:pt idx="49">
                  <c:v>42462.510416560137</c:v>
                </c:pt>
                <c:pt idx="50">
                  <c:v>42462.520833226801</c:v>
                </c:pt>
                <c:pt idx="51">
                  <c:v>42462.531249893473</c:v>
                </c:pt>
                <c:pt idx="52">
                  <c:v>42462.541666560122</c:v>
                </c:pt>
                <c:pt idx="53">
                  <c:v>42462.552083226801</c:v>
                </c:pt>
                <c:pt idx="54">
                  <c:v>42462.562499893473</c:v>
                </c:pt>
                <c:pt idx="55">
                  <c:v>42462.57291656013</c:v>
                </c:pt>
                <c:pt idx="56">
                  <c:v>42462.583333226801</c:v>
                </c:pt>
                <c:pt idx="57">
                  <c:v>42462.593749893407</c:v>
                </c:pt>
                <c:pt idx="58">
                  <c:v>42462.604166560122</c:v>
                </c:pt>
                <c:pt idx="59">
                  <c:v>42462.614583226779</c:v>
                </c:pt>
                <c:pt idx="60">
                  <c:v>42462.624999893451</c:v>
                </c:pt>
                <c:pt idx="61">
                  <c:v>42462.635416560122</c:v>
                </c:pt>
                <c:pt idx="62">
                  <c:v>42462.645833226772</c:v>
                </c:pt>
                <c:pt idx="63">
                  <c:v>42462.656249893451</c:v>
                </c:pt>
                <c:pt idx="64">
                  <c:v>42462.666666560057</c:v>
                </c:pt>
                <c:pt idx="65">
                  <c:v>42462.677083226772</c:v>
                </c:pt>
                <c:pt idx="66">
                  <c:v>42462.687499893444</c:v>
                </c:pt>
                <c:pt idx="67">
                  <c:v>42462.69791656005</c:v>
                </c:pt>
                <c:pt idx="68">
                  <c:v>42462.708333226758</c:v>
                </c:pt>
                <c:pt idx="69">
                  <c:v>42462.718749893429</c:v>
                </c:pt>
                <c:pt idx="70">
                  <c:v>42462.729166560013</c:v>
                </c:pt>
                <c:pt idx="71">
                  <c:v>42462.739583226758</c:v>
                </c:pt>
                <c:pt idx="72">
                  <c:v>42462.749999893422</c:v>
                </c:pt>
                <c:pt idx="73">
                  <c:v>42462.760416560042</c:v>
                </c:pt>
                <c:pt idx="74">
                  <c:v>42462.77083322675</c:v>
                </c:pt>
                <c:pt idx="75">
                  <c:v>42462.781249893407</c:v>
                </c:pt>
                <c:pt idx="76">
                  <c:v>42462.791666559991</c:v>
                </c:pt>
                <c:pt idx="77">
                  <c:v>42462.802083226743</c:v>
                </c:pt>
                <c:pt idx="78">
                  <c:v>42462.8124998934</c:v>
                </c:pt>
                <c:pt idx="79">
                  <c:v>42462.822916560071</c:v>
                </c:pt>
                <c:pt idx="80">
                  <c:v>42462.833333226728</c:v>
                </c:pt>
                <c:pt idx="81">
                  <c:v>42462.8437498934</c:v>
                </c:pt>
                <c:pt idx="82">
                  <c:v>42462.854166560057</c:v>
                </c:pt>
                <c:pt idx="83">
                  <c:v>42462.864583226721</c:v>
                </c:pt>
                <c:pt idx="84">
                  <c:v>42462.8749998934</c:v>
                </c:pt>
                <c:pt idx="85">
                  <c:v>42462.885416560057</c:v>
                </c:pt>
                <c:pt idx="86">
                  <c:v>42462.895833226721</c:v>
                </c:pt>
                <c:pt idx="87">
                  <c:v>42462.906249893378</c:v>
                </c:pt>
                <c:pt idx="88">
                  <c:v>42462.91666656005</c:v>
                </c:pt>
                <c:pt idx="89">
                  <c:v>42462.927083226707</c:v>
                </c:pt>
                <c:pt idx="90">
                  <c:v>42462.937499893378</c:v>
                </c:pt>
                <c:pt idx="91">
                  <c:v>42462.947916560042</c:v>
                </c:pt>
                <c:pt idx="92">
                  <c:v>42462.958333226699</c:v>
                </c:pt>
                <c:pt idx="93">
                  <c:v>42462.968749893371</c:v>
                </c:pt>
                <c:pt idx="94">
                  <c:v>42462.979166559991</c:v>
                </c:pt>
                <c:pt idx="95">
                  <c:v>42462.989583226699</c:v>
                </c:pt>
                <c:pt idx="96">
                  <c:v>42462.999999893364</c:v>
                </c:pt>
                <c:pt idx="97">
                  <c:v>42463.010416560028</c:v>
                </c:pt>
                <c:pt idx="98">
                  <c:v>42463.020833226699</c:v>
                </c:pt>
                <c:pt idx="99">
                  <c:v>42463.031249893364</c:v>
                </c:pt>
                <c:pt idx="100">
                  <c:v>42463.041666559977</c:v>
                </c:pt>
                <c:pt idx="101">
                  <c:v>42463.052083226677</c:v>
                </c:pt>
                <c:pt idx="102">
                  <c:v>42463.062499893342</c:v>
                </c:pt>
                <c:pt idx="103">
                  <c:v>42463.072916560013</c:v>
                </c:pt>
                <c:pt idx="104">
                  <c:v>42463.08333322667</c:v>
                </c:pt>
                <c:pt idx="105">
                  <c:v>42463.093749893284</c:v>
                </c:pt>
                <c:pt idx="106">
                  <c:v>42463.104166559977</c:v>
                </c:pt>
                <c:pt idx="107">
                  <c:v>42463.11458322667</c:v>
                </c:pt>
                <c:pt idx="108">
                  <c:v>42463.124999893327</c:v>
                </c:pt>
                <c:pt idx="109">
                  <c:v>42463.135416559977</c:v>
                </c:pt>
                <c:pt idx="110">
                  <c:v>42463.145833226663</c:v>
                </c:pt>
                <c:pt idx="111">
                  <c:v>42463.15624989332</c:v>
                </c:pt>
                <c:pt idx="112">
                  <c:v>42463.166666559977</c:v>
                </c:pt>
                <c:pt idx="113">
                  <c:v>42463.177083226663</c:v>
                </c:pt>
                <c:pt idx="114">
                  <c:v>42463.18749989332</c:v>
                </c:pt>
                <c:pt idx="115">
                  <c:v>42463.197916559977</c:v>
                </c:pt>
                <c:pt idx="116">
                  <c:v>42463.208333226648</c:v>
                </c:pt>
                <c:pt idx="117">
                  <c:v>42463.218749893313</c:v>
                </c:pt>
                <c:pt idx="118">
                  <c:v>42463.229166559933</c:v>
                </c:pt>
                <c:pt idx="119">
                  <c:v>42463.239583226627</c:v>
                </c:pt>
                <c:pt idx="120">
                  <c:v>42463.249999893313</c:v>
                </c:pt>
                <c:pt idx="121">
                  <c:v>42463.26041655997</c:v>
                </c:pt>
                <c:pt idx="122">
                  <c:v>42463.270833226627</c:v>
                </c:pt>
                <c:pt idx="123">
                  <c:v>42463.281249893291</c:v>
                </c:pt>
                <c:pt idx="124">
                  <c:v>42463.291666559897</c:v>
                </c:pt>
                <c:pt idx="125">
                  <c:v>42463.302083226619</c:v>
                </c:pt>
                <c:pt idx="126">
                  <c:v>42463.312499893298</c:v>
                </c:pt>
                <c:pt idx="127">
                  <c:v>42463.322916559948</c:v>
                </c:pt>
                <c:pt idx="128">
                  <c:v>42463.333333226619</c:v>
                </c:pt>
                <c:pt idx="129">
                  <c:v>42463.343749893284</c:v>
                </c:pt>
                <c:pt idx="130">
                  <c:v>42463.354166559948</c:v>
                </c:pt>
                <c:pt idx="131">
                  <c:v>42463.364583226612</c:v>
                </c:pt>
                <c:pt idx="132">
                  <c:v>42463.374999893269</c:v>
                </c:pt>
                <c:pt idx="133">
                  <c:v>42463.38541655994</c:v>
                </c:pt>
                <c:pt idx="134">
                  <c:v>42463.395833226597</c:v>
                </c:pt>
                <c:pt idx="135">
                  <c:v>42463.406249893269</c:v>
                </c:pt>
                <c:pt idx="136">
                  <c:v>42463.416666559933</c:v>
                </c:pt>
                <c:pt idx="137">
                  <c:v>42463.427083226597</c:v>
                </c:pt>
                <c:pt idx="138">
                  <c:v>42463.43749989324</c:v>
                </c:pt>
                <c:pt idx="139">
                  <c:v>42463.447916559919</c:v>
                </c:pt>
                <c:pt idx="140">
                  <c:v>42463.458333226597</c:v>
                </c:pt>
                <c:pt idx="141">
                  <c:v>42463.46874989324</c:v>
                </c:pt>
                <c:pt idx="142">
                  <c:v>42463.479166559911</c:v>
                </c:pt>
                <c:pt idx="143">
                  <c:v>42463.489583226597</c:v>
                </c:pt>
                <c:pt idx="144">
                  <c:v>42463.49999989324</c:v>
                </c:pt>
                <c:pt idx="145">
                  <c:v>42463.510416559911</c:v>
                </c:pt>
                <c:pt idx="146">
                  <c:v>42463.520833226597</c:v>
                </c:pt>
                <c:pt idx="147">
                  <c:v>42463.531249893233</c:v>
                </c:pt>
                <c:pt idx="148">
                  <c:v>42463.54166655989</c:v>
                </c:pt>
                <c:pt idx="149">
                  <c:v>42463.552083226561</c:v>
                </c:pt>
                <c:pt idx="150">
                  <c:v>42463.562499893233</c:v>
                </c:pt>
                <c:pt idx="151">
                  <c:v>42463.572916559897</c:v>
                </c:pt>
                <c:pt idx="152">
                  <c:v>42463.583333226561</c:v>
                </c:pt>
                <c:pt idx="153">
                  <c:v>42463.593749893182</c:v>
                </c:pt>
                <c:pt idx="154">
                  <c:v>42463.604166559882</c:v>
                </c:pt>
                <c:pt idx="155">
                  <c:v>42463.614583226561</c:v>
                </c:pt>
                <c:pt idx="156">
                  <c:v>42463.624999893211</c:v>
                </c:pt>
                <c:pt idx="157">
                  <c:v>42463.635416559882</c:v>
                </c:pt>
                <c:pt idx="158">
                  <c:v>42463.645833226539</c:v>
                </c:pt>
                <c:pt idx="159">
                  <c:v>42463.656249893211</c:v>
                </c:pt>
                <c:pt idx="160">
                  <c:v>42463.666666559882</c:v>
                </c:pt>
                <c:pt idx="161">
                  <c:v>42463.677083226539</c:v>
                </c:pt>
                <c:pt idx="162">
                  <c:v>42463.687499893203</c:v>
                </c:pt>
                <c:pt idx="163">
                  <c:v>42463.69791655986</c:v>
                </c:pt>
                <c:pt idx="164">
                  <c:v>42463.708333226532</c:v>
                </c:pt>
                <c:pt idx="165">
                  <c:v>42463.718749893203</c:v>
                </c:pt>
                <c:pt idx="166">
                  <c:v>42463.729166559788</c:v>
                </c:pt>
                <c:pt idx="167">
                  <c:v>42463.739583226517</c:v>
                </c:pt>
                <c:pt idx="168">
                  <c:v>42463.749999893189</c:v>
                </c:pt>
                <c:pt idx="169">
                  <c:v>42463.760416559853</c:v>
                </c:pt>
                <c:pt idx="170">
                  <c:v>42463.77083322651</c:v>
                </c:pt>
                <c:pt idx="171">
                  <c:v>42463.781249893182</c:v>
                </c:pt>
                <c:pt idx="172">
                  <c:v>42463.791666559773</c:v>
                </c:pt>
                <c:pt idx="173">
                  <c:v>42463.802083226503</c:v>
                </c:pt>
                <c:pt idx="174">
                  <c:v>42463.812499893182</c:v>
                </c:pt>
                <c:pt idx="175">
                  <c:v>42463.822916559839</c:v>
                </c:pt>
                <c:pt idx="176">
                  <c:v>42463.833333226503</c:v>
                </c:pt>
                <c:pt idx="177">
                  <c:v>42463.843749893167</c:v>
                </c:pt>
                <c:pt idx="178">
                  <c:v>42463.854166559831</c:v>
                </c:pt>
                <c:pt idx="179">
                  <c:v>42463.864583226503</c:v>
                </c:pt>
                <c:pt idx="180">
                  <c:v>42463.874999893153</c:v>
                </c:pt>
                <c:pt idx="181">
                  <c:v>42463.885416559817</c:v>
                </c:pt>
                <c:pt idx="182">
                  <c:v>42463.895833226481</c:v>
                </c:pt>
                <c:pt idx="183">
                  <c:v>42463.906249893153</c:v>
                </c:pt>
                <c:pt idx="184">
                  <c:v>42463.916666559817</c:v>
                </c:pt>
                <c:pt idx="185">
                  <c:v>42463.927083226481</c:v>
                </c:pt>
                <c:pt idx="186">
                  <c:v>42463.937499893153</c:v>
                </c:pt>
                <c:pt idx="187">
                  <c:v>42463.94791655981</c:v>
                </c:pt>
                <c:pt idx="188">
                  <c:v>42463.958333226503</c:v>
                </c:pt>
                <c:pt idx="189">
                  <c:v>42463.968749893138</c:v>
                </c:pt>
                <c:pt idx="190">
                  <c:v>42463.979166559773</c:v>
                </c:pt>
                <c:pt idx="191">
                  <c:v>42463.989583226459</c:v>
                </c:pt>
                <c:pt idx="192">
                  <c:v>42463.999999893131</c:v>
                </c:pt>
                <c:pt idx="193">
                  <c:v>42464.010416559788</c:v>
                </c:pt>
                <c:pt idx="194">
                  <c:v>42464.020833226452</c:v>
                </c:pt>
                <c:pt idx="195">
                  <c:v>42464.031249893123</c:v>
                </c:pt>
                <c:pt idx="196">
                  <c:v>42464.041666559773</c:v>
                </c:pt>
                <c:pt idx="197">
                  <c:v>42464.052083226452</c:v>
                </c:pt>
                <c:pt idx="198">
                  <c:v>42464.062499893123</c:v>
                </c:pt>
                <c:pt idx="199">
                  <c:v>42464.07291655978</c:v>
                </c:pt>
                <c:pt idx="200">
                  <c:v>42464.083333226437</c:v>
                </c:pt>
                <c:pt idx="201">
                  <c:v>42464.093749893073</c:v>
                </c:pt>
                <c:pt idx="202">
                  <c:v>42464.104166559773</c:v>
                </c:pt>
                <c:pt idx="203">
                  <c:v>42464.11458322643</c:v>
                </c:pt>
                <c:pt idx="204">
                  <c:v>42464.124999893102</c:v>
                </c:pt>
                <c:pt idx="205">
                  <c:v>42464.135416559773</c:v>
                </c:pt>
                <c:pt idx="206">
                  <c:v>42464.14583322643</c:v>
                </c:pt>
                <c:pt idx="207">
                  <c:v>42464.156249893102</c:v>
                </c:pt>
                <c:pt idx="208">
                  <c:v>42464.166666559708</c:v>
                </c:pt>
                <c:pt idx="209">
                  <c:v>42464.177083226423</c:v>
                </c:pt>
                <c:pt idx="210">
                  <c:v>42464.187499893087</c:v>
                </c:pt>
                <c:pt idx="211">
                  <c:v>42464.1979165597</c:v>
                </c:pt>
                <c:pt idx="212">
                  <c:v>42464.208333226408</c:v>
                </c:pt>
                <c:pt idx="213">
                  <c:v>42464.21874989308</c:v>
                </c:pt>
                <c:pt idx="214">
                  <c:v>42464.229166559657</c:v>
                </c:pt>
                <c:pt idx="215">
                  <c:v>42464.239583226408</c:v>
                </c:pt>
                <c:pt idx="216">
                  <c:v>42464.249999893073</c:v>
                </c:pt>
                <c:pt idx="217">
                  <c:v>42464.260416559693</c:v>
                </c:pt>
                <c:pt idx="218">
                  <c:v>42464.270833226401</c:v>
                </c:pt>
                <c:pt idx="219">
                  <c:v>42464.281249893073</c:v>
                </c:pt>
                <c:pt idx="220">
                  <c:v>42464.291666559642</c:v>
                </c:pt>
                <c:pt idx="221">
                  <c:v>42464.302083226401</c:v>
                </c:pt>
                <c:pt idx="222">
                  <c:v>42464.312499893051</c:v>
                </c:pt>
                <c:pt idx="223">
                  <c:v>42464.322916559722</c:v>
                </c:pt>
                <c:pt idx="224">
                  <c:v>42464.333333226379</c:v>
                </c:pt>
                <c:pt idx="225">
                  <c:v>42464.343749893051</c:v>
                </c:pt>
                <c:pt idx="226">
                  <c:v>42464.354166559708</c:v>
                </c:pt>
                <c:pt idx="227">
                  <c:v>42464.364583226372</c:v>
                </c:pt>
                <c:pt idx="228">
                  <c:v>42464.374999893043</c:v>
                </c:pt>
                <c:pt idx="229">
                  <c:v>42464.385416559708</c:v>
                </c:pt>
                <c:pt idx="230">
                  <c:v>42464.395833226372</c:v>
                </c:pt>
                <c:pt idx="231">
                  <c:v>42464.406249893029</c:v>
                </c:pt>
                <c:pt idx="232">
                  <c:v>42464.4166665597</c:v>
                </c:pt>
                <c:pt idx="233">
                  <c:v>42464.427083226357</c:v>
                </c:pt>
                <c:pt idx="234">
                  <c:v>42464.437499893029</c:v>
                </c:pt>
                <c:pt idx="235">
                  <c:v>42464.447916559693</c:v>
                </c:pt>
                <c:pt idx="236">
                  <c:v>42464.458333226401</c:v>
                </c:pt>
                <c:pt idx="237">
                  <c:v>42464.468749893022</c:v>
                </c:pt>
                <c:pt idx="238">
                  <c:v>42464.479166559628</c:v>
                </c:pt>
                <c:pt idx="239">
                  <c:v>42464.48958322635</c:v>
                </c:pt>
                <c:pt idx="240">
                  <c:v>42464.499999893007</c:v>
                </c:pt>
                <c:pt idx="241">
                  <c:v>42464.510416559679</c:v>
                </c:pt>
                <c:pt idx="242">
                  <c:v>42464.520833226343</c:v>
                </c:pt>
                <c:pt idx="243">
                  <c:v>42464.531249893007</c:v>
                </c:pt>
                <c:pt idx="244">
                  <c:v>42464.54166655962</c:v>
                </c:pt>
                <c:pt idx="245">
                  <c:v>42464.552083226328</c:v>
                </c:pt>
                <c:pt idx="246">
                  <c:v>42464.562499893</c:v>
                </c:pt>
                <c:pt idx="247">
                  <c:v>42464.572916559657</c:v>
                </c:pt>
                <c:pt idx="248">
                  <c:v>42464.583333226321</c:v>
                </c:pt>
                <c:pt idx="249">
                  <c:v>42464.593749892992</c:v>
                </c:pt>
                <c:pt idx="250">
                  <c:v>42464.604166559613</c:v>
                </c:pt>
                <c:pt idx="251">
                  <c:v>42464.614583226321</c:v>
                </c:pt>
                <c:pt idx="252">
                  <c:v>42464.624999892978</c:v>
                </c:pt>
                <c:pt idx="253">
                  <c:v>42464.635416559599</c:v>
                </c:pt>
                <c:pt idx="254">
                  <c:v>42464.645833226306</c:v>
                </c:pt>
                <c:pt idx="255">
                  <c:v>42464.656249893</c:v>
                </c:pt>
                <c:pt idx="256">
                  <c:v>42464.666666559591</c:v>
                </c:pt>
                <c:pt idx="257">
                  <c:v>42464.677083226306</c:v>
                </c:pt>
                <c:pt idx="258">
                  <c:v>42464.687499892971</c:v>
                </c:pt>
                <c:pt idx="259">
                  <c:v>42464.697916559577</c:v>
                </c:pt>
                <c:pt idx="260">
                  <c:v>42464.708333226299</c:v>
                </c:pt>
                <c:pt idx="261">
                  <c:v>42464.718749892963</c:v>
                </c:pt>
                <c:pt idx="262">
                  <c:v>42464.729166559548</c:v>
                </c:pt>
                <c:pt idx="263">
                  <c:v>42464.739583226277</c:v>
                </c:pt>
                <c:pt idx="264">
                  <c:v>42464.749999892949</c:v>
                </c:pt>
                <c:pt idx="265">
                  <c:v>42464.760416559577</c:v>
                </c:pt>
                <c:pt idx="266">
                  <c:v>42464.770833226277</c:v>
                </c:pt>
                <c:pt idx="267">
                  <c:v>42464.781249892949</c:v>
                </c:pt>
                <c:pt idx="268">
                  <c:v>42464.791666559548</c:v>
                </c:pt>
                <c:pt idx="269">
                  <c:v>42464.80208322627</c:v>
                </c:pt>
                <c:pt idx="270">
                  <c:v>42464.812499892942</c:v>
                </c:pt>
                <c:pt idx="271">
                  <c:v>42464.822916559613</c:v>
                </c:pt>
                <c:pt idx="272">
                  <c:v>42464.83333322627</c:v>
                </c:pt>
                <c:pt idx="273">
                  <c:v>42464.843749892927</c:v>
                </c:pt>
                <c:pt idx="274">
                  <c:v>42464.854166559599</c:v>
                </c:pt>
                <c:pt idx="275">
                  <c:v>42464.864583226263</c:v>
                </c:pt>
                <c:pt idx="276">
                  <c:v>42464.874999892942</c:v>
                </c:pt>
                <c:pt idx="277">
                  <c:v>42464.885416559599</c:v>
                </c:pt>
                <c:pt idx="278">
                  <c:v>42464.895833226248</c:v>
                </c:pt>
                <c:pt idx="279">
                  <c:v>42464.906249892912</c:v>
                </c:pt>
                <c:pt idx="280">
                  <c:v>42464.916666559577</c:v>
                </c:pt>
                <c:pt idx="281">
                  <c:v>42464.927083226241</c:v>
                </c:pt>
                <c:pt idx="282">
                  <c:v>42464.937499892912</c:v>
                </c:pt>
                <c:pt idx="283">
                  <c:v>42464.947916559569</c:v>
                </c:pt>
                <c:pt idx="284">
                  <c:v>42464.958333226241</c:v>
                </c:pt>
                <c:pt idx="285">
                  <c:v>42464.968749892898</c:v>
                </c:pt>
                <c:pt idx="286">
                  <c:v>42464.979166559562</c:v>
                </c:pt>
                <c:pt idx="287">
                  <c:v>42464.989583226226</c:v>
                </c:pt>
                <c:pt idx="288">
                  <c:v>42464.999999892898</c:v>
                </c:pt>
                <c:pt idx="289">
                  <c:v>42465.010416559562</c:v>
                </c:pt>
                <c:pt idx="290">
                  <c:v>42465.020833226219</c:v>
                </c:pt>
                <c:pt idx="291">
                  <c:v>42465.031249892898</c:v>
                </c:pt>
                <c:pt idx="292">
                  <c:v>42465.04166655954</c:v>
                </c:pt>
                <c:pt idx="293">
                  <c:v>42465.052083226219</c:v>
                </c:pt>
                <c:pt idx="294">
                  <c:v>42465.062499892883</c:v>
                </c:pt>
                <c:pt idx="295">
                  <c:v>42465.072916559548</c:v>
                </c:pt>
                <c:pt idx="296">
                  <c:v>42465.083333226212</c:v>
                </c:pt>
                <c:pt idx="297">
                  <c:v>42465.093749892883</c:v>
                </c:pt>
                <c:pt idx="298">
                  <c:v>42465.104166559533</c:v>
                </c:pt>
                <c:pt idx="299">
                  <c:v>42465.114583226197</c:v>
                </c:pt>
                <c:pt idx="300">
                  <c:v>42465.124999892869</c:v>
                </c:pt>
                <c:pt idx="301">
                  <c:v>42465.135416559533</c:v>
                </c:pt>
                <c:pt idx="302">
                  <c:v>42465.145833226197</c:v>
                </c:pt>
                <c:pt idx="303">
                  <c:v>42465.156249892862</c:v>
                </c:pt>
                <c:pt idx="304">
                  <c:v>42465.166666559533</c:v>
                </c:pt>
                <c:pt idx="305">
                  <c:v>42465.177083226197</c:v>
                </c:pt>
                <c:pt idx="306">
                  <c:v>42465.187499892847</c:v>
                </c:pt>
                <c:pt idx="307">
                  <c:v>42465.197916559511</c:v>
                </c:pt>
                <c:pt idx="308">
                  <c:v>42465.208333226197</c:v>
                </c:pt>
                <c:pt idx="309">
                  <c:v>42465.218749892847</c:v>
                </c:pt>
                <c:pt idx="310">
                  <c:v>42465.229166559453</c:v>
                </c:pt>
                <c:pt idx="311">
                  <c:v>42465.239583226168</c:v>
                </c:pt>
                <c:pt idx="312">
                  <c:v>42465.24999989284</c:v>
                </c:pt>
                <c:pt idx="313">
                  <c:v>42465.260416559489</c:v>
                </c:pt>
                <c:pt idx="314">
                  <c:v>42465.270833226161</c:v>
                </c:pt>
                <c:pt idx="315">
                  <c:v>42465.281249892832</c:v>
                </c:pt>
                <c:pt idx="316">
                  <c:v>42465.291666559438</c:v>
                </c:pt>
                <c:pt idx="317">
                  <c:v>42465.302083226161</c:v>
                </c:pt>
                <c:pt idx="318">
                  <c:v>42465.312499892832</c:v>
                </c:pt>
                <c:pt idx="319">
                  <c:v>42465.322916559489</c:v>
                </c:pt>
                <c:pt idx="320">
                  <c:v>42465.333333226161</c:v>
                </c:pt>
                <c:pt idx="321">
                  <c:v>42465.343749892818</c:v>
                </c:pt>
                <c:pt idx="322">
                  <c:v>42465.354166559482</c:v>
                </c:pt>
                <c:pt idx="323">
                  <c:v>42465.364583226139</c:v>
                </c:pt>
                <c:pt idx="324">
                  <c:v>42465.374999892803</c:v>
                </c:pt>
                <c:pt idx="325">
                  <c:v>42465.385416559468</c:v>
                </c:pt>
                <c:pt idx="326">
                  <c:v>42465.395833226132</c:v>
                </c:pt>
                <c:pt idx="327">
                  <c:v>42465.406249892803</c:v>
                </c:pt>
                <c:pt idx="328">
                  <c:v>42465.416666559468</c:v>
                </c:pt>
                <c:pt idx="329">
                  <c:v>42465.427083226132</c:v>
                </c:pt>
                <c:pt idx="330">
                  <c:v>42465.437499892803</c:v>
                </c:pt>
                <c:pt idx="331">
                  <c:v>42465.44791655946</c:v>
                </c:pt>
                <c:pt idx="332">
                  <c:v>42465.458333226168</c:v>
                </c:pt>
                <c:pt idx="333">
                  <c:v>42465.468749892789</c:v>
                </c:pt>
                <c:pt idx="334">
                  <c:v>42465.479166559453</c:v>
                </c:pt>
                <c:pt idx="335">
                  <c:v>42465.48958322611</c:v>
                </c:pt>
                <c:pt idx="336">
                  <c:v>42465.499999892781</c:v>
                </c:pt>
                <c:pt idx="337">
                  <c:v>42465.510416559453</c:v>
                </c:pt>
                <c:pt idx="338">
                  <c:v>42465.520833226103</c:v>
                </c:pt>
                <c:pt idx="339">
                  <c:v>42465.531249892767</c:v>
                </c:pt>
                <c:pt idx="340">
                  <c:v>42465.541666559409</c:v>
                </c:pt>
                <c:pt idx="341">
                  <c:v>42465.552083226103</c:v>
                </c:pt>
                <c:pt idx="342">
                  <c:v>42465.562499892767</c:v>
                </c:pt>
                <c:pt idx="343">
                  <c:v>42465.572916559431</c:v>
                </c:pt>
                <c:pt idx="344">
                  <c:v>42465.583333226103</c:v>
                </c:pt>
                <c:pt idx="345">
                  <c:v>42465.593749892752</c:v>
                </c:pt>
                <c:pt idx="346">
                  <c:v>42465.604166559409</c:v>
                </c:pt>
                <c:pt idx="347">
                  <c:v>42465.614583226081</c:v>
                </c:pt>
                <c:pt idx="348">
                  <c:v>42465.624999892752</c:v>
                </c:pt>
                <c:pt idx="349">
                  <c:v>42465.635416559409</c:v>
                </c:pt>
                <c:pt idx="350">
                  <c:v>42465.645833226081</c:v>
                </c:pt>
                <c:pt idx="351">
                  <c:v>42465.656249892738</c:v>
                </c:pt>
                <c:pt idx="352">
                  <c:v>42465.666666559373</c:v>
                </c:pt>
                <c:pt idx="353">
                  <c:v>42465.677083226081</c:v>
                </c:pt>
                <c:pt idx="354">
                  <c:v>42465.687499892738</c:v>
                </c:pt>
                <c:pt idx="355">
                  <c:v>42465.697916559373</c:v>
                </c:pt>
                <c:pt idx="356">
                  <c:v>42465.708333226059</c:v>
                </c:pt>
                <c:pt idx="357">
                  <c:v>42465.718749892731</c:v>
                </c:pt>
                <c:pt idx="358">
                  <c:v>42465.729166559307</c:v>
                </c:pt>
                <c:pt idx="359">
                  <c:v>42465.739583226059</c:v>
                </c:pt>
                <c:pt idx="360">
                  <c:v>42465.749999892723</c:v>
                </c:pt>
                <c:pt idx="361">
                  <c:v>42465.760416559373</c:v>
                </c:pt>
                <c:pt idx="362">
                  <c:v>42465.770833226052</c:v>
                </c:pt>
                <c:pt idx="363">
                  <c:v>42465.781249892723</c:v>
                </c:pt>
                <c:pt idx="364">
                  <c:v>42465.791666559307</c:v>
                </c:pt>
                <c:pt idx="365">
                  <c:v>42465.802083226037</c:v>
                </c:pt>
                <c:pt idx="366">
                  <c:v>42465.812499892701</c:v>
                </c:pt>
                <c:pt idx="367">
                  <c:v>42465.822916559373</c:v>
                </c:pt>
                <c:pt idx="368">
                  <c:v>42465.83333322603</c:v>
                </c:pt>
                <c:pt idx="369">
                  <c:v>42465.843749892701</c:v>
                </c:pt>
                <c:pt idx="370">
                  <c:v>42465.854166559373</c:v>
                </c:pt>
                <c:pt idx="371">
                  <c:v>42465.864583226023</c:v>
                </c:pt>
                <c:pt idx="372">
                  <c:v>42465.874999892701</c:v>
                </c:pt>
                <c:pt idx="373">
                  <c:v>42465.885416559358</c:v>
                </c:pt>
                <c:pt idx="374">
                  <c:v>42465.895833226023</c:v>
                </c:pt>
                <c:pt idx="375">
                  <c:v>42465.90624989268</c:v>
                </c:pt>
                <c:pt idx="376">
                  <c:v>42465.916666559351</c:v>
                </c:pt>
                <c:pt idx="377">
                  <c:v>42465.927083226023</c:v>
                </c:pt>
                <c:pt idx="378">
                  <c:v>42465.93749989268</c:v>
                </c:pt>
                <c:pt idx="379">
                  <c:v>42465.947916559337</c:v>
                </c:pt>
                <c:pt idx="380">
                  <c:v>42465.958333226001</c:v>
                </c:pt>
                <c:pt idx="381">
                  <c:v>42465.968749892672</c:v>
                </c:pt>
                <c:pt idx="382">
                  <c:v>42465.979166559293</c:v>
                </c:pt>
                <c:pt idx="383">
                  <c:v>42465.989583226001</c:v>
                </c:pt>
                <c:pt idx="384">
                  <c:v>42465.999999892672</c:v>
                </c:pt>
                <c:pt idx="385">
                  <c:v>42466.010416559329</c:v>
                </c:pt>
                <c:pt idx="386">
                  <c:v>42466.020833226001</c:v>
                </c:pt>
                <c:pt idx="387">
                  <c:v>42466.031249892658</c:v>
                </c:pt>
                <c:pt idx="388">
                  <c:v>42466.041666559271</c:v>
                </c:pt>
                <c:pt idx="389">
                  <c:v>42466.052083225979</c:v>
                </c:pt>
                <c:pt idx="390">
                  <c:v>42466.062499892651</c:v>
                </c:pt>
                <c:pt idx="391">
                  <c:v>42466.072916559307</c:v>
                </c:pt>
                <c:pt idx="392">
                  <c:v>42466.083333225972</c:v>
                </c:pt>
                <c:pt idx="393">
                  <c:v>42466.093749892592</c:v>
                </c:pt>
                <c:pt idx="394">
                  <c:v>42466.104166559257</c:v>
                </c:pt>
                <c:pt idx="395">
                  <c:v>42466.114583225972</c:v>
                </c:pt>
                <c:pt idx="396">
                  <c:v>42466.124999892643</c:v>
                </c:pt>
                <c:pt idx="397">
                  <c:v>42466.135416559249</c:v>
                </c:pt>
                <c:pt idx="398">
                  <c:v>42466.145833225957</c:v>
                </c:pt>
                <c:pt idx="399">
                  <c:v>42466.156249892621</c:v>
                </c:pt>
                <c:pt idx="400">
                  <c:v>42466.166666559227</c:v>
                </c:pt>
                <c:pt idx="401">
                  <c:v>42466.177083225957</c:v>
                </c:pt>
                <c:pt idx="402">
                  <c:v>42466.187499892621</c:v>
                </c:pt>
                <c:pt idx="403">
                  <c:v>42466.197916559227</c:v>
                </c:pt>
                <c:pt idx="404">
                  <c:v>42466.20833322595</c:v>
                </c:pt>
                <c:pt idx="405">
                  <c:v>42466.218749892607</c:v>
                </c:pt>
                <c:pt idx="406">
                  <c:v>42466.229166559191</c:v>
                </c:pt>
                <c:pt idx="407">
                  <c:v>42466.239583225943</c:v>
                </c:pt>
                <c:pt idx="408">
                  <c:v>42466.249999892607</c:v>
                </c:pt>
                <c:pt idx="409">
                  <c:v>42466.26041655922</c:v>
                </c:pt>
                <c:pt idx="410">
                  <c:v>42466.270833225928</c:v>
                </c:pt>
                <c:pt idx="411">
                  <c:v>42466.2812498926</c:v>
                </c:pt>
                <c:pt idx="412">
                  <c:v>42466.291666559177</c:v>
                </c:pt>
                <c:pt idx="413">
                  <c:v>42466.302083225921</c:v>
                </c:pt>
                <c:pt idx="414">
                  <c:v>42466.3124998926</c:v>
                </c:pt>
                <c:pt idx="415">
                  <c:v>42466.322916559257</c:v>
                </c:pt>
                <c:pt idx="416">
                  <c:v>42466.333333225921</c:v>
                </c:pt>
                <c:pt idx="417">
                  <c:v>42466.343749892578</c:v>
                </c:pt>
                <c:pt idx="418">
                  <c:v>42466.354166559242</c:v>
                </c:pt>
                <c:pt idx="419">
                  <c:v>42466.364583225921</c:v>
                </c:pt>
                <c:pt idx="420">
                  <c:v>42466.3749998926</c:v>
                </c:pt>
                <c:pt idx="421">
                  <c:v>42466.385416559227</c:v>
                </c:pt>
                <c:pt idx="422">
                  <c:v>42466.395833225899</c:v>
                </c:pt>
                <c:pt idx="423">
                  <c:v>42466.4062498926</c:v>
                </c:pt>
                <c:pt idx="424">
                  <c:v>42466.416666559227</c:v>
                </c:pt>
                <c:pt idx="425">
                  <c:v>42466.427083225892</c:v>
                </c:pt>
                <c:pt idx="426">
                  <c:v>42466.437499892563</c:v>
                </c:pt>
                <c:pt idx="427">
                  <c:v>42466.447916559227</c:v>
                </c:pt>
                <c:pt idx="428">
                  <c:v>42466.458333225899</c:v>
                </c:pt>
                <c:pt idx="429">
                  <c:v>42466.468749892549</c:v>
                </c:pt>
                <c:pt idx="430">
                  <c:v>42466.479166559177</c:v>
                </c:pt>
                <c:pt idx="431">
                  <c:v>42466.489583225877</c:v>
                </c:pt>
                <c:pt idx="432">
                  <c:v>42466.499999892549</c:v>
                </c:pt>
                <c:pt idx="433">
                  <c:v>42466.510416559213</c:v>
                </c:pt>
                <c:pt idx="434">
                  <c:v>42466.52083322587</c:v>
                </c:pt>
                <c:pt idx="435">
                  <c:v>42466.531249892541</c:v>
                </c:pt>
                <c:pt idx="436">
                  <c:v>42466.541666559177</c:v>
                </c:pt>
                <c:pt idx="437">
                  <c:v>42466.55208322587</c:v>
                </c:pt>
                <c:pt idx="438">
                  <c:v>42466.562499892527</c:v>
                </c:pt>
                <c:pt idx="439">
                  <c:v>42466.572916559198</c:v>
                </c:pt>
                <c:pt idx="440">
                  <c:v>42466.583333225863</c:v>
                </c:pt>
                <c:pt idx="441">
                  <c:v>42466.593749892527</c:v>
                </c:pt>
                <c:pt idx="442">
                  <c:v>42466.604166559177</c:v>
                </c:pt>
                <c:pt idx="443">
                  <c:v>42466.614583225848</c:v>
                </c:pt>
                <c:pt idx="444">
                  <c:v>42466.62499989252</c:v>
                </c:pt>
                <c:pt idx="445">
                  <c:v>42466.635416559177</c:v>
                </c:pt>
                <c:pt idx="446">
                  <c:v>42466.645833225848</c:v>
                </c:pt>
                <c:pt idx="447">
                  <c:v>42466.656249892498</c:v>
                </c:pt>
                <c:pt idx="448">
                  <c:v>42466.666666559177</c:v>
                </c:pt>
                <c:pt idx="449">
                  <c:v>42466.677083225833</c:v>
                </c:pt>
                <c:pt idx="450">
                  <c:v>42466.687499892498</c:v>
                </c:pt>
                <c:pt idx="451">
                  <c:v>42466.697916559162</c:v>
                </c:pt>
                <c:pt idx="452">
                  <c:v>42466.708333225833</c:v>
                </c:pt>
                <c:pt idx="453">
                  <c:v>42466.718749892498</c:v>
                </c:pt>
                <c:pt idx="454">
                  <c:v>42466.729166559096</c:v>
                </c:pt>
                <c:pt idx="455">
                  <c:v>42466.739583225833</c:v>
                </c:pt>
                <c:pt idx="456">
                  <c:v>42466.749999892498</c:v>
                </c:pt>
                <c:pt idx="457">
                  <c:v>42466.76041655914</c:v>
                </c:pt>
                <c:pt idx="458">
                  <c:v>42466.770833225819</c:v>
                </c:pt>
                <c:pt idx="459">
                  <c:v>42466.781249892483</c:v>
                </c:pt>
                <c:pt idx="460">
                  <c:v>42466.791666559096</c:v>
                </c:pt>
                <c:pt idx="461">
                  <c:v>42466.802083225812</c:v>
                </c:pt>
                <c:pt idx="462">
                  <c:v>42466.812499892498</c:v>
                </c:pt>
                <c:pt idx="463">
                  <c:v>42466.82291655914</c:v>
                </c:pt>
                <c:pt idx="464">
                  <c:v>42466.833333225797</c:v>
                </c:pt>
                <c:pt idx="465">
                  <c:v>42466.843749892469</c:v>
                </c:pt>
                <c:pt idx="466">
                  <c:v>42466.854166559133</c:v>
                </c:pt>
                <c:pt idx="467">
                  <c:v>42466.864583225797</c:v>
                </c:pt>
                <c:pt idx="468">
                  <c:v>42466.874999892461</c:v>
                </c:pt>
                <c:pt idx="469">
                  <c:v>42466.885416559118</c:v>
                </c:pt>
                <c:pt idx="470">
                  <c:v>42466.89583322579</c:v>
                </c:pt>
                <c:pt idx="471">
                  <c:v>42466.906249892461</c:v>
                </c:pt>
                <c:pt idx="472">
                  <c:v>42466.916666559118</c:v>
                </c:pt>
                <c:pt idx="473">
                  <c:v>42466.927083225783</c:v>
                </c:pt>
                <c:pt idx="474">
                  <c:v>42466.937499892447</c:v>
                </c:pt>
                <c:pt idx="475">
                  <c:v>42466.947916559111</c:v>
                </c:pt>
                <c:pt idx="476">
                  <c:v>42466.958333225783</c:v>
                </c:pt>
                <c:pt idx="477">
                  <c:v>42466.96874989244</c:v>
                </c:pt>
                <c:pt idx="478">
                  <c:v>42466.979166559089</c:v>
                </c:pt>
                <c:pt idx="479">
                  <c:v>42466.989583225768</c:v>
                </c:pt>
                <c:pt idx="480">
                  <c:v>42466.999999892432</c:v>
                </c:pt>
                <c:pt idx="481">
                  <c:v>42467.010416559096</c:v>
                </c:pt>
                <c:pt idx="482">
                  <c:v>42467.020833225761</c:v>
                </c:pt>
                <c:pt idx="483">
                  <c:v>42467.031249892418</c:v>
                </c:pt>
                <c:pt idx="484">
                  <c:v>42467.04166655906</c:v>
                </c:pt>
                <c:pt idx="485">
                  <c:v>42467.052083225753</c:v>
                </c:pt>
                <c:pt idx="486">
                  <c:v>42467.062499892418</c:v>
                </c:pt>
                <c:pt idx="487">
                  <c:v>42467.072916559082</c:v>
                </c:pt>
                <c:pt idx="488">
                  <c:v>42467.083333225753</c:v>
                </c:pt>
                <c:pt idx="489">
                  <c:v>42467.093749892403</c:v>
                </c:pt>
                <c:pt idx="490">
                  <c:v>42467.10416655906</c:v>
                </c:pt>
                <c:pt idx="491">
                  <c:v>42467.114583225739</c:v>
                </c:pt>
                <c:pt idx="492">
                  <c:v>42467.124999892403</c:v>
                </c:pt>
                <c:pt idx="493">
                  <c:v>42467.13541655906</c:v>
                </c:pt>
                <c:pt idx="494">
                  <c:v>42467.145833225732</c:v>
                </c:pt>
                <c:pt idx="495">
                  <c:v>42467.156249892403</c:v>
                </c:pt>
                <c:pt idx="496">
                  <c:v>42467.166666559053</c:v>
                </c:pt>
                <c:pt idx="497">
                  <c:v>42467.17708322571</c:v>
                </c:pt>
                <c:pt idx="498">
                  <c:v>42467.187499892389</c:v>
                </c:pt>
                <c:pt idx="499">
                  <c:v>42467.197916559053</c:v>
                </c:pt>
                <c:pt idx="500">
                  <c:v>42467.208333225717</c:v>
                </c:pt>
                <c:pt idx="501">
                  <c:v>42467.218749892381</c:v>
                </c:pt>
                <c:pt idx="502">
                  <c:v>42467.22916655898</c:v>
                </c:pt>
                <c:pt idx="503">
                  <c:v>42467.239583225703</c:v>
                </c:pt>
                <c:pt idx="504">
                  <c:v>42467.249999892367</c:v>
                </c:pt>
                <c:pt idx="505">
                  <c:v>42467.260416559009</c:v>
                </c:pt>
                <c:pt idx="506">
                  <c:v>42467.270833225703</c:v>
                </c:pt>
                <c:pt idx="507">
                  <c:v>42467.281249892367</c:v>
                </c:pt>
                <c:pt idx="508">
                  <c:v>42467.291666558973</c:v>
                </c:pt>
                <c:pt idx="509">
                  <c:v>42467.302083225703</c:v>
                </c:pt>
                <c:pt idx="510">
                  <c:v>42467.312499892352</c:v>
                </c:pt>
                <c:pt idx="511">
                  <c:v>42467.322916559016</c:v>
                </c:pt>
                <c:pt idx="512">
                  <c:v>42467.333333225688</c:v>
                </c:pt>
                <c:pt idx="513">
                  <c:v>42467.343749892352</c:v>
                </c:pt>
                <c:pt idx="514">
                  <c:v>42467.354166559016</c:v>
                </c:pt>
                <c:pt idx="515">
                  <c:v>42467.364583225681</c:v>
                </c:pt>
                <c:pt idx="516">
                  <c:v>42467.374999892338</c:v>
                </c:pt>
                <c:pt idx="517">
                  <c:v>42467.385416559009</c:v>
                </c:pt>
                <c:pt idx="518">
                  <c:v>42467.395833225673</c:v>
                </c:pt>
                <c:pt idx="519">
                  <c:v>42467.40624989233</c:v>
                </c:pt>
                <c:pt idx="520">
                  <c:v>42467.416666559002</c:v>
                </c:pt>
                <c:pt idx="521">
                  <c:v>42467.427083225673</c:v>
                </c:pt>
                <c:pt idx="522">
                  <c:v>42467.43749989233</c:v>
                </c:pt>
                <c:pt idx="523">
                  <c:v>42467.447916559002</c:v>
                </c:pt>
                <c:pt idx="524">
                  <c:v>42467.458333225652</c:v>
                </c:pt>
                <c:pt idx="525">
                  <c:v>42467.468749892323</c:v>
                </c:pt>
                <c:pt idx="526">
                  <c:v>42467.479166558987</c:v>
                </c:pt>
                <c:pt idx="527">
                  <c:v>42467.489583225652</c:v>
                </c:pt>
                <c:pt idx="528">
                  <c:v>42467.499999892323</c:v>
                </c:pt>
                <c:pt idx="529">
                  <c:v>42467.51041655898</c:v>
                </c:pt>
                <c:pt idx="530">
                  <c:v>42467.520833225637</c:v>
                </c:pt>
                <c:pt idx="531">
                  <c:v>42467.531249892309</c:v>
                </c:pt>
                <c:pt idx="532">
                  <c:v>42467.541666558973</c:v>
                </c:pt>
                <c:pt idx="533">
                  <c:v>42467.552083225637</c:v>
                </c:pt>
                <c:pt idx="534">
                  <c:v>42467.562499892301</c:v>
                </c:pt>
                <c:pt idx="535">
                  <c:v>42467.572916558958</c:v>
                </c:pt>
                <c:pt idx="536">
                  <c:v>42467.58333322563</c:v>
                </c:pt>
                <c:pt idx="537">
                  <c:v>42467.593749892243</c:v>
                </c:pt>
                <c:pt idx="538">
                  <c:v>42467.604166558958</c:v>
                </c:pt>
                <c:pt idx="539">
                  <c:v>42467.614583225622</c:v>
                </c:pt>
                <c:pt idx="540">
                  <c:v>42467.624999892287</c:v>
                </c:pt>
                <c:pt idx="541">
                  <c:v>42467.635416558951</c:v>
                </c:pt>
                <c:pt idx="542">
                  <c:v>42467.645833225622</c:v>
                </c:pt>
                <c:pt idx="543">
                  <c:v>42467.656249892272</c:v>
                </c:pt>
                <c:pt idx="544">
                  <c:v>42467.666666558936</c:v>
                </c:pt>
                <c:pt idx="545">
                  <c:v>42467.677083225593</c:v>
                </c:pt>
                <c:pt idx="546">
                  <c:v>42467.687499892272</c:v>
                </c:pt>
                <c:pt idx="547">
                  <c:v>42467.697916558936</c:v>
                </c:pt>
                <c:pt idx="548">
                  <c:v>42467.708333225601</c:v>
                </c:pt>
                <c:pt idx="549">
                  <c:v>42467.718749892258</c:v>
                </c:pt>
                <c:pt idx="550">
                  <c:v>42467.729166558878</c:v>
                </c:pt>
                <c:pt idx="551">
                  <c:v>42467.739583225593</c:v>
                </c:pt>
                <c:pt idx="552">
                  <c:v>42467.749999892258</c:v>
                </c:pt>
                <c:pt idx="553">
                  <c:v>42467.760416558922</c:v>
                </c:pt>
                <c:pt idx="554">
                  <c:v>42467.770833225579</c:v>
                </c:pt>
                <c:pt idx="555">
                  <c:v>42467.78124989225</c:v>
                </c:pt>
                <c:pt idx="556">
                  <c:v>42467.791666558856</c:v>
                </c:pt>
                <c:pt idx="557">
                  <c:v>42467.802083225572</c:v>
                </c:pt>
                <c:pt idx="558">
                  <c:v>42467.812499892243</c:v>
                </c:pt>
                <c:pt idx="559">
                  <c:v>42467.8229165589</c:v>
                </c:pt>
                <c:pt idx="560">
                  <c:v>42467.833333225572</c:v>
                </c:pt>
                <c:pt idx="561">
                  <c:v>42467.843749892243</c:v>
                </c:pt>
                <c:pt idx="562">
                  <c:v>42467.8541665589</c:v>
                </c:pt>
                <c:pt idx="563">
                  <c:v>42467.864583225557</c:v>
                </c:pt>
                <c:pt idx="564">
                  <c:v>42467.874999892221</c:v>
                </c:pt>
                <c:pt idx="565">
                  <c:v>42467.8854165589</c:v>
                </c:pt>
                <c:pt idx="566">
                  <c:v>42467.89583322555</c:v>
                </c:pt>
                <c:pt idx="567">
                  <c:v>42467.906249892221</c:v>
                </c:pt>
                <c:pt idx="568">
                  <c:v>42467.916666558878</c:v>
                </c:pt>
                <c:pt idx="569">
                  <c:v>42467.92708322555</c:v>
                </c:pt>
                <c:pt idx="570">
                  <c:v>42467.937499892207</c:v>
                </c:pt>
                <c:pt idx="571">
                  <c:v>42467.947916558871</c:v>
                </c:pt>
                <c:pt idx="572">
                  <c:v>42467.958333225542</c:v>
                </c:pt>
                <c:pt idx="573">
                  <c:v>42467.968749892207</c:v>
                </c:pt>
                <c:pt idx="574">
                  <c:v>42467.979166558871</c:v>
                </c:pt>
                <c:pt idx="575">
                  <c:v>42467.989583225528</c:v>
                </c:pt>
                <c:pt idx="576">
                  <c:v>42467.999999892199</c:v>
                </c:pt>
                <c:pt idx="577">
                  <c:v>42468.010416558856</c:v>
                </c:pt>
                <c:pt idx="578">
                  <c:v>42468.020833225521</c:v>
                </c:pt>
                <c:pt idx="579">
                  <c:v>42468.031249892199</c:v>
                </c:pt>
                <c:pt idx="580">
                  <c:v>42468.041666558856</c:v>
                </c:pt>
                <c:pt idx="581">
                  <c:v>42468.052083225521</c:v>
                </c:pt>
                <c:pt idx="582">
                  <c:v>42468.062499892178</c:v>
                </c:pt>
                <c:pt idx="583">
                  <c:v>42468.072916558849</c:v>
                </c:pt>
                <c:pt idx="584">
                  <c:v>42468.083333225513</c:v>
                </c:pt>
                <c:pt idx="585">
                  <c:v>42468.093749892178</c:v>
                </c:pt>
                <c:pt idx="586">
                  <c:v>42468.104166558827</c:v>
                </c:pt>
                <c:pt idx="587">
                  <c:v>42468.114583225499</c:v>
                </c:pt>
                <c:pt idx="588">
                  <c:v>42468.12499989217</c:v>
                </c:pt>
                <c:pt idx="589">
                  <c:v>42468.135416558827</c:v>
                </c:pt>
                <c:pt idx="590">
                  <c:v>42468.145833225499</c:v>
                </c:pt>
                <c:pt idx="591">
                  <c:v>42468.156249892199</c:v>
                </c:pt>
                <c:pt idx="592">
                  <c:v>42468.166666558827</c:v>
                </c:pt>
                <c:pt idx="593">
                  <c:v>42468.177083225477</c:v>
                </c:pt>
                <c:pt idx="594">
                  <c:v>42468.187499892148</c:v>
                </c:pt>
                <c:pt idx="595">
                  <c:v>42468.19791655882</c:v>
                </c:pt>
                <c:pt idx="596">
                  <c:v>42468.208333225477</c:v>
                </c:pt>
                <c:pt idx="597">
                  <c:v>42468.218749892148</c:v>
                </c:pt>
                <c:pt idx="598">
                  <c:v>42468.229166558747</c:v>
                </c:pt>
                <c:pt idx="599">
                  <c:v>42468.239583225477</c:v>
                </c:pt>
                <c:pt idx="600">
                  <c:v>42468.249999892141</c:v>
                </c:pt>
                <c:pt idx="601">
                  <c:v>42468.260416558813</c:v>
                </c:pt>
                <c:pt idx="602">
                  <c:v>42468.27083322547</c:v>
                </c:pt>
                <c:pt idx="603">
                  <c:v>42468.281249892127</c:v>
                </c:pt>
                <c:pt idx="604">
                  <c:v>42468.291666558747</c:v>
                </c:pt>
                <c:pt idx="605">
                  <c:v>42468.302083225462</c:v>
                </c:pt>
                <c:pt idx="606">
                  <c:v>42468.312499892141</c:v>
                </c:pt>
                <c:pt idx="607">
                  <c:v>42468.322916558798</c:v>
                </c:pt>
                <c:pt idx="608">
                  <c:v>42468.333333225448</c:v>
                </c:pt>
                <c:pt idx="609">
                  <c:v>42468.343749892119</c:v>
                </c:pt>
                <c:pt idx="610">
                  <c:v>42468.354166558798</c:v>
                </c:pt>
                <c:pt idx="611">
                  <c:v>42468.364583225448</c:v>
                </c:pt>
                <c:pt idx="612">
                  <c:v>42468.374999892098</c:v>
                </c:pt>
                <c:pt idx="613">
                  <c:v>42468.385416558769</c:v>
                </c:pt>
                <c:pt idx="614">
                  <c:v>42468.395833225441</c:v>
                </c:pt>
                <c:pt idx="615">
                  <c:v>42468.406249892098</c:v>
                </c:pt>
                <c:pt idx="616">
                  <c:v>42468.416666558769</c:v>
                </c:pt>
                <c:pt idx="617">
                  <c:v>42468.427083225433</c:v>
                </c:pt>
                <c:pt idx="618">
                  <c:v>42468.437499892098</c:v>
                </c:pt>
                <c:pt idx="619">
                  <c:v>42468.447916558762</c:v>
                </c:pt>
                <c:pt idx="620">
                  <c:v>42468.458333225441</c:v>
                </c:pt>
                <c:pt idx="621">
                  <c:v>42468.468749892098</c:v>
                </c:pt>
                <c:pt idx="622">
                  <c:v>42468.47916655874</c:v>
                </c:pt>
                <c:pt idx="623">
                  <c:v>42468.489583225419</c:v>
                </c:pt>
                <c:pt idx="624">
                  <c:v>42468.499999892083</c:v>
                </c:pt>
                <c:pt idx="625">
                  <c:v>42468.510416558747</c:v>
                </c:pt>
                <c:pt idx="626">
                  <c:v>42468.520833225411</c:v>
                </c:pt>
                <c:pt idx="627">
                  <c:v>42468.531249892068</c:v>
                </c:pt>
                <c:pt idx="628">
                  <c:v>42468.541666558733</c:v>
                </c:pt>
                <c:pt idx="629">
                  <c:v>42468.552083225397</c:v>
                </c:pt>
                <c:pt idx="630">
                  <c:v>42468.562499892068</c:v>
                </c:pt>
                <c:pt idx="631">
                  <c:v>42468.572916558733</c:v>
                </c:pt>
                <c:pt idx="632">
                  <c:v>42468.583333225397</c:v>
                </c:pt>
                <c:pt idx="633">
                  <c:v>42468.593749892039</c:v>
                </c:pt>
                <c:pt idx="634">
                  <c:v>42468.604166558733</c:v>
                </c:pt>
                <c:pt idx="635">
                  <c:v>42468.61458322539</c:v>
                </c:pt>
                <c:pt idx="636">
                  <c:v>42468.624999892047</c:v>
                </c:pt>
                <c:pt idx="637">
                  <c:v>42468.635416558711</c:v>
                </c:pt>
                <c:pt idx="638">
                  <c:v>42468.645833225382</c:v>
                </c:pt>
                <c:pt idx="639">
                  <c:v>42468.656249892039</c:v>
                </c:pt>
                <c:pt idx="640">
                  <c:v>42468.666666558704</c:v>
                </c:pt>
                <c:pt idx="641">
                  <c:v>42468.677083225382</c:v>
                </c:pt>
                <c:pt idx="642">
                  <c:v>42468.687499892039</c:v>
                </c:pt>
                <c:pt idx="643">
                  <c:v>42468.697916558704</c:v>
                </c:pt>
                <c:pt idx="644">
                  <c:v>42468.708333225368</c:v>
                </c:pt>
                <c:pt idx="645">
                  <c:v>42468.718749892032</c:v>
                </c:pt>
                <c:pt idx="646">
                  <c:v>42468.729166558638</c:v>
                </c:pt>
                <c:pt idx="647">
                  <c:v>42468.739583225353</c:v>
                </c:pt>
                <c:pt idx="648">
                  <c:v>42468.749999892018</c:v>
                </c:pt>
                <c:pt idx="649">
                  <c:v>42468.76041655866</c:v>
                </c:pt>
                <c:pt idx="650">
                  <c:v>42468.770833225353</c:v>
                </c:pt>
                <c:pt idx="651">
                  <c:v>42468.781249892018</c:v>
                </c:pt>
                <c:pt idx="652">
                  <c:v>42468.791666558624</c:v>
                </c:pt>
                <c:pt idx="653">
                  <c:v>42468.802083225353</c:v>
                </c:pt>
                <c:pt idx="654">
                  <c:v>42468.812499892003</c:v>
                </c:pt>
                <c:pt idx="655">
                  <c:v>42468.822916558667</c:v>
                </c:pt>
                <c:pt idx="656">
                  <c:v>42468.833333225339</c:v>
                </c:pt>
                <c:pt idx="657">
                  <c:v>42468.843749892003</c:v>
                </c:pt>
                <c:pt idx="658">
                  <c:v>42468.854166558667</c:v>
                </c:pt>
                <c:pt idx="659">
                  <c:v>42468.864583225331</c:v>
                </c:pt>
                <c:pt idx="660">
                  <c:v>42468.874999892003</c:v>
                </c:pt>
                <c:pt idx="661">
                  <c:v>42468.88541655866</c:v>
                </c:pt>
                <c:pt idx="662">
                  <c:v>42468.895833225317</c:v>
                </c:pt>
                <c:pt idx="663">
                  <c:v>42468.906249891981</c:v>
                </c:pt>
                <c:pt idx="664">
                  <c:v>42468.916666558653</c:v>
                </c:pt>
                <c:pt idx="665">
                  <c:v>42468.92708322531</c:v>
                </c:pt>
                <c:pt idx="666">
                  <c:v>42468.937499891981</c:v>
                </c:pt>
                <c:pt idx="667">
                  <c:v>42468.947916558653</c:v>
                </c:pt>
                <c:pt idx="668">
                  <c:v>42468.958333225302</c:v>
                </c:pt>
                <c:pt idx="669">
                  <c:v>42468.968749891967</c:v>
                </c:pt>
                <c:pt idx="670">
                  <c:v>42468.979166558624</c:v>
                </c:pt>
                <c:pt idx="671">
                  <c:v>42468.989583225302</c:v>
                </c:pt>
              </c:numCache>
            </c:numRef>
          </c:cat>
          <c:val>
            <c:numRef>
              <c:f>Sheet1!$E$3:$E$674</c:f>
              <c:numCache>
                <c:formatCode>General</c:formatCode>
                <c:ptCount val="672"/>
                <c:pt idx="0">
                  <c:v>0</c:v>
                </c:pt>
                <c:pt idx="1">
                  <c:v>49.605333333333327</c:v>
                </c:pt>
                <c:pt idx="2">
                  <c:v>47.154666666666557</c:v>
                </c:pt>
                <c:pt idx="3">
                  <c:v>0</c:v>
                </c:pt>
                <c:pt idx="4">
                  <c:v>56.58206896551723</c:v>
                </c:pt>
                <c:pt idx="5">
                  <c:v>63.227586206896547</c:v>
                </c:pt>
                <c:pt idx="6">
                  <c:v>54.562652519893902</c:v>
                </c:pt>
                <c:pt idx="7">
                  <c:v>55.261978021978031</c:v>
                </c:pt>
                <c:pt idx="8">
                  <c:v>54.471428571428532</c:v>
                </c:pt>
                <c:pt idx="9">
                  <c:v>34.894285714285708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39.18</c:v>
                </c:pt>
                <c:pt idx="14">
                  <c:v>57.54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38.473846153846061</c:v>
                </c:pt>
                <c:pt idx="57">
                  <c:v>72.369230769230754</c:v>
                </c:pt>
                <c:pt idx="58">
                  <c:v>52.596923076923069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31.5625</c:v>
                </c:pt>
                <c:pt idx="71">
                  <c:v>53.4375</c:v>
                </c:pt>
                <c:pt idx="72">
                  <c:v>50.96</c:v>
                </c:pt>
                <c:pt idx="73">
                  <c:v>61.88</c:v>
                </c:pt>
                <c:pt idx="74">
                  <c:v>67.291851851851831</c:v>
                </c:pt>
                <c:pt idx="75">
                  <c:v>64.628148148148071</c:v>
                </c:pt>
                <c:pt idx="76">
                  <c:v>0</c:v>
                </c:pt>
                <c:pt idx="77">
                  <c:v>35.384999999999998</c:v>
                </c:pt>
                <c:pt idx="78">
                  <c:v>43.462499999999999</c:v>
                </c:pt>
                <c:pt idx="79">
                  <c:v>39.872500000000002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39.553846153846052</c:v>
                </c:pt>
                <c:pt idx="89">
                  <c:v>58.661538461538463</c:v>
                </c:pt>
                <c:pt idx="90">
                  <c:v>41.464615384615399</c:v>
                </c:pt>
                <c:pt idx="91">
                  <c:v>61.185454545454547</c:v>
                </c:pt>
                <c:pt idx="92">
                  <c:v>68.981818181818198</c:v>
                </c:pt>
                <c:pt idx="93">
                  <c:v>45.592727272727267</c:v>
                </c:pt>
                <c:pt idx="94">
                  <c:v>0</c:v>
                </c:pt>
                <c:pt idx="95">
                  <c:v>56.395714285714277</c:v>
                </c:pt>
                <c:pt idx="96">
                  <c:v>73.992857142857062</c:v>
                </c:pt>
                <c:pt idx="97">
                  <c:v>41.731428571428573</c:v>
                </c:pt>
                <c:pt idx="98">
                  <c:v>0</c:v>
                </c:pt>
                <c:pt idx="99">
                  <c:v>51.354666666666539</c:v>
                </c:pt>
                <c:pt idx="100">
                  <c:v>44.469777777777779</c:v>
                </c:pt>
                <c:pt idx="101">
                  <c:v>63.655555555555559</c:v>
                </c:pt>
                <c:pt idx="102">
                  <c:v>0</c:v>
                </c:pt>
                <c:pt idx="103">
                  <c:v>0</c:v>
                </c:pt>
                <c:pt idx="104">
                  <c:v>57.018000000000001</c:v>
                </c:pt>
                <c:pt idx="105">
                  <c:v>65.813489361702125</c:v>
                </c:pt>
                <c:pt idx="106">
                  <c:v>71.872340425531775</c:v>
                </c:pt>
                <c:pt idx="107">
                  <c:v>71.872340425531775</c:v>
                </c:pt>
                <c:pt idx="108">
                  <c:v>71.872340425531775</c:v>
                </c:pt>
                <c:pt idx="109">
                  <c:v>55.209267139479898</c:v>
                </c:pt>
                <c:pt idx="110">
                  <c:v>55.866666666666568</c:v>
                </c:pt>
                <c:pt idx="111">
                  <c:v>43.795555555555552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38.659999999999997</c:v>
                </c:pt>
                <c:pt idx="154">
                  <c:v>58.015000000000001</c:v>
                </c:pt>
                <c:pt idx="155">
                  <c:v>60.524999999999999</c:v>
                </c:pt>
                <c:pt idx="156">
                  <c:v>62.24</c:v>
                </c:pt>
                <c:pt idx="157">
                  <c:v>34.96</c:v>
                </c:pt>
                <c:pt idx="158">
                  <c:v>38.338749999999997</c:v>
                </c:pt>
                <c:pt idx="159">
                  <c:v>47.868749999999999</c:v>
                </c:pt>
                <c:pt idx="160">
                  <c:v>47.868749999999999</c:v>
                </c:pt>
                <c:pt idx="161">
                  <c:v>47.868749999999999</c:v>
                </c:pt>
                <c:pt idx="162">
                  <c:v>47.868749999999999</c:v>
                </c:pt>
                <c:pt idx="163">
                  <c:v>67.34430555555555</c:v>
                </c:pt>
                <c:pt idx="164">
                  <c:v>77.281944444444434</c:v>
                </c:pt>
                <c:pt idx="165">
                  <c:v>32.97</c:v>
                </c:pt>
                <c:pt idx="166">
                  <c:v>74.314285714285717</c:v>
                </c:pt>
                <c:pt idx="167">
                  <c:v>72.214285714285722</c:v>
                </c:pt>
                <c:pt idx="168">
                  <c:v>68.522605042016792</c:v>
                </c:pt>
                <c:pt idx="169">
                  <c:v>54.898823529411757</c:v>
                </c:pt>
                <c:pt idx="170">
                  <c:v>56.844999999999999</c:v>
                </c:pt>
                <c:pt idx="171">
                  <c:v>58.762500000000003</c:v>
                </c:pt>
                <c:pt idx="172">
                  <c:v>44.628629032258061</c:v>
                </c:pt>
                <c:pt idx="173">
                  <c:v>80.414930875576033</c:v>
                </c:pt>
                <c:pt idx="174">
                  <c:v>91.091797235023023</c:v>
                </c:pt>
                <c:pt idx="175">
                  <c:v>79.668571428571354</c:v>
                </c:pt>
                <c:pt idx="176">
                  <c:v>62.597802197802203</c:v>
                </c:pt>
                <c:pt idx="177">
                  <c:v>72.23743589743583</c:v>
                </c:pt>
                <c:pt idx="178">
                  <c:v>69.946842105263144</c:v>
                </c:pt>
                <c:pt idx="179">
                  <c:v>60.524085213032542</c:v>
                </c:pt>
                <c:pt idx="180">
                  <c:v>79.598138639281061</c:v>
                </c:pt>
                <c:pt idx="181">
                  <c:v>83.776257106179997</c:v>
                </c:pt>
                <c:pt idx="182">
                  <c:v>57.359114249037233</c:v>
                </c:pt>
                <c:pt idx="183">
                  <c:v>42.188896020539147</c:v>
                </c:pt>
                <c:pt idx="184">
                  <c:v>0</c:v>
                </c:pt>
                <c:pt idx="185">
                  <c:v>48.16</c:v>
                </c:pt>
                <c:pt idx="186">
                  <c:v>42.984999999999999</c:v>
                </c:pt>
                <c:pt idx="187">
                  <c:v>57.825000000000003</c:v>
                </c:pt>
                <c:pt idx="188">
                  <c:v>50.563333333333333</c:v>
                </c:pt>
                <c:pt idx="189">
                  <c:v>60.2</c:v>
                </c:pt>
                <c:pt idx="190">
                  <c:v>40.066666666666578</c:v>
                </c:pt>
                <c:pt idx="191">
                  <c:v>0</c:v>
                </c:pt>
                <c:pt idx="192">
                  <c:v>49.546153846153899</c:v>
                </c:pt>
                <c:pt idx="193">
                  <c:v>71.884615384615401</c:v>
                </c:pt>
                <c:pt idx="194">
                  <c:v>41.169230769230772</c:v>
                </c:pt>
                <c:pt idx="195">
                  <c:v>0</c:v>
                </c:pt>
                <c:pt idx="196">
                  <c:v>43.336842105263088</c:v>
                </c:pt>
                <c:pt idx="197">
                  <c:v>50.005263157894731</c:v>
                </c:pt>
                <c:pt idx="198">
                  <c:v>48.281531100478468</c:v>
                </c:pt>
                <c:pt idx="199">
                  <c:v>34.718181818181812</c:v>
                </c:pt>
                <c:pt idx="200">
                  <c:v>31.81818181818182</c:v>
                </c:pt>
                <c:pt idx="201">
                  <c:v>0</c:v>
                </c:pt>
                <c:pt idx="202">
                  <c:v>0</c:v>
                </c:pt>
                <c:pt idx="203">
                  <c:v>54.8416</c:v>
                </c:pt>
                <c:pt idx="204">
                  <c:v>49.5184</c:v>
                </c:pt>
                <c:pt idx="205">
                  <c:v>0</c:v>
                </c:pt>
                <c:pt idx="206">
                  <c:v>64.688333333333205</c:v>
                </c:pt>
                <c:pt idx="207">
                  <c:v>60.521321839080457</c:v>
                </c:pt>
                <c:pt idx="208">
                  <c:v>47.544827586206807</c:v>
                </c:pt>
                <c:pt idx="209">
                  <c:v>45.205517241379297</c:v>
                </c:pt>
                <c:pt idx="210">
                  <c:v>0</c:v>
                </c:pt>
                <c:pt idx="211">
                  <c:v>0</c:v>
                </c:pt>
                <c:pt idx="212">
                  <c:v>0</c:v>
                </c:pt>
                <c:pt idx="213">
                  <c:v>0</c:v>
                </c:pt>
                <c:pt idx="214">
                  <c:v>0</c:v>
                </c:pt>
                <c:pt idx="215">
                  <c:v>0</c:v>
                </c:pt>
                <c:pt idx="216">
                  <c:v>0</c:v>
                </c:pt>
                <c:pt idx="217">
                  <c:v>0</c:v>
                </c:pt>
                <c:pt idx="218">
                  <c:v>0</c:v>
                </c:pt>
                <c:pt idx="219">
                  <c:v>0</c:v>
                </c:pt>
                <c:pt idx="220">
                  <c:v>0</c:v>
                </c:pt>
                <c:pt idx="221">
                  <c:v>0</c:v>
                </c:pt>
                <c:pt idx="222">
                  <c:v>0</c:v>
                </c:pt>
                <c:pt idx="223">
                  <c:v>0</c:v>
                </c:pt>
                <c:pt idx="224">
                  <c:v>0</c:v>
                </c:pt>
                <c:pt idx="225">
                  <c:v>0</c:v>
                </c:pt>
                <c:pt idx="226">
                  <c:v>0</c:v>
                </c:pt>
                <c:pt idx="227">
                  <c:v>0</c:v>
                </c:pt>
                <c:pt idx="228">
                  <c:v>0</c:v>
                </c:pt>
                <c:pt idx="229">
                  <c:v>0</c:v>
                </c:pt>
                <c:pt idx="230">
                  <c:v>0</c:v>
                </c:pt>
                <c:pt idx="231">
                  <c:v>0</c:v>
                </c:pt>
                <c:pt idx="232">
                  <c:v>0</c:v>
                </c:pt>
                <c:pt idx="233">
                  <c:v>0</c:v>
                </c:pt>
                <c:pt idx="234">
                  <c:v>0</c:v>
                </c:pt>
                <c:pt idx="235">
                  <c:v>0</c:v>
                </c:pt>
                <c:pt idx="236">
                  <c:v>0</c:v>
                </c:pt>
                <c:pt idx="237">
                  <c:v>0</c:v>
                </c:pt>
                <c:pt idx="238">
                  <c:v>0</c:v>
                </c:pt>
                <c:pt idx="239">
                  <c:v>0</c:v>
                </c:pt>
                <c:pt idx="240">
                  <c:v>0</c:v>
                </c:pt>
                <c:pt idx="241">
                  <c:v>42.997894736842063</c:v>
                </c:pt>
                <c:pt idx="242">
                  <c:v>58.162105263157898</c:v>
                </c:pt>
                <c:pt idx="243">
                  <c:v>0</c:v>
                </c:pt>
                <c:pt idx="244">
                  <c:v>0</c:v>
                </c:pt>
                <c:pt idx="245">
                  <c:v>36.68</c:v>
                </c:pt>
                <c:pt idx="246">
                  <c:v>63.4</c:v>
                </c:pt>
                <c:pt idx="247">
                  <c:v>0</c:v>
                </c:pt>
                <c:pt idx="248">
                  <c:v>0</c:v>
                </c:pt>
                <c:pt idx="249">
                  <c:v>0</c:v>
                </c:pt>
                <c:pt idx="250">
                  <c:v>0</c:v>
                </c:pt>
                <c:pt idx="251">
                  <c:v>51.926666666666577</c:v>
                </c:pt>
                <c:pt idx="252">
                  <c:v>38.433333333333337</c:v>
                </c:pt>
                <c:pt idx="253">
                  <c:v>0</c:v>
                </c:pt>
                <c:pt idx="254">
                  <c:v>42.7</c:v>
                </c:pt>
                <c:pt idx="255">
                  <c:v>42.7</c:v>
                </c:pt>
                <c:pt idx="256">
                  <c:v>46.908387096774199</c:v>
                </c:pt>
                <c:pt idx="257">
                  <c:v>48.116129032258073</c:v>
                </c:pt>
                <c:pt idx="258">
                  <c:v>38.933378607809843</c:v>
                </c:pt>
                <c:pt idx="259">
                  <c:v>62.589473684210468</c:v>
                </c:pt>
                <c:pt idx="260">
                  <c:v>56.758513931888551</c:v>
                </c:pt>
                <c:pt idx="261">
                  <c:v>51.854117647058821</c:v>
                </c:pt>
                <c:pt idx="262">
                  <c:v>50.339622641509443</c:v>
                </c:pt>
                <c:pt idx="263">
                  <c:v>51.792452830188701</c:v>
                </c:pt>
                <c:pt idx="264">
                  <c:v>51.792452830188701</c:v>
                </c:pt>
                <c:pt idx="265">
                  <c:v>43.075471698113198</c:v>
                </c:pt>
                <c:pt idx="266">
                  <c:v>0</c:v>
                </c:pt>
                <c:pt idx="267">
                  <c:v>0</c:v>
                </c:pt>
                <c:pt idx="268">
                  <c:v>39.92328648648644</c:v>
                </c:pt>
                <c:pt idx="269">
                  <c:v>56.217729729729719</c:v>
                </c:pt>
                <c:pt idx="270">
                  <c:v>43.41898378378378</c:v>
                </c:pt>
                <c:pt idx="271">
                  <c:v>0</c:v>
                </c:pt>
                <c:pt idx="272">
                  <c:v>71.041090909090897</c:v>
                </c:pt>
                <c:pt idx="273">
                  <c:v>86.784363636363636</c:v>
                </c:pt>
                <c:pt idx="274">
                  <c:v>58.804424764890207</c:v>
                </c:pt>
                <c:pt idx="275">
                  <c:v>58.91146551724129</c:v>
                </c:pt>
                <c:pt idx="276">
                  <c:v>39.458655172413799</c:v>
                </c:pt>
                <c:pt idx="277">
                  <c:v>0</c:v>
                </c:pt>
                <c:pt idx="278">
                  <c:v>0</c:v>
                </c:pt>
                <c:pt idx="279">
                  <c:v>38.67483870967741</c:v>
                </c:pt>
                <c:pt idx="280">
                  <c:v>73.374193548387098</c:v>
                </c:pt>
                <c:pt idx="281">
                  <c:v>73.340301075268812</c:v>
                </c:pt>
                <c:pt idx="282">
                  <c:v>73.12</c:v>
                </c:pt>
                <c:pt idx="283">
                  <c:v>67.370666666666651</c:v>
                </c:pt>
                <c:pt idx="284">
                  <c:v>54.6</c:v>
                </c:pt>
                <c:pt idx="285">
                  <c:v>39.840000000000003</c:v>
                </c:pt>
                <c:pt idx="286">
                  <c:v>30.932631578947319</c:v>
                </c:pt>
                <c:pt idx="287">
                  <c:v>43.989473684210459</c:v>
                </c:pt>
                <c:pt idx="288">
                  <c:v>32.797894736842103</c:v>
                </c:pt>
                <c:pt idx="289">
                  <c:v>0</c:v>
                </c:pt>
                <c:pt idx="290">
                  <c:v>0</c:v>
                </c:pt>
                <c:pt idx="291">
                  <c:v>47.357142857142797</c:v>
                </c:pt>
                <c:pt idx="292">
                  <c:v>56.035714285714278</c:v>
                </c:pt>
                <c:pt idx="293">
                  <c:v>35.207142857142863</c:v>
                </c:pt>
                <c:pt idx="294">
                  <c:v>35.225263157894737</c:v>
                </c:pt>
                <c:pt idx="295">
                  <c:v>69.189473684210526</c:v>
                </c:pt>
                <c:pt idx="296">
                  <c:v>51.343157894736841</c:v>
                </c:pt>
                <c:pt idx="297">
                  <c:v>62.580994152046728</c:v>
                </c:pt>
                <c:pt idx="298">
                  <c:v>86.561111111111103</c:v>
                </c:pt>
                <c:pt idx="299">
                  <c:v>61.42</c:v>
                </c:pt>
                <c:pt idx="300">
                  <c:v>65.599999999999994</c:v>
                </c:pt>
                <c:pt idx="301">
                  <c:v>37.119999999999997</c:v>
                </c:pt>
                <c:pt idx="302">
                  <c:v>0</c:v>
                </c:pt>
                <c:pt idx="303">
                  <c:v>54.211200000000012</c:v>
                </c:pt>
                <c:pt idx="304">
                  <c:v>52.348799999999997</c:v>
                </c:pt>
                <c:pt idx="305">
                  <c:v>0</c:v>
                </c:pt>
                <c:pt idx="306">
                  <c:v>0</c:v>
                </c:pt>
                <c:pt idx="307">
                  <c:v>0</c:v>
                </c:pt>
                <c:pt idx="308">
                  <c:v>0</c:v>
                </c:pt>
                <c:pt idx="309">
                  <c:v>0</c:v>
                </c:pt>
                <c:pt idx="310">
                  <c:v>0</c:v>
                </c:pt>
                <c:pt idx="311">
                  <c:v>0</c:v>
                </c:pt>
                <c:pt idx="312">
                  <c:v>0</c:v>
                </c:pt>
                <c:pt idx="313">
                  <c:v>0</c:v>
                </c:pt>
                <c:pt idx="314">
                  <c:v>0</c:v>
                </c:pt>
                <c:pt idx="315">
                  <c:v>0</c:v>
                </c:pt>
                <c:pt idx="316">
                  <c:v>0</c:v>
                </c:pt>
                <c:pt idx="317">
                  <c:v>0</c:v>
                </c:pt>
                <c:pt idx="318">
                  <c:v>0</c:v>
                </c:pt>
                <c:pt idx="319">
                  <c:v>0</c:v>
                </c:pt>
                <c:pt idx="320">
                  <c:v>0</c:v>
                </c:pt>
                <c:pt idx="321">
                  <c:v>0</c:v>
                </c:pt>
                <c:pt idx="322">
                  <c:v>0</c:v>
                </c:pt>
                <c:pt idx="323">
                  <c:v>0</c:v>
                </c:pt>
                <c:pt idx="324">
                  <c:v>0</c:v>
                </c:pt>
                <c:pt idx="325">
                  <c:v>0</c:v>
                </c:pt>
                <c:pt idx="326">
                  <c:v>0</c:v>
                </c:pt>
                <c:pt idx="327">
                  <c:v>0</c:v>
                </c:pt>
                <c:pt idx="328">
                  <c:v>0</c:v>
                </c:pt>
                <c:pt idx="329">
                  <c:v>0</c:v>
                </c:pt>
                <c:pt idx="330">
                  <c:v>0</c:v>
                </c:pt>
                <c:pt idx="331">
                  <c:v>0</c:v>
                </c:pt>
                <c:pt idx="332">
                  <c:v>0</c:v>
                </c:pt>
                <c:pt idx="333">
                  <c:v>0</c:v>
                </c:pt>
                <c:pt idx="334">
                  <c:v>0</c:v>
                </c:pt>
                <c:pt idx="335">
                  <c:v>0</c:v>
                </c:pt>
                <c:pt idx="336">
                  <c:v>0</c:v>
                </c:pt>
                <c:pt idx="337">
                  <c:v>0</c:v>
                </c:pt>
                <c:pt idx="338">
                  <c:v>0</c:v>
                </c:pt>
                <c:pt idx="339">
                  <c:v>0</c:v>
                </c:pt>
                <c:pt idx="340">
                  <c:v>0</c:v>
                </c:pt>
                <c:pt idx="341">
                  <c:v>0</c:v>
                </c:pt>
                <c:pt idx="342">
                  <c:v>53.898333333333319</c:v>
                </c:pt>
                <c:pt idx="343">
                  <c:v>57.793666666666617</c:v>
                </c:pt>
                <c:pt idx="344">
                  <c:v>67.86</c:v>
                </c:pt>
                <c:pt idx="345">
                  <c:v>35.048000000000002</c:v>
                </c:pt>
                <c:pt idx="346">
                  <c:v>0</c:v>
                </c:pt>
                <c:pt idx="347">
                  <c:v>0</c:v>
                </c:pt>
                <c:pt idx="348">
                  <c:v>0</c:v>
                </c:pt>
                <c:pt idx="349">
                  <c:v>41.152941176470598</c:v>
                </c:pt>
                <c:pt idx="350">
                  <c:v>56.767058823529403</c:v>
                </c:pt>
                <c:pt idx="351">
                  <c:v>0</c:v>
                </c:pt>
                <c:pt idx="352">
                  <c:v>0</c:v>
                </c:pt>
                <c:pt idx="353">
                  <c:v>0</c:v>
                </c:pt>
                <c:pt idx="354">
                  <c:v>54.05</c:v>
                </c:pt>
                <c:pt idx="355">
                  <c:v>44.43</c:v>
                </c:pt>
                <c:pt idx="356">
                  <c:v>32.897500000000001</c:v>
                </c:pt>
                <c:pt idx="357">
                  <c:v>73.462500000000006</c:v>
                </c:pt>
                <c:pt idx="358">
                  <c:v>73.462500000000006</c:v>
                </c:pt>
                <c:pt idx="359">
                  <c:v>32.897500000000001</c:v>
                </c:pt>
                <c:pt idx="360">
                  <c:v>0</c:v>
                </c:pt>
                <c:pt idx="361">
                  <c:v>0</c:v>
                </c:pt>
                <c:pt idx="362">
                  <c:v>130</c:v>
                </c:pt>
                <c:pt idx="363">
                  <c:v>33.594545454545447</c:v>
                </c:pt>
                <c:pt idx="364">
                  <c:v>47.972727272727262</c:v>
                </c:pt>
                <c:pt idx="365">
                  <c:v>34.792727272727269</c:v>
                </c:pt>
                <c:pt idx="366">
                  <c:v>42.364512820512822</c:v>
                </c:pt>
                <c:pt idx="367">
                  <c:v>59.606153846153902</c:v>
                </c:pt>
                <c:pt idx="368">
                  <c:v>70.368695652173912</c:v>
                </c:pt>
                <c:pt idx="369">
                  <c:v>87.113681159420224</c:v>
                </c:pt>
                <c:pt idx="370">
                  <c:v>34.02695652173913</c:v>
                </c:pt>
                <c:pt idx="371">
                  <c:v>39.417142857142842</c:v>
                </c:pt>
                <c:pt idx="372">
                  <c:v>49.334581280788143</c:v>
                </c:pt>
                <c:pt idx="373">
                  <c:v>56.296551724137977</c:v>
                </c:pt>
                <c:pt idx="374">
                  <c:v>50.394224137931033</c:v>
                </c:pt>
                <c:pt idx="375">
                  <c:v>65.197500000000005</c:v>
                </c:pt>
                <c:pt idx="376">
                  <c:v>46.111111111111107</c:v>
                </c:pt>
                <c:pt idx="377">
                  <c:v>48.140317460317412</c:v>
                </c:pt>
                <c:pt idx="378">
                  <c:v>64.63428571428571</c:v>
                </c:pt>
                <c:pt idx="379">
                  <c:v>48.754285714285707</c:v>
                </c:pt>
                <c:pt idx="380">
                  <c:v>31.646153846153851</c:v>
                </c:pt>
                <c:pt idx="381">
                  <c:v>64.969846153846149</c:v>
                </c:pt>
                <c:pt idx="382">
                  <c:v>54.36</c:v>
                </c:pt>
                <c:pt idx="383">
                  <c:v>39.744</c:v>
                </c:pt>
                <c:pt idx="384">
                  <c:v>35.71076923076923</c:v>
                </c:pt>
                <c:pt idx="385">
                  <c:v>61.40923076923076</c:v>
                </c:pt>
                <c:pt idx="386">
                  <c:v>0</c:v>
                </c:pt>
                <c:pt idx="387">
                  <c:v>0</c:v>
                </c:pt>
                <c:pt idx="388">
                  <c:v>0</c:v>
                </c:pt>
                <c:pt idx="389">
                  <c:v>45.348148148148141</c:v>
                </c:pt>
                <c:pt idx="390">
                  <c:v>62.8888888888889</c:v>
                </c:pt>
                <c:pt idx="391">
                  <c:v>42.330462962962947</c:v>
                </c:pt>
                <c:pt idx="392">
                  <c:v>50.512500000000003</c:v>
                </c:pt>
                <c:pt idx="393">
                  <c:v>50.512500000000003</c:v>
                </c:pt>
                <c:pt idx="394">
                  <c:v>45.660227272727262</c:v>
                </c:pt>
                <c:pt idx="395">
                  <c:v>60.627272727272718</c:v>
                </c:pt>
                <c:pt idx="396">
                  <c:v>65.780952380952385</c:v>
                </c:pt>
                <c:pt idx="397">
                  <c:v>52.019047619047527</c:v>
                </c:pt>
                <c:pt idx="398">
                  <c:v>0</c:v>
                </c:pt>
                <c:pt idx="399">
                  <c:v>0</c:v>
                </c:pt>
                <c:pt idx="400">
                  <c:v>0</c:v>
                </c:pt>
                <c:pt idx="401">
                  <c:v>0</c:v>
                </c:pt>
                <c:pt idx="402">
                  <c:v>0</c:v>
                </c:pt>
                <c:pt idx="403">
                  <c:v>0</c:v>
                </c:pt>
                <c:pt idx="404">
                  <c:v>0</c:v>
                </c:pt>
                <c:pt idx="405">
                  <c:v>0</c:v>
                </c:pt>
                <c:pt idx="406">
                  <c:v>0</c:v>
                </c:pt>
                <c:pt idx="407">
                  <c:v>0</c:v>
                </c:pt>
                <c:pt idx="408">
                  <c:v>0</c:v>
                </c:pt>
                <c:pt idx="409">
                  <c:v>0</c:v>
                </c:pt>
                <c:pt idx="410">
                  <c:v>0</c:v>
                </c:pt>
                <c:pt idx="411">
                  <c:v>0</c:v>
                </c:pt>
                <c:pt idx="412">
                  <c:v>0</c:v>
                </c:pt>
                <c:pt idx="413">
                  <c:v>0</c:v>
                </c:pt>
                <c:pt idx="414">
                  <c:v>0</c:v>
                </c:pt>
                <c:pt idx="415">
                  <c:v>0</c:v>
                </c:pt>
                <c:pt idx="416">
                  <c:v>0</c:v>
                </c:pt>
                <c:pt idx="417">
                  <c:v>0</c:v>
                </c:pt>
                <c:pt idx="418">
                  <c:v>0</c:v>
                </c:pt>
                <c:pt idx="419">
                  <c:v>0</c:v>
                </c:pt>
                <c:pt idx="420">
                  <c:v>0</c:v>
                </c:pt>
                <c:pt idx="421">
                  <c:v>0</c:v>
                </c:pt>
                <c:pt idx="422">
                  <c:v>0</c:v>
                </c:pt>
                <c:pt idx="423">
                  <c:v>0</c:v>
                </c:pt>
                <c:pt idx="424">
                  <c:v>0</c:v>
                </c:pt>
                <c:pt idx="425">
                  <c:v>0</c:v>
                </c:pt>
                <c:pt idx="426">
                  <c:v>0</c:v>
                </c:pt>
                <c:pt idx="427">
                  <c:v>0</c:v>
                </c:pt>
                <c:pt idx="428">
                  <c:v>0</c:v>
                </c:pt>
                <c:pt idx="429">
                  <c:v>0</c:v>
                </c:pt>
                <c:pt idx="430">
                  <c:v>0</c:v>
                </c:pt>
                <c:pt idx="431">
                  <c:v>0</c:v>
                </c:pt>
                <c:pt idx="432">
                  <c:v>0</c:v>
                </c:pt>
                <c:pt idx="433">
                  <c:v>0</c:v>
                </c:pt>
                <c:pt idx="434">
                  <c:v>0</c:v>
                </c:pt>
                <c:pt idx="435">
                  <c:v>0</c:v>
                </c:pt>
                <c:pt idx="436">
                  <c:v>0</c:v>
                </c:pt>
                <c:pt idx="437">
                  <c:v>58.688888888888897</c:v>
                </c:pt>
                <c:pt idx="438">
                  <c:v>52.951111111111103</c:v>
                </c:pt>
                <c:pt idx="439">
                  <c:v>31.123076923076919</c:v>
                </c:pt>
                <c:pt idx="440">
                  <c:v>43.476923076923079</c:v>
                </c:pt>
                <c:pt idx="441">
                  <c:v>0</c:v>
                </c:pt>
                <c:pt idx="442">
                  <c:v>0</c:v>
                </c:pt>
                <c:pt idx="443">
                  <c:v>0</c:v>
                </c:pt>
                <c:pt idx="444">
                  <c:v>0</c:v>
                </c:pt>
                <c:pt idx="445">
                  <c:v>0</c:v>
                </c:pt>
                <c:pt idx="446">
                  <c:v>51.53454545454543</c:v>
                </c:pt>
                <c:pt idx="447">
                  <c:v>34.785454545454542</c:v>
                </c:pt>
                <c:pt idx="448">
                  <c:v>0</c:v>
                </c:pt>
                <c:pt idx="449">
                  <c:v>0</c:v>
                </c:pt>
                <c:pt idx="450">
                  <c:v>0</c:v>
                </c:pt>
                <c:pt idx="451">
                  <c:v>0</c:v>
                </c:pt>
                <c:pt idx="452">
                  <c:v>0</c:v>
                </c:pt>
                <c:pt idx="453">
                  <c:v>41.344000000000001</c:v>
                </c:pt>
                <c:pt idx="454">
                  <c:v>72.540000000000006</c:v>
                </c:pt>
                <c:pt idx="455">
                  <c:v>61.196000000000012</c:v>
                </c:pt>
                <c:pt idx="456">
                  <c:v>48.624000000000002</c:v>
                </c:pt>
                <c:pt idx="457">
                  <c:v>63.134095238095242</c:v>
                </c:pt>
                <c:pt idx="458">
                  <c:v>80.508571428571358</c:v>
                </c:pt>
                <c:pt idx="459">
                  <c:v>88.925714285714307</c:v>
                </c:pt>
                <c:pt idx="460">
                  <c:v>52.976507936507929</c:v>
                </c:pt>
                <c:pt idx="461">
                  <c:v>60.902690058479529</c:v>
                </c:pt>
                <c:pt idx="462">
                  <c:v>56.884421052631481</c:v>
                </c:pt>
                <c:pt idx="463">
                  <c:v>62.74581818181818</c:v>
                </c:pt>
                <c:pt idx="464">
                  <c:v>56.824675324675319</c:v>
                </c:pt>
                <c:pt idx="465">
                  <c:v>66.633506493506431</c:v>
                </c:pt>
                <c:pt idx="466">
                  <c:v>0</c:v>
                </c:pt>
                <c:pt idx="467">
                  <c:v>0</c:v>
                </c:pt>
                <c:pt idx="468">
                  <c:v>42.069677419354832</c:v>
                </c:pt>
                <c:pt idx="469">
                  <c:v>72.792371602217329</c:v>
                </c:pt>
                <c:pt idx="470">
                  <c:v>90.359979963935075</c:v>
                </c:pt>
                <c:pt idx="471">
                  <c:v>38.469565217391313</c:v>
                </c:pt>
                <c:pt idx="472">
                  <c:v>38.469565217391313</c:v>
                </c:pt>
                <c:pt idx="473">
                  <c:v>38.469565217391313</c:v>
                </c:pt>
                <c:pt idx="474">
                  <c:v>31.12927536231884</c:v>
                </c:pt>
                <c:pt idx="475">
                  <c:v>0</c:v>
                </c:pt>
                <c:pt idx="476">
                  <c:v>0</c:v>
                </c:pt>
                <c:pt idx="477">
                  <c:v>33.005000000000003</c:v>
                </c:pt>
                <c:pt idx="478">
                  <c:v>75.074999999999974</c:v>
                </c:pt>
                <c:pt idx="479">
                  <c:v>0</c:v>
                </c:pt>
                <c:pt idx="480">
                  <c:v>0</c:v>
                </c:pt>
                <c:pt idx="481">
                  <c:v>0</c:v>
                </c:pt>
                <c:pt idx="482">
                  <c:v>65.031111111111102</c:v>
                </c:pt>
                <c:pt idx="483">
                  <c:v>67.53333333333326</c:v>
                </c:pt>
                <c:pt idx="484">
                  <c:v>67.53333333333326</c:v>
                </c:pt>
                <c:pt idx="485">
                  <c:v>42.709118773946358</c:v>
                </c:pt>
                <c:pt idx="486">
                  <c:v>49.137931034482762</c:v>
                </c:pt>
                <c:pt idx="487">
                  <c:v>43.212095490716173</c:v>
                </c:pt>
                <c:pt idx="488">
                  <c:v>57.784615384615378</c:v>
                </c:pt>
                <c:pt idx="489">
                  <c:v>44.818461538461477</c:v>
                </c:pt>
                <c:pt idx="490">
                  <c:v>0</c:v>
                </c:pt>
                <c:pt idx="491">
                  <c:v>69.312000000000012</c:v>
                </c:pt>
                <c:pt idx="492">
                  <c:v>32.808</c:v>
                </c:pt>
                <c:pt idx="493">
                  <c:v>0</c:v>
                </c:pt>
                <c:pt idx="494">
                  <c:v>0</c:v>
                </c:pt>
                <c:pt idx="495">
                  <c:v>55.105454545454549</c:v>
                </c:pt>
                <c:pt idx="496">
                  <c:v>73.9345454545455</c:v>
                </c:pt>
                <c:pt idx="497">
                  <c:v>46.603636363636319</c:v>
                </c:pt>
                <c:pt idx="498">
                  <c:v>71.509090909090915</c:v>
                </c:pt>
                <c:pt idx="499">
                  <c:v>32.767272727272719</c:v>
                </c:pt>
                <c:pt idx="500">
                  <c:v>0</c:v>
                </c:pt>
                <c:pt idx="501">
                  <c:v>0</c:v>
                </c:pt>
                <c:pt idx="502">
                  <c:v>0</c:v>
                </c:pt>
                <c:pt idx="503">
                  <c:v>0</c:v>
                </c:pt>
                <c:pt idx="504">
                  <c:v>0</c:v>
                </c:pt>
                <c:pt idx="505">
                  <c:v>0</c:v>
                </c:pt>
                <c:pt idx="506">
                  <c:v>0</c:v>
                </c:pt>
                <c:pt idx="507">
                  <c:v>0</c:v>
                </c:pt>
                <c:pt idx="508">
                  <c:v>0</c:v>
                </c:pt>
                <c:pt idx="509">
                  <c:v>0</c:v>
                </c:pt>
                <c:pt idx="510">
                  <c:v>0</c:v>
                </c:pt>
                <c:pt idx="511">
                  <c:v>0</c:v>
                </c:pt>
                <c:pt idx="512">
                  <c:v>0</c:v>
                </c:pt>
                <c:pt idx="513">
                  <c:v>0</c:v>
                </c:pt>
                <c:pt idx="514">
                  <c:v>0</c:v>
                </c:pt>
                <c:pt idx="515">
                  <c:v>0</c:v>
                </c:pt>
                <c:pt idx="516">
                  <c:v>0</c:v>
                </c:pt>
                <c:pt idx="517">
                  <c:v>0</c:v>
                </c:pt>
                <c:pt idx="518">
                  <c:v>0</c:v>
                </c:pt>
                <c:pt idx="519">
                  <c:v>0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0</c:v>
                </c:pt>
                <c:pt idx="524">
                  <c:v>0</c:v>
                </c:pt>
                <c:pt idx="525">
                  <c:v>0</c:v>
                </c:pt>
                <c:pt idx="526">
                  <c:v>0</c:v>
                </c:pt>
                <c:pt idx="527">
                  <c:v>0</c:v>
                </c:pt>
                <c:pt idx="528">
                  <c:v>0</c:v>
                </c:pt>
                <c:pt idx="529">
                  <c:v>0</c:v>
                </c:pt>
                <c:pt idx="530">
                  <c:v>0</c:v>
                </c:pt>
                <c:pt idx="531">
                  <c:v>0</c:v>
                </c:pt>
                <c:pt idx="532">
                  <c:v>0</c:v>
                </c:pt>
                <c:pt idx="533">
                  <c:v>0</c:v>
                </c:pt>
                <c:pt idx="534">
                  <c:v>0</c:v>
                </c:pt>
                <c:pt idx="535">
                  <c:v>0</c:v>
                </c:pt>
                <c:pt idx="536">
                  <c:v>57.823529411764703</c:v>
                </c:pt>
                <c:pt idx="537">
                  <c:v>45.17647058823529</c:v>
                </c:pt>
                <c:pt idx="538">
                  <c:v>32.445</c:v>
                </c:pt>
                <c:pt idx="539">
                  <c:v>73.918636363636352</c:v>
                </c:pt>
                <c:pt idx="540">
                  <c:v>53.056363636363592</c:v>
                </c:pt>
                <c:pt idx="541">
                  <c:v>55.65</c:v>
                </c:pt>
                <c:pt idx="542">
                  <c:v>41.97</c:v>
                </c:pt>
                <c:pt idx="543">
                  <c:v>0</c:v>
                </c:pt>
                <c:pt idx="544">
                  <c:v>0</c:v>
                </c:pt>
                <c:pt idx="545">
                  <c:v>0</c:v>
                </c:pt>
                <c:pt idx="546">
                  <c:v>0</c:v>
                </c:pt>
                <c:pt idx="547">
                  <c:v>0</c:v>
                </c:pt>
                <c:pt idx="548">
                  <c:v>0</c:v>
                </c:pt>
                <c:pt idx="549">
                  <c:v>0</c:v>
                </c:pt>
                <c:pt idx="550">
                  <c:v>0</c:v>
                </c:pt>
                <c:pt idx="551">
                  <c:v>34.667857142857137</c:v>
                </c:pt>
                <c:pt idx="552">
                  <c:v>44.003571428571433</c:v>
                </c:pt>
                <c:pt idx="553">
                  <c:v>44.003571428571433</c:v>
                </c:pt>
                <c:pt idx="554">
                  <c:v>77.987571428571428</c:v>
                </c:pt>
                <c:pt idx="555">
                  <c:v>72.417428571428545</c:v>
                </c:pt>
                <c:pt idx="556">
                  <c:v>0</c:v>
                </c:pt>
                <c:pt idx="557">
                  <c:v>0</c:v>
                </c:pt>
                <c:pt idx="558">
                  <c:v>59.78181818181816</c:v>
                </c:pt>
                <c:pt idx="559">
                  <c:v>47.018181818181809</c:v>
                </c:pt>
                <c:pt idx="560">
                  <c:v>39.726315789473681</c:v>
                </c:pt>
                <c:pt idx="561">
                  <c:v>66.473684210526258</c:v>
                </c:pt>
                <c:pt idx="562">
                  <c:v>0</c:v>
                </c:pt>
                <c:pt idx="563">
                  <c:v>0</c:v>
                </c:pt>
                <c:pt idx="564">
                  <c:v>0</c:v>
                </c:pt>
                <c:pt idx="565">
                  <c:v>40.637500000000003</c:v>
                </c:pt>
                <c:pt idx="566">
                  <c:v>79.055166666666651</c:v>
                </c:pt>
                <c:pt idx="567">
                  <c:v>75.31</c:v>
                </c:pt>
                <c:pt idx="568">
                  <c:v>56.442461538461529</c:v>
                </c:pt>
                <c:pt idx="569">
                  <c:v>65.707692307692312</c:v>
                </c:pt>
                <c:pt idx="570">
                  <c:v>65.707692307692312</c:v>
                </c:pt>
                <c:pt idx="571">
                  <c:v>65.707692307692312</c:v>
                </c:pt>
                <c:pt idx="572">
                  <c:v>79.863882783882715</c:v>
                </c:pt>
                <c:pt idx="573">
                  <c:v>72.047912087912096</c:v>
                </c:pt>
                <c:pt idx="574">
                  <c:v>54.266666666666609</c:v>
                </c:pt>
                <c:pt idx="575">
                  <c:v>42.133333333333333</c:v>
                </c:pt>
                <c:pt idx="576">
                  <c:v>39.1309090909091</c:v>
                </c:pt>
                <c:pt idx="577">
                  <c:v>57.006233766233763</c:v>
                </c:pt>
                <c:pt idx="578">
                  <c:v>69.857142857142833</c:v>
                </c:pt>
                <c:pt idx="579">
                  <c:v>60.388322981366443</c:v>
                </c:pt>
                <c:pt idx="580">
                  <c:v>72.756521739130434</c:v>
                </c:pt>
                <c:pt idx="581">
                  <c:v>35.700869565217289</c:v>
                </c:pt>
                <c:pt idx="582">
                  <c:v>45.896470588235303</c:v>
                </c:pt>
                <c:pt idx="583">
                  <c:v>53.373003095975228</c:v>
                </c:pt>
                <c:pt idx="584">
                  <c:v>71.862291021671808</c:v>
                </c:pt>
                <c:pt idx="585">
                  <c:v>71.788235294117655</c:v>
                </c:pt>
                <c:pt idx="586">
                  <c:v>0</c:v>
                </c:pt>
                <c:pt idx="587">
                  <c:v>0</c:v>
                </c:pt>
                <c:pt idx="588">
                  <c:v>0</c:v>
                </c:pt>
                <c:pt idx="589">
                  <c:v>0</c:v>
                </c:pt>
                <c:pt idx="590">
                  <c:v>0</c:v>
                </c:pt>
                <c:pt idx="591">
                  <c:v>0</c:v>
                </c:pt>
                <c:pt idx="592">
                  <c:v>54.711111111111109</c:v>
                </c:pt>
                <c:pt idx="593">
                  <c:v>60.8888888888889</c:v>
                </c:pt>
                <c:pt idx="594">
                  <c:v>0</c:v>
                </c:pt>
                <c:pt idx="595">
                  <c:v>0</c:v>
                </c:pt>
                <c:pt idx="596">
                  <c:v>0</c:v>
                </c:pt>
                <c:pt idx="597">
                  <c:v>0</c:v>
                </c:pt>
                <c:pt idx="598">
                  <c:v>0</c:v>
                </c:pt>
                <c:pt idx="599">
                  <c:v>0</c:v>
                </c:pt>
                <c:pt idx="600">
                  <c:v>0</c:v>
                </c:pt>
                <c:pt idx="601">
                  <c:v>0</c:v>
                </c:pt>
                <c:pt idx="602">
                  <c:v>0</c:v>
                </c:pt>
                <c:pt idx="603">
                  <c:v>0</c:v>
                </c:pt>
                <c:pt idx="604">
                  <c:v>0</c:v>
                </c:pt>
                <c:pt idx="605">
                  <c:v>0</c:v>
                </c:pt>
                <c:pt idx="606">
                  <c:v>0</c:v>
                </c:pt>
                <c:pt idx="607">
                  <c:v>0</c:v>
                </c:pt>
                <c:pt idx="608">
                  <c:v>0</c:v>
                </c:pt>
                <c:pt idx="609">
                  <c:v>0</c:v>
                </c:pt>
                <c:pt idx="610">
                  <c:v>0</c:v>
                </c:pt>
                <c:pt idx="611">
                  <c:v>0</c:v>
                </c:pt>
                <c:pt idx="612">
                  <c:v>0</c:v>
                </c:pt>
                <c:pt idx="613">
                  <c:v>0</c:v>
                </c:pt>
                <c:pt idx="614">
                  <c:v>0</c:v>
                </c:pt>
                <c:pt idx="615">
                  <c:v>0</c:v>
                </c:pt>
                <c:pt idx="616">
                  <c:v>0</c:v>
                </c:pt>
                <c:pt idx="617">
                  <c:v>0</c:v>
                </c:pt>
                <c:pt idx="618">
                  <c:v>0</c:v>
                </c:pt>
                <c:pt idx="619">
                  <c:v>0</c:v>
                </c:pt>
                <c:pt idx="620">
                  <c:v>0</c:v>
                </c:pt>
                <c:pt idx="621">
                  <c:v>0</c:v>
                </c:pt>
                <c:pt idx="622">
                  <c:v>0</c:v>
                </c:pt>
                <c:pt idx="623">
                  <c:v>0</c:v>
                </c:pt>
                <c:pt idx="624">
                  <c:v>0</c:v>
                </c:pt>
                <c:pt idx="625">
                  <c:v>0</c:v>
                </c:pt>
                <c:pt idx="626">
                  <c:v>0</c:v>
                </c:pt>
                <c:pt idx="627">
                  <c:v>0</c:v>
                </c:pt>
                <c:pt idx="628">
                  <c:v>0</c:v>
                </c:pt>
                <c:pt idx="629">
                  <c:v>0</c:v>
                </c:pt>
                <c:pt idx="630">
                  <c:v>0</c:v>
                </c:pt>
                <c:pt idx="631">
                  <c:v>0</c:v>
                </c:pt>
                <c:pt idx="632">
                  <c:v>0</c:v>
                </c:pt>
                <c:pt idx="633">
                  <c:v>0</c:v>
                </c:pt>
                <c:pt idx="634">
                  <c:v>0</c:v>
                </c:pt>
                <c:pt idx="635">
                  <c:v>0</c:v>
                </c:pt>
                <c:pt idx="636">
                  <c:v>0</c:v>
                </c:pt>
                <c:pt idx="637">
                  <c:v>0</c:v>
                </c:pt>
                <c:pt idx="638">
                  <c:v>0</c:v>
                </c:pt>
                <c:pt idx="639">
                  <c:v>0</c:v>
                </c:pt>
                <c:pt idx="640">
                  <c:v>52.488</c:v>
                </c:pt>
                <c:pt idx="641">
                  <c:v>44.991999999999997</c:v>
                </c:pt>
                <c:pt idx="642">
                  <c:v>0</c:v>
                </c:pt>
                <c:pt idx="643">
                  <c:v>0</c:v>
                </c:pt>
                <c:pt idx="644">
                  <c:v>0</c:v>
                </c:pt>
                <c:pt idx="645">
                  <c:v>0</c:v>
                </c:pt>
                <c:pt idx="646">
                  <c:v>0</c:v>
                </c:pt>
                <c:pt idx="647">
                  <c:v>0</c:v>
                </c:pt>
                <c:pt idx="648">
                  <c:v>0</c:v>
                </c:pt>
                <c:pt idx="649">
                  <c:v>0</c:v>
                </c:pt>
                <c:pt idx="650">
                  <c:v>0</c:v>
                </c:pt>
                <c:pt idx="651">
                  <c:v>0</c:v>
                </c:pt>
                <c:pt idx="652">
                  <c:v>0</c:v>
                </c:pt>
                <c:pt idx="653">
                  <c:v>0</c:v>
                </c:pt>
                <c:pt idx="654">
                  <c:v>36.849032258064511</c:v>
                </c:pt>
                <c:pt idx="655">
                  <c:v>55.683870967741932</c:v>
                </c:pt>
                <c:pt idx="656">
                  <c:v>51.752811059907827</c:v>
                </c:pt>
                <c:pt idx="657">
                  <c:v>63.848677248677248</c:v>
                </c:pt>
                <c:pt idx="658">
                  <c:v>68.113015873015883</c:v>
                </c:pt>
                <c:pt idx="659">
                  <c:v>33.152592592592597</c:v>
                </c:pt>
                <c:pt idx="660">
                  <c:v>0</c:v>
                </c:pt>
                <c:pt idx="661">
                  <c:v>54.169090909090912</c:v>
                </c:pt>
                <c:pt idx="662">
                  <c:v>64.910909090909101</c:v>
                </c:pt>
                <c:pt idx="663">
                  <c:v>0</c:v>
                </c:pt>
                <c:pt idx="664">
                  <c:v>0</c:v>
                </c:pt>
                <c:pt idx="665">
                  <c:v>0</c:v>
                </c:pt>
                <c:pt idx="666">
                  <c:v>0</c:v>
                </c:pt>
                <c:pt idx="667">
                  <c:v>0</c:v>
                </c:pt>
                <c:pt idx="668">
                  <c:v>58.122352941176501</c:v>
                </c:pt>
                <c:pt idx="669">
                  <c:v>41.717647058823466</c:v>
                </c:pt>
                <c:pt idx="670">
                  <c:v>47.066666666666578</c:v>
                </c:pt>
                <c:pt idx="671">
                  <c:v>53.893333333333331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8DC0-6345-95B7-224510A2DB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0460032"/>
        <c:axId val="80154624"/>
      </c:lineChart>
      <c:catAx>
        <c:axId val="80460032"/>
        <c:scaling>
          <c:orientation val="minMax"/>
        </c:scaling>
        <c:delete val="0"/>
        <c:axPos val="b"/>
        <c:numFmt formatCode="m/d/yy\ h:mm;@" sourceLinked="1"/>
        <c:majorTickMark val="out"/>
        <c:minorTickMark val="none"/>
        <c:tickLblPos val="nextTo"/>
        <c:txPr>
          <a:bodyPr rot="-5400000" vert="horz"/>
          <a:lstStyle/>
          <a:p>
            <a:pPr>
              <a:defRPr/>
            </a:pPr>
            <a:endParaRPr lang="en-US"/>
          </a:p>
        </c:txPr>
        <c:crossAx val="80154624"/>
        <c:crosses val="autoZero"/>
        <c:auto val="0"/>
        <c:lblAlgn val="ctr"/>
        <c:lblOffset val="100"/>
        <c:tickLblSkip val="96"/>
        <c:tickMarkSkip val="8"/>
        <c:noMultiLvlLbl val="0"/>
      </c:catAx>
      <c:valAx>
        <c:axId val="80154624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crossAx val="8046003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7"/>
          <c:order val="0"/>
          <c:tx>
            <c:strRef>
              <c:f>Sheet2!$V$1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Sheet2!$N$2:$N$97</c:f>
              <c:numCache>
                <c:formatCode>h:mm</c:formatCode>
                <c:ptCount val="96"/>
                <c:pt idx="0">
                  <c:v>0</c:v>
                </c:pt>
                <c:pt idx="1">
                  <c:v>1.0416666666666701E-2</c:v>
                </c:pt>
                <c:pt idx="2">
                  <c:v>2.0833333333333301E-2</c:v>
                </c:pt>
                <c:pt idx="3">
                  <c:v>3.125E-2</c:v>
                </c:pt>
                <c:pt idx="4">
                  <c:v>4.1666666666666699E-2</c:v>
                </c:pt>
                <c:pt idx="5">
                  <c:v>5.2083333333333301E-2</c:v>
                </c:pt>
                <c:pt idx="6">
                  <c:v>6.25E-2</c:v>
                </c:pt>
                <c:pt idx="7">
                  <c:v>7.2916666666666699E-2</c:v>
                </c:pt>
                <c:pt idx="8">
                  <c:v>8.3333333333333301E-2</c:v>
                </c:pt>
                <c:pt idx="9">
                  <c:v>9.375E-2</c:v>
                </c:pt>
                <c:pt idx="10">
                  <c:v>0.104166666666667</c:v>
                </c:pt>
                <c:pt idx="11">
                  <c:v>0.114583333333333</c:v>
                </c:pt>
                <c:pt idx="12">
                  <c:v>0.125</c:v>
                </c:pt>
                <c:pt idx="13">
                  <c:v>0.13541666666666699</c:v>
                </c:pt>
                <c:pt idx="14">
                  <c:v>0.14583333333333301</c:v>
                </c:pt>
                <c:pt idx="15">
                  <c:v>0.15625</c:v>
                </c:pt>
                <c:pt idx="16">
                  <c:v>0.16666666666666699</c:v>
                </c:pt>
                <c:pt idx="17">
                  <c:v>0.17708333333333301</c:v>
                </c:pt>
                <c:pt idx="18">
                  <c:v>0.1875</c:v>
                </c:pt>
                <c:pt idx="19">
                  <c:v>0.19791666666666699</c:v>
                </c:pt>
                <c:pt idx="20">
                  <c:v>0.20833333333333301</c:v>
                </c:pt>
                <c:pt idx="21">
                  <c:v>0.21875</c:v>
                </c:pt>
                <c:pt idx="22">
                  <c:v>0.22916666666666699</c:v>
                </c:pt>
                <c:pt idx="23">
                  <c:v>0.23958333333333301</c:v>
                </c:pt>
                <c:pt idx="24">
                  <c:v>0.25</c:v>
                </c:pt>
                <c:pt idx="25">
                  <c:v>0.26041666666666702</c:v>
                </c:pt>
                <c:pt idx="26">
                  <c:v>0.27083333333333298</c:v>
                </c:pt>
                <c:pt idx="27">
                  <c:v>0.28125</c:v>
                </c:pt>
                <c:pt idx="28">
                  <c:v>0.29166666666666702</c:v>
                </c:pt>
                <c:pt idx="29">
                  <c:v>0.30208333333333298</c:v>
                </c:pt>
                <c:pt idx="30">
                  <c:v>0.3125</c:v>
                </c:pt>
                <c:pt idx="31">
                  <c:v>0.32291666666666702</c:v>
                </c:pt>
                <c:pt idx="32">
                  <c:v>0.33333333333333298</c:v>
                </c:pt>
                <c:pt idx="33">
                  <c:v>0.34375</c:v>
                </c:pt>
                <c:pt idx="34">
                  <c:v>0.35416666666666702</c:v>
                </c:pt>
                <c:pt idx="35">
                  <c:v>0.36458333333333298</c:v>
                </c:pt>
                <c:pt idx="36">
                  <c:v>0.375</c:v>
                </c:pt>
                <c:pt idx="37">
                  <c:v>0.38541666666666702</c:v>
                </c:pt>
                <c:pt idx="38">
                  <c:v>0.39583333333333298</c:v>
                </c:pt>
                <c:pt idx="39">
                  <c:v>0.40625</c:v>
                </c:pt>
                <c:pt idx="40">
                  <c:v>0.41666666666666702</c:v>
                </c:pt>
                <c:pt idx="41">
                  <c:v>0.42708333333333298</c:v>
                </c:pt>
                <c:pt idx="42">
                  <c:v>0.4375</c:v>
                </c:pt>
                <c:pt idx="43">
                  <c:v>0.44791666666666702</c:v>
                </c:pt>
                <c:pt idx="44">
                  <c:v>0.45833333333333298</c:v>
                </c:pt>
                <c:pt idx="45">
                  <c:v>0.46875</c:v>
                </c:pt>
                <c:pt idx="46">
                  <c:v>0.47916666666666702</c:v>
                </c:pt>
                <c:pt idx="47">
                  <c:v>0.48958333333333298</c:v>
                </c:pt>
                <c:pt idx="48">
                  <c:v>0.5</c:v>
                </c:pt>
                <c:pt idx="49">
                  <c:v>0.51041666666666696</c:v>
                </c:pt>
                <c:pt idx="50">
                  <c:v>0.52083333333333304</c:v>
                </c:pt>
                <c:pt idx="51">
                  <c:v>0.53125</c:v>
                </c:pt>
                <c:pt idx="52">
                  <c:v>0.54166666666666696</c:v>
                </c:pt>
                <c:pt idx="53">
                  <c:v>0.55208333333333304</c:v>
                </c:pt>
                <c:pt idx="54">
                  <c:v>0.5625</c:v>
                </c:pt>
                <c:pt idx="55">
                  <c:v>0.57291666666666696</c:v>
                </c:pt>
                <c:pt idx="56">
                  <c:v>0.58333333333333304</c:v>
                </c:pt>
                <c:pt idx="57">
                  <c:v>0.59375</c:v>
                </c:pt>
                <c:pt idx="58">
                  <c:v>0.60416666666666696</c:v>
                </c:pt>
                <c:pt idx="59">
                  <c:v>0.61458333333333304</c:v>
                </c:pt>
                <c:pt idx="60">
                  <c:v>0.625</c:v>
                </c:pt>
                <c:pt idx="61">
                  <c:v>0.63541666666666696</c:v>
                </c:pt>
                <c:pt idx="62">
                  <c:v>0.64583333333333304</c:v>
                </c:pt>
                <c:pt idx="63">
                  <c:v>0.65625</c:v>
                </c:pt>
                <c:pt idx="64">
                  <c:v>0.66666666666666696</c:v>
                </c:pt>
                <c:pt idx="65">
                  <c:v>0.67708333333333304</c:v>
                </c:pt>
                <c:pt idx="66">
                  <c:v>0.6875</c:v>
                </c:pt>
                <c:pt idx="67">
                  <c:v>0.69791666666666696</c:v>
                </c:pt>
                <c:pt idx="68">
                  <c:v>0.70833333333333304</c:v>
                </c:pt>
                <c:pt idx="69">
                  <c:v>0.71875</c:v>
                </c:pt>
                <c:pt idx="70">
                  <c:v>0.72916666666666696</c:v>
                </c:pt>
                <c:pt idx="71">
                  <c:v>0.73958333333333304</c:v>
                </c:pt>
                <c:pt idx="72">
                  <c:v>0.75</c:v>
                </c:pt>
                <c:pt idx="73">
                  <c:v>0.76041666666666696</c:v>
                </c:pt>
                <c:pt idx="74">
                  <c:v>0.77083333333333304</c:v>
                </c:pt>
                <c:pt idx="75">
                  <c:v>0.78125</c:v>
                </c:pt>
                <c:pt idx="76">
                  <c:v>0.79166666666666696</c:v>
                </c:pt>
                <c:pt idx="77">
                  <c:v>0.80208333333333304</c:v>
                </c:pt>
                <c:pt idx="78">
                  <c:v>0.8125</c:v>
                </c:pt>
                <c:pt idx="79">
                  <c:v>0.82291666666666696</c:v>
                </c:pt>
                <c:pt idx="80">
                  <c:v>0.83333333333333304</c:v>
                </c:pt>
                <c:pt idx="81">
                  <c:v>0.84375</c:v>
                </c:pt>
                <c:pt idx="82">
                  <c:v>0.85416666666666696</c:v>
                </c:pt>
                <c:pt idx="83">
                  <c:v>0.86458333333333304</c:v>
                </c:pt>
                <c:pt idx="84">
                  <c:v>0.875</c:v>
                </c:pt>
                <c:pt idx="85">
                  <c:v>0.88541666666666696</c:v>
                </c:pt>
                <c:pt idx="86">
                  <c:v>0.89583333333333304</c:v>
                </c:pt>
                <c:pt idx="87">
                  <c:v>0.90625</c:v>
                </c:pt>
                <c:pt idx="88">
                  <c:v>0.91666666666666696</c:v>
                </c:pt>
                <c:pt idx="89">
                  <c:v>0.92708333333333304</c:v>
                </c:pt>
                <c:pt idx="90">
                  <c:v>0.9375</c:v>
                </c:pt>
                <c:pt idx="91">
                  <c:v>0.94791666666666696</c:v>
                </c:pt>
                <c:pt idx="92">
                  <c:v>0.95833333333333304</c:v>
                </c:pt>
                <c:pt idx="93">
                  <c:v>0.96875</c:v>
                </c:pt>
                <c:pt idx="94">
                  <c:v>0.97916666666666696</c:v>
                </c:pt>
                <c:pt idx="95">
                  <c:v>0.98958333333333304</c:v>
                </c:pt>
              </c:numCache>
            </c:numRef>
          </c:cat>
          <c:val>
            <c:numRef>
              <c:f>Sheet2!$V$2:$V$97</c:f>
              <c:numCache>
                <c:formatCode>General</c:formatCode>
                <c:ptCount val="96"/>
                <c:pt idx="0">
                  <c:v>9.6225123152709333</c:v>
                </c:pt>
                <c:pt idx="1">
                  <c:v>9.8139942528735666</c:v>
                </c:pt>
                <c:pt idx="2">
                  <c:v>16.911467451757989</c:v>
                </c:pt>
                <c:pt idx="3">
                  <c:v>9.4626390836839605</c:v>
                </c:pt>
                <c:pt idx="4">
                  <c:v>5.9545094854949427</c:v>
                </c:pt>
                <c:pt idx="5">
                  <c:v>18.535469107551489</c:v>
                </c:pt>
                <c:pt idx="6">
                  <c:v>3.7122654462242561</c:v>
                </c:pt>
                <c:pt idx="7">
                  <c:v>0</c:v>
                </c:pt>
                <c:pt idx="8">
                  <c:v>7.8149253731343276</c:v>
                </c:pt>
                <c:pt idx="9">
                  <c:v>8.3731343283582103</c:v>
                </c:pt>
                <c:pt idx="10">
                  <c:v>8.3731343283582103</c:v>
                </c:pt>
                <c:pt idx="11">
                  <c:v>8.3731343283582103</c:v>
                </c:pt>
                <c:pt idx="12">
                  <c:v>8.5525681935151834</c:v>
                </c:pt>
                <c:pt idx="13">
                  <c:v>15.004741379310341</c:v>
                </c:pt>
                <c:pt idx="14">
                  <c:v>6.179741379310344</c:v>
                </c:pt>
                <c:pt idx="15">
                  <c:v>12.92974137931034</c:v>
                </c:pt>
                <c:pt idx="16">
                  <c:v>8.5264080459770106</c:v>
                </c:pt>
                <c:pt idx="17">
                  <c:v>11.62307471264368</c:v>
                </c:pt>
                <c:pt idx="18">
                  <c:v>6.8428992740471868</c:v>
                </c:pt>
                <c:pt idx="19">
                  <c:v>9.669215063520868</c:v>
                </c:pt>
                <c:pt idx="20">
                  <c:v>6.0493874773139744</c:v>
                </c:pt>
                <c:pt idx="21">
                  <c:v>1.593609022556391</c:v>
                </c:pt>
                <c:pt idx="22">
                  <c:v>0.41428571428571398</c:v>
                </c:pt>
                <c:pt idx="23">
                  <c:v>0</c:v>
                </c:pt>
                <c:pt idx="24">
                  <c:v>6.3537499999999998</c:v>
                </c:pt>
                <c:pt idx="25">
                  <c:v>7.3312499999999998</c:v>
                </c:pt>
                <c:pt idx="26">
                  <c:v>5.9455555555555506</c:v>
                </c:pt>
                <c:pt idx="27">
                  <c:v>5.44166666666667</c:v>
                </c:pt>
                <c:pt idx="28">
                  <c:v>3.990718954248365</c:v>
                </c:pt>
                <c:pt idx="29">
                  <c:v>5.4441176470588193</c:v>
                </c:pt>
                <c:pt idx="30">
                  <c:v>0.36294117647058799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1.0900000000000001</c:v>
                </c:pt>
                <c:pt idx="52">
                  <c:v>2.1800000000000002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3.8466666666666649</c:v>
                </c:pt>
                <c:pt idx="63">
                  <c:v>5.2454545454545451</c:v>
                </c:pt>
                <c:pt idx="64">
                  <c:v>2.4478787878787882</c:v>
                </c:pt>
                <c:pt idx="65">
                  <c:v>0.58642857142857197</c:v>
                </c:pt>
                <c:pt idx="66">
                  <c:v>7.6235714285714256</c:v>
                </c:pt>
                <c:pt idx="67">
                  <c:v>0</c:v>
                </c:pt>
                <c:pt idx="68">
                  <c:v>7.7466666666666661</c:v>
                </c:pt>
                <c:pt idx="69">
                  <c:v>8.5334920634920621</c:v>
                </c:pt>
                <c:pt idx="70">
                  <c:v>15.704761904761909</c:v>
                </c:pt>
                <c:pt idx="71">
                  <c:v>6.8985317460317406</c:v>
                </c:pt>
                <c:pt idx="72">
                  <c:v>15.11964285714286</c:v>
                </c:pt>
                <c:pt idx="73">
                  <c:v>6.5969047619047618</c:v>
                </c:pt>
                <c:pt idx="74">
                  <c:v>2.6766666666666672</c:v>
                </c:pt>
                <c:pt idx="75">
                  <c:v>2.433333333333334</c:v>
                </c:pt>
                <c:pt idx="76">
                  <c:v>0</c:v>
                </c:pt>
                <c:pt idx="77">
                  <c:v>0</c:v>
                </c:pt>
                <c:pt idx="78">
                  <c:v>1.493333333333333</c:v>
                </c:pt>
                <c:pt idx="79">
                  <c:v>9.0358000000000001</c:v>
                </c:pt>
                <c:pt idx="80">
                  <c:v>19.145666666666671</c:v>
                </c:pt>
                <c:pt idx="81">
                  <c:v>5.8152000000000008</c:v>
                </c:pt>
                <c:pt idx="82">
                  <c:v>2.9386666666666672</c:v>
                </c:pt>
                <c:pt idx="83">
                  <c:v>7.050740740740741</c:v>
                </c:pt>
                <c:pt idx="84">
                  <c:v>9.1539386973180061</c:v>
                </c:pt>
                <c:pt idx="85">
                  <c:v>7.1056194125159644</c:v>
                </c:pt>
                <c:pt idx="86">
                  <c:v>12.02512539184953</c:v>
                </c:pt>
                <c:pt idx="87">
                  <c:v>21.38305194805195</c:v>
                </c:pt>
                <c:pt idx="88">
                  <c:v>10.29512987012987</c:v>
                </c:pt>
                <c:pt idx="89">
                  <c:v>6.441275659824047</c:v>
                </c:pt>
                <c:pt idx="90">
                  <c:v>13.18863287250384</c:v>
                </c:pt>
                <c:pt idx="91">
                  <c:v>11.957818740399389</c:v>
                </c:pt>
                <c:pt idx="92">
                  <c:v>13.59493506493506</c:v>
                </c:pt>
                <c:pt idx="93">
                  <c:v>16.993668831168819</c:v>
                </c:pt>
                <c:pt idx="94">
                  <c:v>7.7826688311688308</c:v>
                </c:pt>
                <c:pt idx="95">
                  <c:v>3.5887272727272741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D1D-344B-90A8-6B46841D70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0208256"/>
        <c:axId val="80209792"/>
      </c:barChart>
      <c:catAx>
        <c:axId val="80208256"/>
        <c:scaling>
          <c:orientation val="minMax"/>
        </c:scaling>
        <c:delete val="0"/>
        <c:axPos val="b"/>
        <c:numFmt formatCode="h:mm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0209792"/>
        <c:crosses val="autoZero"/>
        <c:auto val="1"/>
        <c:lblAlgn val="ctr"/>
        <c:lblOffset val="100"/>
        <c:tickLblSkip val="8"/>
        <c:tickMarkSkip val="2"/>
        <c:noMultiLvlLbl val="0"/>
      </c:catAx>
      <c:valAx>
        <c:axId val="8020979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0208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2286069-48E7-4009-B690-A9E0B2C3A461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4ECCF0F-3ED1-4656-9031-D1A735D112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2442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52B0CF5-597D-AA40-AAB6-492AE509D058}" type="datetimeFigureOut">
              <a:rPr lang="en-US" smtClean="0"/>
              <a:t>4/14/2017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B9607A5-F14A-B84C-9384-9F7C349745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947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 lIns="59701" tIns="29851" rIns="59701" bIns="29851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24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7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2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45343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051562"/>
            <a:ext cx="11277600" cy="5074604"/>
          </a:xfrm>
          <a:prstGeom prst="rect">
            <a:avLst/>
          </a:prstGeom>
        </p:spPr>
        <p:txBody>
          <a:bodyPr lIns="59701" tIns="29851" rIns="59701" bIns="29851">
            <a:normAutofit/>
          </a:bodyPr>
          <a:lstStyle>
            <a:lvl1pPr>
              <a:buClr>
                <a:schemeClr val="accent6"/>
              </a:buClr>
              <a:defRPr sz="2200" b="0">
                <a:solidFill>
                  <a:schemeClr val="tx1"/>
                </a:solidFill>
              </a:defRPr>
            </a:lvl1pPr>
            <a:lvl2pPr marL="711200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</a:defRPr>
            </a:lvl2pPr>
            <a:lvl3pPr>
              <a:buClr>
                <a:schemeClr val="accent6"/>
              </a:buClr>
              <a:defRPr sz="1600">
                <a:solidFill>
                  <a:schemeClr val="tx1"/>
                </a:solidFill>
              </a:defRPr>
            </a:lvl3pPr>
            <a:lvl4pPr marL="1558925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</a:defRPr>
            </a:lvl4pPr>
            <a:lvl5pPr marL="1984375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AR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9144000" y="6537960"/>
            <a:ext cx="2844800" cy="36576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82C84-E740-4837-A838-264228F8B248}" type="slidenum">
              <a:rPr lang="es-AR" alt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s-A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241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4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200" cy="1500187"/>
          </a:xfrm>
          <a:prstGeom prst="rect">
            <a:avLst/>
          </a:prstGeom>
        </p:spPr>
        <p:txBody>
          <a:bodyPr lIns="59701" tIns="29851" rIns="59701" bIns="29851" anchor="b"/>
          <a:lstStyle>
            <a:lvl1pPr marL="0" indent="0">
              <a:buNone/>
              <a:defRPr sz="1900">
                <a:solidFill>
                  <a:schemeClr val="tx1"/>
                </a:solidFill>
              </a:defRPr>
            </a:lvl1pPr>
            <a:lvl2pPr marL="4245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60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1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6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21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74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28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7924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0" y="1051560"/>
            <a:ext cx="5588000" cy="5029200"/>
          </a:xfrm>
          <a:prstGeom prst="rect">
            <a:avLst/>
          </a:prstGeom>
        </p:spPr>
        <p:txBody>
          <a:bodyPr lIns="59701" tIns="29851" rIns="59701" bIns="29851">
            <a:normAutofit/>
          </a:bodyPr>
          <a:lstStyle>
            <a:lvl1pPr>
              <a:buClr>
                <a:schemeClr val="accent6"/>
              </a:buClr>
              <a:defRPr sz="1600">
                <a:solidFill>
                  <a:schemeClr val="tx1"/>
                </a:solidFill>
              </a:defRPr>
            </a:lvl1pPr>
            <a:lvl2pPr marL="711200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2pPr>
            <a:lvl3pPr>
              <a:buClr>
                <a:schemeClr val="accent6"/>
              </a:buClr>
              <a:defRPr sz="1600">
                <a:solidFill>
                  <a:schemeClr val="tx1"/>
                </a:solidFill>
              </a:defRPr>
            </a:lvl3pPr>
            <a:lvl4pPr marL="1558925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4pPr>
            <a:lvl5pPr marL="1984375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A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051560"/>
            <a:ext cx="5588000" cy="5029200"/>
          </a:xfrm>
          <a:prstGeom prst="rect">
            <a:avLst/>
          </a:prstGeom>
        </p:spPr>
        <p:txBody>
          <a:bodyPr lIns="59701" tIns="29851" rIns="59701" bIns="29851">
            <a:normAutofit/>
          </a:bodyPr>
          <a:lstStyle>
            <a:lvl1pPr>
              <a:buClr>
                <a:schemeClr val="accent6"/>
              </a:buClr>
              <a:defRPr sz="1600">
                <a:solidFill>
                  <a:schemeClr val="tx1"/>
                </a:solidFill>
              </a:defRPr>
            </a:lvl1pPr>
            <a:lvl2pPr marL="711200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2pPr>
            <a:lvl3pPr>
              <a:buClr>
                <a:schemeClr val="accent6"/>
              </a:buClr>
              <a:defRPr sz="1600">
                <a:solidFill>
                  <a:schemeClr val="tx1"/>
                </a:solidFill>
              </a:defRPr>
            </a:lvl3pPr>
            <a:lvl4pPr marL="1558925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4pPr>
            <a:lvl5pPr marL="1984375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AR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9144000" y="6585586"/>
            <a:ext cx="2844800" cy="365760"/>
          </a:xfrm>
        </p:spPr>
        <p:txBody>
          <a:bodyPr anchor="t"/>
          <a:lstStyle>
            <a:lvl1pPr>
              <a:defRPr/>
            </a:lvl1pPr>
          </a:lstStyle>
          <a:p>
            <a:pPr>
              <a:defRPr/>
            </a:pPr>
            <a:fld id="{8EAB6712-E675-47A2-B828-016DDA37F811}" type="slidenum">
              <a:rPr lang="es-AR" alt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s-A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529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s-A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6400" y="1143002"/>
            <a:ext cx="3657600" cy="639762"/>
          </a:xfrm>
          <a:prstGeom prst="rect">
            <a:avLst/>
          </a:prstGeom>
        </p:spPr>
        <p:txBody>
          <a:bodyPr lIns="59701" tIns="29851" rIns="59701" bIns="29851" anchor="t"/>
          <a:lstStyle>
            <a:lvl1pPr marL="0" indent="0">
              <a:buNone/>
              <a:defRPr sz="1400" b="0">
                <a:solidFill>
                  <a:schemeClr val="accent6"/>
                </a:solidFill>
              </a:defRPr>
            </a:lvl1pPr>
            <a:lvl2pPr marL="424535" indent="0">
              <a:buNone/>
              <a:defRPr sz="1900" b="1"/>
            </a:lvl2pPr>
            <a:lvl3pPr marL="849070" indent="0">
              <a:buNone/>
              <a:defRPr sz="1700" b="1"/>
            </a:lvl3pPr>
            <a:lvl4pPr marL="1273606" indent="0">
              <a:buNone/>
              <a:defRPr sz="1500" b="1"/>
            </a:lvl4pPr>
            <a:lvl5pPr marL="1698140" indent="0">
              <a:buNone/>
              <a:defRPr sz="1500" b="1"/>
            </a:lvl5pPr>
            <a:lvl6pPr marL="2122675" indent="0">
              <a:buNone/>
              <a:defRPr sz="1500" b="1"/>
            </a:lvl6pPr>
            <a:lvl7pPr marL="2547210" indent="0">
              <a:buNone/>
              <a:defRPr sz="1500" b="1"/>
            </a:lvl7pPr>
            <a:lvl8pPr marL="2971746" indent="0">
              <a:buNone/>
              <a:defRPr sz="1500" b="1"/>
            </a:lvl8pPr>
            <a:lvl9pPr marL="3396281" indent="0">
              <a:buNone/>
              <a:defRPr sz="15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400" y="1783081"/>
            <a:ext cx="3657600" cy="4343083"/>
          </a:xfrm>
          <a:prstGeom prst="rect">
            <a:avLst/>
          </a:prstGeom>
        </p:spPr>
        <p:txBody>
          <a:bodyPr lIns="59701" tIns="29851" rIns="59701" bIns="29851">
            <a:normAutofit/>
          </a:bodyPr>
          <a:lstStyle>
            <a:lvl1pPr>
              <a:buClr>
                <a:schemeClr val="accent6"/>
              </a:buClr>
              <a:defRPr sz="1200">
                <a:solidFill>
                  <a:schemeClr val="tx1"/>
                </a:solidFill>
              </a:defRPr>
            </a:lvl1pPr>
            <a:lvl2pPr marL="688975" indent="-263525">
              <a:buClr>
                <a:schemeClr val="accent6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2pPr>
            <a:lvl3pPr>
              <a:buClr>
                <a:schemeClr val="accent6"/>
              </a:buClr>
              <a:defRPr sz="1200">
                <a:solidFill>
                  <a:schemeClr val="tx1"/>
                </a:solidFill>
              </a:defRPr>
            </a:lvl3pPr>
            <a:lvl4pPr marL="1444625" indent="-171450">
              <a:buClr>
                <a:schemeClr val="accent6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4pPr>
            <a:lvl5pPr marL="1909763" indent="-211138">
              <a:buClr>
                <a:schemeClr val="accent6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AR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163981" y="1143002"/>
            <a:ext cx="3621619" cy="639762"/>
          </a:xfrm>
          <a:prstGeom prst="rect">
            <a:avLst/>
          </a:prstGeom>
        </p:spPr>
        <p:txBody>
          <a:bodyPr lIns="59701" tIns="29851" rIns="59701" bIns="29851" anchor="t"/>
          <a:lstStyle>
            <a:lvl1pPr marL="0" indent="0">
              <a:buNone/>
              <a:defRPr sz="1400" b="0">
                <a:solidFill>
                  <a:schemeClr val="accent6"/>
                </a:solidFill>
              </a:defRPr>
            </a:lvl1pPr>
            <a:lvl2pPr marL="424535" indent="0">
              <a:buNone/>
              <a:defRPr sz="1900" b="1"/>
            </a:lvl2pPr>
            <a:lvl3pPr marL="849070" indent="0">
              <a:buNone/>
              <a:defRPr sz="1700" b="1"/>
            </a:lvl3pPr>
            <a:lvl4pPr marL="1273606" indent="0">
              <a:buNone/>
              <a:defRPr sz="1500" b="1"/>
            </a:lvl4pPr>
            <a:lvl5pPr marL="1698140" indent="0">
              <a:buNone/>
              <a:defRPr sz="1500" b="1"/>
            </a:lvl5pPr>
            <a:lvl6pPr marL="2122675" indent="0">
              <a:buNone/>
              <a:defRPr sz="1500" b="1"/>
            </a:lvl6pPr>
            <a:lvl7pPr marL="2547210" indent="0">
              <a:buNone/>
              <a:defRPr sz="1500" b="1"/>
            </a:lvl7pPr>
            <a:lvl8pPr marL="2971746" indent="0">
              <a:buNone/>
              <a:defRPr sz="1500" b="1"/>
            </a:lvl8pPr>
            <a:lvl9pPr marL="3396281" indent="0">
              <a:buNone/>
              <a:defRPr sz="15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163981" y="1783081"/>
            <a:ext cx="3621619" cy="4343083"/>
          </a:xfrm>
          <a:prstGeom prst="rect">
            <a:avLst/>
          </a:prstGeom>
        </p:spPr>
        <p:txBody>
          <a:bodyPr lIns="59701" tIns="29851" rIns="59701" bIns="29851">
            <a:normAutofit/>
          </a:bodyPr>
          <a:lstStyle>
            <a:lvl1pPr>
              <a:buClr>
                <a:schemeClr val="accent6"/>
              </a:buClr>
              <a:defRPr sz="1200">
                <a:solidFill>
                  <a:schemeClr val="tx1"/>
                </a:solidFill>
              </a:defRPr>
            </a:lvl1pPr>
            <a:lvl2pPr marL="596900" indent="-171450">
              <a:buClr>
                <a:schemeClr val="accent6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2pPr>
            <a:lvl3pPr>
              <a:buClr>
                <a:schemeClr val="accent6"/>
              </a:buClr>
              <a:defRPr sz="1200">
                <a:solidFill>
                  <a:schemeClr val="tx1"/>
                </a:solidFill>
              </a:defRPr>
            </a:lvl3pPr>
            <a:lvl4pPr marL="1444625" indent="-171450">
              <a:buClr>
                <a:schemeClr val="accent6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4pPr>
            <a:lvl5pPr marL="1870075" indent="-171450">
              <a:buClr>
                <a:schemeClr val="accent6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AR" dirty="0"/>
          </a:p>
        </p:txBody>
      </p:sp>
      <p:sp>
        <p:nvSpPr>
          <p:cNvPr id="8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9144000" y="6568440"/>
            <a:ext cx="2844800" cy="365760"/>
          </a:xfrm>
        </p:spPr>
        <p:txBody>
          <a:bodyPr anchor="t"/>
          <a:lstStyle>
            <a:lvl1pPr>
              <a:defRPr/>
            </a:lvl1pPr>
          </a:lstStyle>
          <a:p>
            <a:pPr>
              <a:defRPr/>
            </a:pPr>
            <a:fld id="{B9D5045C-78B4-4556-A4C5-4790F074D2FD}" type="slidenum">
              <a:rPr lang="es-AR" alt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s-AR" altLang="en-US">
              <a:solidFill>
                <a:prstClr val="white"/>
              </a:solidFill>
            </a:endParaRPr>
          </a:p>
        </p:txBody>
      </p:sp>
      <p:sp>
        <p:nvSpPr>
          <p:cNvPr id="12" name="Text Placeholder 2"/>
          <p:cNvSpPr>
            <a:spLocks noGrp="1"/>
          </p:cNvSpPr>
          <p:nvPr>
            <p:ph type="body" idx="12"/>
          </p:nvPr>
        </p:nvSpPr>
        <p:spPr>
          <a:xfrm>
            <a:off x="4279651" y="1143002"/>
            <a:ext cx="3657600" cy="639762"/>
          </a:xfrm>
          <a:prstGeom prst="rect">
            <a:avLst/>
          </a:prstGeom>
        </p:spPr>
        <p:txBody>
          <a:bodyPr lIns="59701" tIns="29851" rIns="59701" bIns="29851" anchor="t"/>
          <a:lstStyle>
            <a:lvl1pPr marL="0" indent="0">
              <a:buNone/>
              <a:defRPr sz="1400" b="0">
                <a:solidFill>
                  <a:schemeClr val="accent6"/>
                </a:solidFill>
              </a:defRPr>
            </a:lvl1pPr>
            <a:lvl2pPr marL="424535" indent="0">
              <a:buNone/>
              <a:defRPr sz="1900" b="1"/>
            </a:lvl2pPr>
            <a:lvl3pPr marL="849070" indent="0">
              <a:buNone/>
              <a:defRPr sz="1700" b="1"/>
            </a:lvl3pPr>
            <a:lvl4pPr marL="1273606" indent="0">
              <a:buNone/>
              <a:defRPr sz="1500" b="1"/>
            </a:lvl4pPr>
            <a:lvl5pPr marL="1698140" indent="0">
              <a:buNone/>
              <a:defRPr sz="1500" b="1"/>
            </a:lvl5pPr>
            <a:lvl6pPr marL="2122675" indent="0">
              <a:buNone/>
              <a:defRPr sz="1500" b="1"/>
            </a:lvl6pPr>
            <a:lvl7pPr marL="2547210" indent="0">
              <a:buNone/>
              <a:defRPr sz="1500" b="1"/>
            </a:lvl7pPr>
            <a:lvl8pPr marL="2971746" indent="0">
              <a:buNone/>
              <a:defRPr sz="1500" b="1"/>
            </a:lvl8pPr>
            <a:lvl9pPr marL="3396281" indent="0">
              <a:buNone/>
              <a:defRPr sz="15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3"/>
          <p:cNvSpPr>
            <a:spLocks noGrp="1"/>
          </p:cNvSpPr>
          <p:nvPr>
            <p:ph sz="half" idx="13"/>
          </p:nvPr>
        </p:nvSpPr>
        <p:spPr>
          <a:xfrm>
            <a:off x="4279651" y="1783081"/>
            <a:ext cx="3657600" cy="4343083"/>
          </a:xfrm>
          <a:prstGeom prst="rect">
            <a:avLst/>
          </a:prstGeom>
        </p:spPr>
        <p:txBody>
          <a:bodyPr lIns="59701" tIns="29851" rIns="59701" bIns="29851">
            <a:normAutofit/>
          </a:bodyPr>
          <a:lstStyle>
            <a:lvl1pPr>
              <a:buClr>
                <a:schemeClr val="accent6"/>
              </a:buClr>
              <a:defRPr sz="1200">
                <a:solidFill>
                  <a:schemeClr val="tx1"/>
                </a:solidFill>
              </a:defRPr>
            </a:lvl1pPr>
            <a:lvl2pPr marL="688975" indent="-263525">
              <a:buClr>
                <a:schemeClr val="accent6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2pPr>
            <a:lvl3pPr>
              <a:buClr>
                <a:schemeClr val="accent6"/>
              </a:buClr>
              <a:defRPr sz="1200">
                <a:solidFill>
                  <a:schemeClr val="tx1"/>
                </a:solidFill>
              </a:defRPr>
            </a:lvl3pPr>
            <a:lvl4pPr marL="1444625" indent="-171450">
              <a:buClr>
                <a:schemeClr val="accent6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4pPr>
            <a:lvl5pPr marL="1909763" indent="-211138">
              <a:buClr>
                <a:schemeClr val="accent6"/>
              </a:buClr>
              <a:buFont typeface="Arial" panose="020B0604020202020204" pitchFamily="34" charset="0"/>
              <a:buChar char="•"/>
              <a:defRPr sz="1200">
                <a:solidFill>
                  <a:schemeClr val="tx1"/>
                </a:solidFill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646215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AR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9144000" y="6577966"/>
            <a:ext cx="2844800" cy="363854"/>
          </a:xfrm>
        </p:spPr>
        <p:txBody>
          <a:bodyPr anchor="t"/>
          <a:lstStyle>
            <a:lvl1pPr>
              <a:defRPr/>
            </a:lvl1pPr>
          </a:lstStyle>
          <a:p>
            <a:pPr>
              <a:defRPr/>
            </a:pPr>
            <a:fld id="{8922F66B-EBEF-43ED-82E0-40A74DD6356E}" type="slidenum">
              <a:rPr lang="es-AR" alt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s-A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600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673600" y="6537960"/>
            <a:ext cx="2844800" cy="36576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971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6" y="1325882"/>
            <a:ext cx="4011084" cy="1162050"/>
          </a:xfrm>
        </p:spPr>
        <p:txBody>
          <a:bodyPr anchor="t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s-A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325884"/>
            <a:ext cx="6815667" cy="5029199"/>
          </a:xfrm>
          <a:prstGeom prst="rect">
            <a:avLst/>
          </a:prstGeom>
        </p:spPr>
        <p:txBody>
          <a:bodyPr lIns="59701" tIns="29851" rIns="59701" bIns="29851"/>
          <a:lstStyle>
            <a:lvl1pPr marL="285750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1pPr>
            <a:lvl2pPr marL="711200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2pPr>
            <a:lvl3pPr marL="1133475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3pPr>
            <a:lvl4pPr marL="1558925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4pPr>
            <a:lvl5pPr marL="1984375" indent="-285750">
              <a:buClr>
                <a:schemeClr val="accent6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A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6" y="2487932"/>
            <a:ext cx="4011084" cy="3592830"/>
          </a:xfrm>
          <a:prstGeom prst="rect">
            <a:avLst/>
          </a:prstGeom>
        </p:spPr>
        <p:txBody>
          <a:bodyPr lIns="59701" tIns="29851" rIns="59701" bIns="29851"/>
          <a:lstStyle>
            <a:lvl1pPr marL="0" indent="0">
              <a:buNone/>
              <a:defRPr sz="1300">
                <a:solidFill>
                  <a:schemeClr val="tx1"/>
                </a:solidFill>
              </a:defRPr>
            </a:lvl1pPr>
            <a:lvl2pPr marL="424535" indent="0">
              <a:buNone/>
              <a:defRPr sz="1100"/>
            </a:lvl2pPr>
            <a:lvl3pPr marL="849070" indent="0">
              <a:buNone/>
              <a:defRPr sz="900"/>
            </a:lvl3pPr>
            <a:lvl4pPr marL="1273606" indent="0">
              <a:buNone/>
              <a:defRPr sz="800"/>
            </a:lvl4pPr>
            <a:lvl5pPr marL="1698140" indent="0">
              <a:buNone/>
              <a:defRPr sz="800"/>
            </a:lvl5pPr>
            <a:lvl6pPr marL="2122675" indent="0">
              <a:buNone/>
              <a:defRPr sz="800"/>
            </a:lvl6pPr>
            <a:lvl7pPr marL="2547210" indent="0">
              <a:buNone/>
              <a:defRPr sz="800"/>
            </a:lvl7pPr>
            <a:lvl8pPr marL="2971746" indent="0">
              <a:buNone/>
              <a:defRPr sz="800"/>
            </a:lvl8pPr>
            <a:lvl9pPr marL="3396281" indent="0">
              <a:buNone/>
              <a:defRPr sz="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9144000" y="6585586"/>
            <a:ext cx="2844800" cy="365760"/>
          </a:xfrm>
        </p:spPr>
        <p:txBody>
          <a:bodyPr anchor="t"/>
          <a:lstStyle>
            <a:lvl1pPr>
              <a:defRPr/>
            </a:lvl1pPr>
          </a:lstStyle>
          <a:p>
            <a:pPr>
              <a:defRPr/>
            </a:pPr>
            <a:fld id="{F384D1B5-AC03-4A8C-9CD7-7C445F254172}" type="slidenum">
              <a:rPr lang="es-AR" alt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s-A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515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4"/>
            <a:ext cx="7315200" cy="566737"/>
          </a:xfrm>
        </p:spPr>
        <p:txBody>
          <a:bodyPr/>
          <a:lstStyle>
            <a:lvl1pPr algn="l">
              <a:defRPr sz="1900" b="1"/>
            </a:lvl1pPr>
          </a:lstStyle>
          <a:p>
            <a:r>
              <a:rPr lang="en-US"/>
              <a:t>Click to edit Master title style</a:t>
            </a:r>
            <a:endParaRPr lang="es-A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1371600"/>
            <a:ext cx="7315200" cy="3337560"/>
          </a:xfrm>
          <a:prstGeom prst="rect">
            <a:avLst/>
          </a:prstGeom>
        </p:spPr>
        <p:txBody>
          <a:bodyPr lIns="59701" tIns="29851" rIns="59701" bIns="29851"/>
          <a:lstStyle>
            <a:lvl1pPr marL="0" indent="0">
              <a:buNone/>
              <a:defRPr sz="3000">
                <a:solidFill>
                  <a:schemeClr val="tx1"/>
                </a:solidFill>
              </a:defRPr>
            </a:lvl1pPr>
            <a:lvl2pPr marL="424535" indent="0">
              <a:buNone/>
              <a:defRPr sz="2600"/>
            </a:lvl2pPr>
            <a:lvl3pPr marL="849070" indent="0">
              <a:buNone/>
              <a:defRPr sz="2200"/>
            </a:lvl3pPr>
            <a:lvl4pPr marL="1273606" indent="0">
              <a:buNone/>
              <a:defRPr sz="1900"/>
            </a:lvl4pPr>
            <a:lvl5pPr marL="1698140" indent="0">
              <a:buNone/>
              <a:defRPr sz="1900"/>
            </a:lvl5pPr>
            <a:lvl6pPr marL="2122675" indent="0">
              <a:buNone/>
              <a:defRPr sz="1900"/>
            </a:lvl6pPr>
            <a:lvl7pPr marL="2547210" indent="0">
              <a:buNone/>
              <a:defRPr sz="1900"/>
            </a:lvl7pPr>
            <a:lvl8pPr marL="2971746" indent="0">
              <a:buNone/>
              <a:defRPr sz="1900"/>
            </a:lvl8pPr>
            <a:lvl9pPr marL="3396281" indent="0">
              <a:buNone/>
              <a:defRPr sz="1900"/>
            </a:lvl9pPr>
          </a:lstStyle>
          <a:p>
            <a:pPr lvl="0"/>
            <a:r>
              <a:rPr lang="en-US" noProof="0" dirty="0"/>
              <a:t>Click icon to add picture</a:t>
            </a:r>
            <a:endParaRPr lang="es-AR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41"/>
            <a:ext cx="7315200" cy="804863"/>
          </a:xfrm>
          <a:prstGeom prst="rect">
            <a:avLst/>
          </a:prstGeom>
        </p:spPr>
        <p:txBody>
          <a:bodyPr lIns="59701" tIns="29851" rIns="59701" bIns="29851"/>
          <a:lstStyle>
            <a:lvl1pPr marL="0" indent="0">
              <a:buNone/>
              <a:defRPr sz="1300">
                <a:solidFill>
                  <a:schemeClr val="tx1"/>
                </a:solidFill>
              </a:defRPr>
            </a:lvl1pPr>
            <a:lvl2pPr marL="424535" indent="0">
              <a:buNone/>
              <a:defRPr sz="1100"/>
            </a:lvl2pPr>
            <a:lvl3pPr marL="849070" indent="0">
              <a:buNone/>
              <a:defRPr sz="900"/>
            </a:lvl3pPr>
            <a:lvl4pPr marL="1273606" indent="0">
              <a:buNone/>
              <a:defRPr sz="800"/>
            </a:lvl4pPr>
            <a:lvl5pPr marL="1698140" indent="0">
              <a:buNone/>
              <a:defRPr sz="800"/>
            </a:lvl5pPr>
            <a:lvl6pPr marL="2122675" indent="0">
              <a:buNone/>
              <a:defRPr sz="800"/>
            </a:lvl6pPr>
            <a:lvl7pPr marL="2547210" indent="0">
              <a:buNone/>
              <a:defRPr sz="800"/>
            </a:lvl7pPr>
            <a:lvl8pPr marL="2971746" indent="0">
              <a:buNone/>
              <a:defRPr sz="800"/>
            </a:lvl8pPr>
            <a:lvl9pPr marL="3396281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0" y="6595110"/>
            <a:ext cx="2844800" cy="365760"/>
          </a:xfrm>
          <a:prstGeom prst="rect">
            <a:avLst/>
          </a:prstGeom>
        </p:spPr>
        <p:txBody>
          <a:bodyPr anchor="t"/>
          <a:lstStyle>
            <a:lvl1pPr>
              <a:defRPr/>
            </a:lvl1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AR" altLang="en-US" sz="2700">
              <a:solidFill>
                <a:srgbClr val="000000"/>
              </a:solidFill>
              <a:latin typeface="Gill Sans" charset="0"/>
              <a:ea typeface="ヒラギノ角ゴ ProN W3" charset="-128"/>
              <a:sym typeface="Gill Sans" charset="0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4673600" y="6595110"/>
            <a:ext cx="2844800" cy="365760"/>
          </a:xfrm>
        </p:spPr>
        <p:txBody>
          <a:bodyPr anchor="t"/>
          <a:lstStyle>
            <a:lvl1pPr>
              <a:defRPr/>
            </a:lvl1pPr>
          </a:lstStyle>
          <a:p>
            <a:pPr>
              <a:defRPr/>
            </a:pPr>
            <a:fld id="{609AC86E-C5E5-4F98-BB3F-30EC238348DB}" type="slidenum">
              <a:rPr lang="es-AR" alt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s-A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520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eaVert" lIns="59701" tIns="29851" rIns="59701" bIns="29851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21682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143002"/>
            <a:ext cx="2743200" cy="49831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s-A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143002"/>
            <a:ext cx="8026400" cy="4983164"/>
          </a:xfrm>
          <a:prstGeom prst="rect">
            <a:avLst/>
          </a:prstGeom>
        </p:spPr>
        <p:txBody>
          <a:bodyPr vert="eaVert" lIns="59701" tIns="29851" rIns="59701" bIns="29851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522683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7"/>
          <p:cNvPicPr>
            <a:picLocks noChangeAspect="1"/>
          </p:cNvPicPr>
          <p:nvPr/>
        </p:nvPicPr>
        <p:blipFill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80411" y="6360492"/>
            <a:ext cx="9408915" cy="21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0" y="2"/>
            <a:ext cx="12192000" cy="910590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52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9701" tIns="29851" rIns="59701" bIns="29851" anchor="ctr"/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AR" altLang="es-AR" sz="3900">
              <a:solidFill>
                <a:srgbClr val="FFFFFF"/>
              </a:solidFill>
              <a:latin typeface="Helvetica-Light" charset="0"/>
            </a:endParaRPr>
          </a:p>
        </p:txBody>
      </p:sp>
      <p:pic>
        <p:nvPicPr>
          <p:cNvPr id="1028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87706"/>
            <a:ext cx="12192000" cy="27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0" y="6553200"/>
            <a:ext cx="12192000" cy="304800"/>
          </a:xfrm>
          <a:prstGeom prst="rect">
            <a:avLst/>
          </a:prstGeom>
          <a:solidFill>
            <a:srgbClr val="A9C9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9701" tIns="29851" rIns="59701" bIns="29851" anchor="ctr"/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-128"/>
                <a:sym typeface="Gill Sans" charset="0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AR" altLang="es-AR" sz="3900">
              <a:solidFill>
                <a:srgbClr val="FFFFFF"/>
              </a:solidFill>
              <a:latin typeface="Helvetica-Light" charset="0"/>
            </a:endParaRPr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406400" y="219076"/>
            <a:ext cx="11379200" cy="584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701" tIns="29851" rIns="59701" bIns="29851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s-AR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68000" y="6574156"/>
            <a:ext cx="1301749" cy="283844"/>
          </a:xfrm>
          <a:prstGeom prst="rect">
            <a:avLst/>
          </a:prstGeom>
        </p:spPr>
        <p:txBody>
          <a:bodyPr vert="horz" wrap="square" lIns="59701" tIns="29851" rIns="59701" bIns="29851" numCol="1" anchor="ctr" anchorCtr="0" compatLnSpc="1">
            <a:prstTxWarp prst="textNoShape">
              <a:avLst/>
            </a:prstTxWarp>
          </a:bodyPr>
          <a:lstStyle>
            <a:lvl1pPr algn="r">
              <a:defRPr sz="800" smtClean="0">
                <a:solidFill>
                  <a:schemeClr val="bg1"/>
                </a:solidFill>
                <a:latin typeface="HelveticaNeue" panose="00000400000000000000" pitchFamily="2" charset="0"/>
              </a:defRPr>
            </a:lvl1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9C5D98AB-2C3F-408B-BDCA-846B366E501B}" type="slidenum">
              <a:rPr lang="es-AR" altLang="en-US">
                <a:solidFill>
                  <a:prstClr val="white"/>
                </a:solidFill>
                <a:ea typeface="ヒラギノ角ゴ ProN W3" charset="-128"/>
                <a:sym typeface="Gill Sans" charset="0"/>
              </a:rPr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s-AR" altLang="en-US">
              <a:solidFill>
                <a:prstClr val="white"/>
              </a:solidFill>
              <a:ea typeface="ヒラギノ角ゴ ProN W3" charset="-128"/>
              <a:sym typeface="Gill Sans" charset="0"/>
            </a:endParaRPr>
          </a:p>
        </p:txBody>
      </p:sp>
      <p:pic>
        <p:nvPicPr>
          <p:cNvPr id="1033" name="Picture 1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4005" y="6606540"/>
            <a:ext cx="859367" cy="238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 userDrawn="1"/>
        </p:nvSpPr>
        <p:spPr>
          <a:xfrm>
            <a:off x="4673600" y="6581986"/>
            <a:ext cx="2540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800" dirty="0">
                <a:solidFill>
                  <a:srgbClr val="FFFFFF"/>
                </a:solidFill>
                <a:latin typeface="Helvetica"/>
                <a:ea typeface="ヒラギノ角ゴ ProN W3" charset="-128"/>
                <a:cs typeface="Helvetica"/>
                <a:sym typeface="Gill Sans" charset="0"/>
              </a:rPr>
              <a:t>CEC IEPR Commissioner Workshop </a:t>
            </a:r>
            <a:r>
              <a:rPr lang="en-US" sz="800" dirty="0" smtClean="0">
                <a:solidFill>
                  <a:srgbClr val="FFFFFF"/>
                </a:solidFill>
                <a:latin typeface="Helvetica"/>
                <a:ea typeface="ヒラギノ角ゴ ProN W3" charset="-128"/>
                <a:cs typeface="Helvetica"/>
                <a:sym typeface="Gill Sans" charset="0"/>
              </a:rPr>
              <a:t>April</a:t>
            </a:r>
            <a:r>
              <a:rPr lang="en-US" sz="800" baseline="0" dirty="0" smtClean="0">
                <a:solidFill>
                  <a:srgbClr val="FFFFFF"/>
                </a:solidFill>
                <a:latin typeface="Helvetica"/>
                <a:ea typeface="ヒラギノ角ゴ ProN W3" charset="-128"/>
                <a:cs typeface="Helvetica"/>
                <a:sym typeface="Gill Sans" charset="0"/>
              </a:rPr>
              <a:t> </a:t>
            </a:r>
            <a:r>
              <a:rPr lang="en-US" sz="800" dirty="0" smtClean="0">
                <a:solidFill>
                  <a:srgbClr val="FFFFFF"/>
                </a:solidFill>
                <a:latin typeface="Helvetica"/>
                <a:ea typeface="ヒラギノ角ゴ ProN W3" charset="-128"/>
                <a:cs typeface="Helvetica"/>
                <a:sym typeface="Gill Sans" charset="0"/>
              </a:rPr>
              <a:t>18,</a:t>
            </a:r>
            <a:r>
              <a:rPr lang="en-US" sz="800" baseline="0" dirty="0" smtClean="0">
                <a:solidFill>
                  <a:srgbClr val="FFFFFF"/>
                </a:solidFill>
                <a:latin typeface="Helvetica"/>
                <a:ea typeface="ヒラギノ角ゴ ProN W3" charset="-128"/>
                <a:cs typeface="Helvetica"/>
                <a:sym typeface="Gill Sans" charset="0"/>
              </a:rPr>
              <a:t> </a:t>
            </a:r>
            <a:r>
              <a:rPr lang="en-US" sz="800" dirty="0" smtClean="0">
                <a:solidFill>
                  <a:srgbClr val="FFFFFF"/>
                </a:solidFill>
                <a:latin typeface="Helvetica"/>
                <a:ea typeface="ヒラギノ角ゴ ProN W3" charset="-128"/>
                <a:cs typeface="Helvetica"/>
                <a:sym typeface="Gill Sans" charset="0"/>
              </a:rPr>
              <a:t>2017</a:t>
            </a:r>
            <a:endParaRPr lang="en-US" sz="800" dirty="0">
              <a:solidFill>
                <a:srgbClr val="FFFFFF"/>
              </a:solidFill>
              <a:latin typeface="Helvetica"/>
              <a:ea typeface="ヒラギノ角ゴ ProN W3" charset="-128"/>
              <a:cs typeface="Helvetica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169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847725" rtl="0" eaLnBrk="0" fontAlgn="base" hangingPunct="0">
        <a:spcBef>
          <a:spcPct val="0"/>
        </a:spcBef>
        <a:spcAft>
          <a:spcPct val="0"/>
        </a:spcAft>
        <a:defRPr sz="2400" kern="1200">
          <a:solidFill>
            <a:srgbClr val="A9C938"/>
          </a:solidFill>
          <a:latin typeface="+mj-lt"/>
          <a:ea typeface="MS PGothic" panose="020B0600070205080204" pitchFamily="34" charset="-128"/>
          <a:cs typeface="MS PGothic" charset="0"/>
        </a:defRPr>
      </a:lvl1pPr>
      <a:lvl2pPr algn="l" defTabSz="847725" rtl="0" eaLnBrk="0" fontAlgn="base" hangingPunct="0">
        <a:spcBef>
          <a:spcPct val="0"/>
        </a:spcBef>
        <a:spcAft>
          <a:spcPct val="0"/>
        </a:spcAft>
        <a:defRPr sz="2400">
          <a:solidFill>
            <a:srgbClr val="A9C938"/>
          </a:solidFill>
          <a:latin typeface="Helvetica 55 Roman"/>
          <a:ea typeface="MS PGothic" panose="020B0600070205080204" pitchFamily="34" charset="-128"/>
          <a:cs typeface="MS PGothic" charset="0"/>
        </a:defRPr>
      </a:lvl2pPr>
      <a:lvl3pPr algn="l" defTabSz="847725" rtl="0" eaLnBrk="0" fontAlgn="base" hangingPunct="0">
        <a:spcBef>
          <a:spcPct val="0"/>
        </a:spcBef>
        <a:spcAft>
          <a:spcPct val="0"/>
        </a:spcAft>
        <a:defRPr sz="2400">
          <a:solidFill>
            <a:srgbClr val="A9C938"/>
          </a:solidFill>
          <a:latin typeface="Helvetica 55 Roman"/>
          <a:ea typeface="MS PGothic" panose="020B0600070205080204" pitchFamily="34" charset="-128"/>
          <a:cs typeface="MS PGothic" charset="0"/>
        </a:defRPr>
      </a:lvl3pPr>
      <a:lvl4pPr algn="l" defTabSz="847725" rtl="0" eaLnBrk="0" fontAlgn="base" hangingPunct="0">
        <a:spcBef>
          <a:spcPct val="0"/>
        </a:spcBef>
        <a:spcAft>
          <a:spcPct val="0"/>
        </a:spcAft>
        <a:defRPr sz="2400">
          <a:solidFill>
            <a:srgbClr val="A9C938"/>
          </a:solidFill>
          <a:latin typeface="Helvetica 55 Roman"/>
          <a:ea typeface="MS PGothic" panose="020B0600070205080204" pitchFamily="34" charset="-128"/>
          <a:cs typeface="MS PGothic" charset="0"/>
        </a:defRPr>
      </a:lvl4pPr>
      <a:lvl5pPr algn="l" defTabSz="847725" rtl="0" eaLnBrk="0" fontAlgn="base" hangingPunct="0">
        <a:spcBef>
          <a:spcPct val="0"/>
        </a:spcBef>
        <a:spcAft>
          <a:spcPct val="0"/>
        </a:spcAft>
        <a:defRPr sz="2400">
          <a:solidFill>
            <a:srgbClr val="A9C938"/>
          </a:solidFill>
          <a:latin typeface="Helvetica 55 Roman"/>
          <a:ea typeface="MS PGothic" panose="020B0600070205080204" pitchFamily="34" charset="-128"/>
          <a:cs typeface="MS PGothic" charset="0"/>
        </a:defRPr>
      </a:lvl5pPr>
      <a:lvl6pPr marL="298506" algn="ctr" defTabSz="848876" rtl="0" fontAlgn="base">
        <a:spcBef>
          <a:spcPct val="0"/>
        </a:spcBef>
        <a:spcAft>
          <a:spcPct val="0"/>
        </a:spcAft>
        <a:defRPr sz="4000">
          <a:solidFill>
            <a:srgbClr val="A9C938"/>
          </a:solidFill>
          <a:latin typeface="Helvetica-Light"/>
        </a:defRPr>
      </a:lvl6pPr>
      <a:lvl7pPr marL="597012" algn="ctr" defTabSz="848876" rtl="0" fontAlgn="base">
        <a:spcBef>
          <a:spcPct val="0"/>
        </a:spcBef>
        <a:spcAft>
          <a:spcPct val="0"/>
        </a:spcAft>
        <a:defRPr sz="4000">
          <a:solidFill>
            <a:srgbClr val="A9C938"/>
          </a:solidFill>
          <a:latin typeface="Helvetica-Light"/>
        </a:defRPr>
      </a:lvl7pPr>
      <a:lvl8pPr marL="895518" algn="ctr" defTabSz="848876" rtl="0" fontAlgn="base">
        <a:spcBef>
          <a:spcPct val="0"/>
        </a:spcBef>
        <a:spcAft>
          <a:spcPct val="0"/>
        </a:spcAft>
        <a:defRPr sz="4000">
          <a:solidFill>
            <a:srgbClr val="A9C938"/>
          </a:solidFill>
          <a:latin typeface="Helvetica-Light"/>
        </a:defRPr>
      </a:lvl8pPr>
      <a:lvl9pPr marL="1194024" algn="ctr" defTabSz="848876" rtl="0" fontAlgn="base">
        <a:spcBef>
          <a:spcPct val="0"/>
        </a:spcBef>
        <a:spcAft>
          <a:spcPct val="0"/>
        </a:spcAft>
        <a:defRPr sz="4000">
          <a:solidFill>
            <a:srgbClr val="A9C938"/>
          </a:solidFill>
          <a:latin typeface="Helvetica-Light"/>
        </a:defRPr>
      </a:lvl9pPr>
    </p:titleStyle>
    <p:bodyStyle>
      <a:lvl1pPr marL="317500" indent="-317500" algn="l" defTabSz="84772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1pPr>
      <a:lvl2pPr marL="688975" indent="-263525" algn="l" defTabSz="84772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2pPr>
      <a:lvl3pPr marL="1058863" indent="-211138" algn="l" defTabSz="84772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3pPr>
      <a:lvl4pPr marL="1484313" indent="-211138" algn="l" defTabSz="84772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4pPr>
      <a:lvl5pPr marL="1909763" indent="-211138" algn="l" defTabSz="847725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ern="1200">
          <a:solidFill>
            <a:schemeClr val="tx1"/>
          </a:solidFill>
          <a:latin typeface="+mn-lt"/>
          <a:ea typeface="MS PGothic" panose="020B0600070205080204" pitchFamily="34" charset="-128"/>
          <a:cs typeface="MS PGothic" charset="0"/>
        </a:defRPr>
      </a:lvl5pPr>
      <a:lvl6pPr marL="2334943" indent="-212268" algn="l" defTabSz="84907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478" indent="-212268" algn="l" defTabSz="84907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4013" indent="-212268" algn="l" defTabSz="84907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548" indent="-212268" algn="l" defTabSz="84907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84907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35" algn="l" defTabSz="84907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70" algn="l" defTabSz="84907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606" algn="l" defTabSz="84907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140" algn="l" defTabSz="84907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675" algn="l" defTabSz="84907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210" algn="l" defTabSz="84907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746" algn="l" defTabSz="84907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281" algn="l" defTabSz="84907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tiff"/><Relationship Id="rId5" Type="http://schemas.openxmlformats.org/officeDocument/2006/relationships/image" Target="../media/image8.tiff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1714499"/>
            <a:ext cx="7772400" cy="1657355"/>
          </a:xfrm>
        </p:spPr>
        <p:txBody>
          <a:bodyPr/>
          <a:lstStyle/>
          <a:p>
            <a:r>
              <a:rPr lang="en-US" sz="2400" dirty="0">
                <a:latin typeface="Helvetica-Light"/>
              </a:rPr>
              <a:t>CEC </a:t>
            </a:r>
            <a:r>
              <a:rPr lang="en-US" sz="2400" dirty="0" smtClean="0">
                <a:latin typeface="Helvetica-Light"/>
              </a:rPr>
              <a:t>GFO </a:t>
            </a:r>
            <a:r>
              <a:rPr lang="en-US" sz="2400" dirty="0">
                <a:latin typeface="Helvetica-Light"/>
              </a:rPr>
              <a:t>16-303</a:t>
            </a:r>
            <a:br>
              <a:rPr lang="en-US" sz="2400" dirty="0">
                <a:latin typeface="Helvetica-Light"/>
              </a:rPr>
            </a:br>
            <a:r>
              <a:rPr lang="en-US" sz="2400" dirty="0">
                <a:latin typeface="Helvetica-Light"/>
              </a:rPr>
              <a:t>“Improving Commercial Viability of Fast Charging by Providing Renewable Integration and Grid Services with Integrated Multiple DC Fast Chargers (DCFC)”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latin typeface="Helvetica Light"/>
                <a:cs typeface="Helvetica Light"/>
              </a:rPr>
              <a:t>Thomas </a:t>
            </a:r>
            <a:r>
              <a:rPr lang="en-US" dirty="0">
                <a:latin typeface="Helvetica Light"/>
                <a:cs typeface="Helvetica Light"/>
              </a:rPr>
              <a:t>Ashley</a:t>
            </a:r>
          </a:p>
          <a:p>
            <a:r>
              <a:rPr lang="en-US" dirty="0" smtClean="0">
                <a:latin typeface="Helvetica Light"/>
                <a:cs typeface="Helvetica Light"/>
              </a:rPr>
              <a:t>Senior Director, Government Affairs &amp; Public Policy</a:t>
            </a:r>
          </a:p>
          <a:p>
            <a:r>
              <a:rPr lang="en-US" dirty="0" smtClean="0">
                <a:latin typeface="Helvetica Light"/>
                <a:cs typeface="Helvetica Light"/>
              </a:rPr>
              <a:t>Greenlots</a:t>
            </a:r>
          </a:p>
          <a:p>
            <a:endParaRPr lang="en-US" dirty="0">
              <a:latin typeface="Helvetica Light"/>
              <a:cs typeface="Helvetica Light"/>
            </a:endParaRPr>
          </a:p>
          <a:p>
            <a:r>
              <a:rPr lang="en-US" dirty="0" smtClean="0">
                <a:latin typeface="Helvetica Light"/>
                <a:cs typeface="Helvetica Light"/>
              </a:rPr>
              <a:t>April 18, 2017</a:t>
            </a:r>
          </a:p>
          <a:p>
            <a:endParaRPr lang="en-US" dirty="0">
              <a:latin typeface="Helvetica Light"/>
              <a:cs typeface="Helvetica Light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406400" y="219076"/>
            <a:ext cx="11379200" cy="584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701" tIns="29851" rIns="59701" bIns="29851" numCol="1" anchor="b" anchorCtr="0" compatLnSpc="1">
            <a:prstTxWarp prst="textNoShape">
              <a:avLst/>
            </a:prstTxWarp>
          </a:bodyPr>
          <a:lstStyle>
            <a:lvl1pPr algn="ctr" defTabSz="847725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rgbClr val="A9C938"/>
                </a:solidFill>
                <a:latin typeface="+mj-lt"/>
                <a:ea typeface="MS PGothic" panose="020B0600070205080204" pitchFamily="34" charset="-128"/>
                <a:cs typeface="MS PGothic" charset="0"/>
              </a:defRPr>
            </a:lvl1pPr>
            <a:lvl2pPr algn="l" defTabSz="847725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A9C938"/>
                </a:solidFill>
                <a:latin typeface="Helvetica 55 Roman"/>
                <a:ea typeface="MS PGothic" panose="020B0600070205080204" pitchFamily="34" charset="-128"/>
                <a:cs typeface="MS PGothic" charset="0"/>
              </a:defRPr>
            </a:lvl2pPr>
            <a:lvl3pPr algn="l" defTabSz="847725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A9C938"/>
                </a:solidFill>
                <a:latin typeface="Helvetica 55 Roman"/>
                <a:ea typeface="MS PGothic" panose="020B0600070205080204" pitchFamily="34" charset="-128"/>
                <a:cs typeface="MS PGothic" charset="0"/>
              </a:defRPr>
            </a:lvl3pPr>
            <a:lvl4pPr algn="l" defTabSz="847725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A9C938"/>
                </a:solidFill>
                <a:latin typeface="Helvetica 55 Roman"/>
                <a:ea typeface="MS PGothic" panose="020B0600070205080204" pitchFamily="34" charset="-128"/>
                <a:cs typeface="MS PGothic" charset="0"/>
              </a:defRPr>
            </a:lvl4pPr>
            <a:lvl5pPr algn="l" defTabSz="847725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A9C938"/>
                </a:solidFill>
                <a:latin typeface="Helvetica 55 Roman"/>
                <a:ea typeface="MS PGothic" panose="020B0600070205080204" pitchFamily="34" charset="-128"/>
                <a:cs typeface="MS PGothic" charset="0"/>
              </a:defRPr>
            </a:lvl5pPr>
            <a:lvl6pPr marL="298506" algn="ctr" defTabSz="848876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A9C938"/>
                </a:solidFill>
                <a:latin typeface="Helvetica-Light"/>
              </a:defRPr>
            </a:lvl6pPr>
            <a:lvl7pPr marL="597012" algn="ctr" defTabSz="848876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A9C938"/>
                </a:solidFill>
                <a:latin typeface="Helvetica-Light"/>
              </a:defRPr>
            </a:lvl7pPr>
            <a:lvl8pPr marL="895518" algn="ctr" defTabSz="848876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A9C938"/>
                </a:solidFill>
                <a:latin typeface="Helvetica-Light"/>
              </a:defRPr>
            </a:lvl8pPr>
            <a:lvl9pPr marL="1194024" algn="ctr" defTabSz="848876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A9C938"/>
                </a:solidFill>
                <a:latin typeface="Helvetica-Light"/>
              </a:defRPr>
            </a:lvl9pPr>
          </a:lstStyle>
          <a:p>
            <a:r>
              <a:rPr lang="en-US" sz="2400" dirty="0" smtClean="0">
                <a:solidFill>
                  <a:srgbClr val="595959"/>
                </a:solidFill>
                <a:latin typeface="Helvetica-Light"/>
              </a:rPr>
              <a:t>IEPR Commissioner Workshop on Integrated Resource Plans – Light Duty Vehicles </a:t>
            </a:r>
            <a:endParaRPr lang="en-US" sz="2400" dirty="0">
              <a:solidFill>
                <a:srgbClr val="595959"/>
              </a:solidFill>
              <a:latin typeface="Helvetica-Light"/>
            </a:endParaRPr>
          </a:p>
        </p:txBody>
      </p:sp>
    </p:spTree>
    <p:extLst>
      <p:ext uri="{BB962C8B-B14F-4D97-AF65-F5344CB8AC3E}">
        <p14:creationId xmlns:p14="http://schemas.microsoft.com/office/powerpoint/2010/main" val="137364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595959"/>
                </a:solidFill>
                <a:latin typeface="Helvetica-Light"/>
              </a:rPr>
              <a:t>Introduction to Greenlots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6582C84-E740-4837-A838-264228F8B248}" type="slidenum">
              <a:rPr lang="es-AR" altLang="en-US" smtClean="0">
                <a:solidFill>
                  <a:prstClr val="white"/>
                </a:solidFill>
              </a:rPr>
              <a:pPr>
                <a:defRPr/>
              </a:pPr>
              <a:t>2</a:t>
            </a:fld>
            <a:endParaRPr lang="es-AR" altLang="en-US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450" y="1038008"/>
            <a:ext cx="7725961" cy="5168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43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Helvetica-Light"/>
              </a:rPr>
              <a:t>DC </a:t>
            </a:r>
            <a:r>
              <a:rPr lang="en-US" dirty="0" smtClean="0">
                <a:solidFill>
                  <a:schemeClr val="tx1"/>
                </a:solidFill>
                <a:latin typeface="Helvetica-Light"/>
              </a:rPr>
              <a:t>Fast </a:t>
            </a:r>
            <a:r>
              <a:rPr lang="en-US" dirty="0">
                <a:solidFill>
                  <a:schemeClr val="tx1"/>
                </a:solidFill>
                <a:latin typeface="Helvetica-Light"/>
              </a:rPr>
              <a:t>C</a:t>
            </a:r>
            <a:r>
              <a:rPr lang="en-US" dirty="0" smtClean="0">
                <a:solidFill>
                  <a:schemeClr val="tx1"/>
                </a:solidFill>
                <a:latin typeface="Helvetica-Light"/>
              </a:rPr>
              <a:t>harging </a:t>
            </a:r>
            <a:r>
              <a:rPr lang="en-US" dirty="0">
                <a:solidFill>
                  <a:schemeClr val="tx1"/>
                </a:solidFill>
                <a:latin typeface="Helvetica-Light"/>
              </a:rPr>
              <a:t>is </a:t>
            </a:r>
            <a:r>
              <a:rPr lang="en-US" dirty="0" smtClean="0">
                <a:solidFill>
                  <a:schemeClr val="tx1"/>
                </a:solidFill>
                <a:latin typeface="Helvetica-Light"/>
              </a:rPr>
              <a:t>Currently Un-Economical…</a:t>
            </a:r>
            <a:endParaRPr lang="en-US" dirty="0">
              <a:solidFill>
                <a:schemeClr val="tx1"/>
              </a:solidFill>
              <a:latin typeface="Helvetica-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0" y="2412276"/>
            <a:ext cx="8458200" cy="1778724"/>
          </a:xfrm>
        </p:spPr>
        <p:txBody>
          <a:bodyPr>
            <a:noAutofit/>
          </a:bodyPr>
          <a:lstStyle/>
          <a:p>
            <a:r>
              <a:rPr lang="en-US" sz="2800" dirty="0">
                <a:latin typeface="Helvetica Light"/>
                <a:cs typeface="Helvetica Light"/>
              </a:rPr>
              <a:t>High </a:t>
            </a:r>
            <a:r>
              <a:rPr lang="en-US" sz="2800" dirty="0" smtClean="0">
                <a:latin typeface="Helvetica Light"/>
                <a:cs typeface="Helvetica Light"/>
              </a:rPr>
              <a:t>Infrastructure / </a:t>
            </a:r>
            <a:r>
              <a:rPr lang="en-US" sz="2800" dirty="0">
                <a:latin typeface="Helvetica Light"/>
                <a:cs typeface="Helvetica Light"/>
              </a:rPr>
              <a:t>Installation </a:t>
            </a:r>
            <a:r>
              <a:rPr lang="en-US" sz="2800" dirty="0" smtClean="0">
                <a:latin typeface="Helvetica Light"/>
                <a:cs typeface="Helvetica Light"/>
              </a:rPr>
              <a:t>Costs</a:t>
            </a:r>
          </a:p>
          <a:p>
            <a:r>
              <a:rPr lang="en-US" sz="2800" dirty="0">
                <a:latin typeface="Helvetica Light"/>
                <a:cs typeface="Helvetica Light"/>
              </a:rPr>
              <a:t>Low </a:t>
            </a:r>
            <a:r>
              <a:rPr lang="en-US" sz="2800" dirty="0" smtClean="0">
                <a:latin typeface="Helvetica Light"/>
                <a:cs typeface="Helvetica Light"/>
              </a:rPr>
              <a:t>Utilization</a:t>
            </a:r>
            <a:endParaRPr lang="en-US" sz="2800" dirty="0">
              <a:latin typeface="Helvetica Light"/>
              <a:cs typeface="Helvetica Light"/>
            </a:endParaRPr>
          </a:p>
          <a:p>
            <a:r>
              <a:rPr lang="en-US" sz="2800" dirty="0" smtClean="0">
                <a:latin typeface="Helvetica Light"/>
                <a:cs typeface="Helvetica Light"/>
              </a:rPr>
              <a:t>High </a:t>
            </a:r>
            <a:r>
              <a:rPr lang="en-US" sz="2800" dirty="0">
                <a:latin typeface="Helvetica Light"/>
                <a:cs typeface="Helvetica Light"/>
              </a:rPr>
              <a:t>Demand </a:t>
            </a:r>
            <a:r>
              <a:rPr lang="en-US" sz="2800" dirty="0" smtClean="0">
                <a:latin typeface="Helvetica Light"/>
                <a:cs typeface="Helvetica Light"/>
              </a:rPr>
              <a:t>Charges</a:t>
            </a:r>
          </a:p>
          <a:p>
            <a:r>
              <a:rPr lang="en-US" sz="2800" dirty="0" smtClean="0">
                <a:latin typeface="Helvetica Light"/>
                <a:cs typeface="Helvetica Light"/>
              </a:rPr>
              <a:t>Increasing Power Demands</a:t>
            </a:r>
            <a:endParaRPr lang="en-US" sz="2800" dirty="0">
              <a:latin typeface="Helvetica Light"/>
              <a:cs typeface="Helvetica Light"/>
            </a:endParaRP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6582C84-E740-4837-A838-264228F8B248}" type="slidenum">
              <a:rPr lang="es-AR" altLang="en-US" smtClean="0">
                <a:solidFill>
                  <a:prstClr val="white"/>
                </a:solidFill>
              </a:rPr>
              <a:pPr>
                <a:defRPr/>
              </a:pPr>
              <a:t>3</a:t>
            </a:fld>
            <a:endParaRPr lang="es-A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669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595959"/>
                </a:solidFill>
                <a:latin typeface="Helvetica-Light"/>
              </a:rPr>
              <a:t>Project 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Goals</a:t>
            </a:r>
            <a:endParaRPr lang="en-US" dirty="0">
              <a:solidFill>
                <a:srgbClr val="595959"/>
              </a:solidFill>
              <a:latin typeface="Helvetica-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6582C84-E740-4837-A838-264228F8B248}" type="slidenum">
              <a:rPr lang="es-AR" altLang="en-US" smtClean="0">
                <a:solidFill>
                  <a:prstClr val="white"/>
                </a:solidFill>
              </a:rPr>
              <a:pPr>
                <a:defRPr/>
              </a:pPr>
              <a:t>4</a:t>
            </a:fld>
            <a:endParaRPr lang="es-AR" altLang="en-US">
              <a:solidFill>
                <a:prstClr val="white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834445" y="2214722"/>
            <a:ext cx="8458200" cy="1778724"/>
          </a:xfrm>
        </p:spPr>
        <p:txBody>
          <a:bodyPr>
            <a:no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>
                <a:latin typeface="Helvetica Light"/>
                <a:cs typeface="Helvetica Light"/>
              </a:rPr>
              <a:t>Develop an integrated hardware + software platform to control distributed DC fast chargers and energy storage 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Helvetica Light"/>
                <a:cs typeface="Helvetica Light"/>
              </a:rPr>
              <a:t>Evaluate grid service(s) potential from aggregated DCFC loads to offer utility on-peak demand response, renewable integration, and fleet scheduling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3219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595959"/>
                </a:solidFill>
                <a:latin typeface="Helvetica-Light"/>
              </a:rPr>
              <a:t>Energy 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Storage </a:t>
            </a:r>
            <a:r>
              <a:rPr lang="en-US" dirty="0">
                <a:solidFill>
                  <a:srgbClr val="595959"/>
                </a:solidFill>
                <a:latin typeface="Helvetica-Light"/>
              </a:rPr>
              <a:t>R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educes </a:t>
            </a:r>
            <a:r>
              <a:rPr lang="en-US" dirty="0">
                <a:solidFill>
                  <a:srgbClr val="595959"/>
                </a:solidFill>
                <a:latin typeface="Helvetica-Light"/>
              </a:rPr>
              <a:t>D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emand </a:t>
            </a:r>
            <a:r>
              <a:rPr lang="en-US" dirty="0">
                <a:solidFill>
                  <a:srgbClr val="595959"/>
                </a:solidFill>
                <a:latin typeface="Helvetica-Light"/>
              </a:rPr>
              <a:t>C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harges</a:t>
            </a:r>
            <a:endParaRPr lang="en-US" dirty="0">
              <a:solidFill>
                <a:srgbClr val="595959"/>
              </a:solidFill>
              <a:latin typeface="Helvetica-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5109" y="1051563"/>
            <a:ext cx="9045224" cy="886095"/>
          </a:xfrm>
        </p:spPr>
        <p:txBody>
          <a:bodyPr>
            <a:normAutofit/>
          </a:bodyPr>
          <a:lstStyle/>
          <a:p>
            <a:r>
              <a:rPr lang="en-US" sz="1800" dirty="0">
                <a:latin typeface="Helvetica Light"/>
                <a:cs typeface="Helvetica Light"/>
              </a:rPr>
              <a:t>Integrated energy storage system will shave peak loads, reducing demand </a:t>
            </a:r>
            <a:r>
              <a:rPr lang="en-US" sz="1800" dirty="0" smtClean="0">
                <a:latin typeface="Helvetica Light"/>
                <a:cs typeface="Helvetica Light"/>
              </a:rPr>
              <a:t>charges</a:t>
            </a:r>
            <a:endParaRPr lang="en-US" sz="1800" dirty="0">
              <a:latin typeface="Helvetica Light"/>
              <a:cs typeface="Helvetica Light"/>
            </a:endParaRPr>
          </a:p>
          <a:p>
            <a:r>
              <a:rPr lang="en-US" sz="1800" dirty="0">
                <a:latin typeface="Helvetica Light"/>
                <a:cs typeface="Helvetica Light"/>
              </a:rPr>
              <a:t>Demand savings </a:t>
            </a:r>
            <a:r>
              <a:rPr lang="en-US" sz="1800" dirty="0" smtClean="0">
                <a:latin typeface="Helvetica Light"/>
                <a:cs typeface="Helvetica Light"/>
              </a:rPr>
              <a:t>only “pays” </a:t>
            </a:r>
            <a:r>
              <a:rPr lang="en-US" sz="1800" dirty="0">
                <a:latin typeface="Helvetica Light"/>
                <a:cs typeface="Helvetica Light"/>
              </a:rPr>
              <a:t>for </a:t>
            </a:r>
            <a:r>
              <a:rPr lang="en-US" sz="1800" dirty="0" smtClean="0">
                <a:latin typeface="Helvetica Light"/>
                <a:cs typeface="Helvetica Light"/>
              </a:rPr>
              <a:t>partial </a:t>
            </a:r>
            <a:r>
              <a:rPr lang="en-US" sz="1800" dirty="0">
                <a:latin typeface="Helvetica Light"/>
                <a:cs typeface="Helvetica Light"/>
              </a:rPr>
              <a:t>cost of the storage system</a:t>
            </a:r>
          </a:p>
          <a:p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6582C84-E740-4837-A838-264228F8B248}" type="slidenum">
              <a:rPr lang="es-AR" altLang="en-US" smtClean="0">
                <a:solidFill>
                  <a:prstClr val="white"/>
                </a:solidFill>
              </a:rPr>
              <a:pPr>
                <a:defRPr/>
              </a:pPr>
              <a:t>5</a:t>
            </a:fld>
            <a:endParaRPr lang="es-AR" altLang="en-US">
              <a:solidFill>
                <a:prstClr val="white"/>
              </a:solidFill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0311523"/>
              </p:ext>
            </p:extLst>
          </p:nvPr>
        </p:nvGraphicFramePr>
        <p:xfrm>
          <a:off x="1912256" y="1719950"/>
          <a:ext cx="8298544" cy="1965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4529145"/>
              </p:ext>
            </p:extLst>
          </p:nvPr>
        </p:nvGraphicFramePr>
        <p:xfrm>
          <a:off x="1912256" y="3621904"/>
          <a:ext cx="8298544" cy="1962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912256" y="5883185"/>
            <a:ext cx="8527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latin typeface="Helvetica Light"/>
                <a:cs typeface="Helvetica Light"/>
              </a:rPr>
              <a:t>There is a need </a:t>
            </a:r>
            <a:r>
              <a:rPr lang="en-US" sz="1800" dirty="0">
                <a:latin typeface="Helvetica Light"/>
                <a:cs typeface="Helvetica Light"/>
              </a:rPr>
              <a:t>to create additional value streams to </a:t>
            </a:r>
            <a:r>
              <a:rPr lang="en-US" sz="1800" dirty="0" smtClean="0">
                <a:latin typeface="Helvetica Light"/>
                <a:cs typeface="Helvetica Light"/>
              </a:rPr>
              <a:t>cover costs</a:t>
            </a:r>
            <a:endParaRPr lang="en-US" sz="1800" dirty="0"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45689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595959"/>
                </a:solidFill>
                <a:latin typeface="Helvetica-Light"/>
              </a:rPr>
              <a:t>Individual DCFC 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Loads </a:t>
            </a:r>
            <a:r>
              <a:rPr lang="en-US" dirty="0">
                <a:solidFill>
                  <a:srgbClr val="595959"/>
                </a:solidFill>
                <a:latin typeface="Helvetica-Light"/>
              </a:rPr>
              <a:t>are 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Unpredictable </a:t>
            </a:r>
            <a:endParaRPr lang="en-US" dirty="0">
              <a:solidFill>
                <a:srgbClr val="595959"/>
              </a:solidFill>
              <a:latin typeface="Helvetica-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6582C84-E740-4837-A838-264228F8B248}" type="slidenum">
              <a:rPr lang="es-AR" altLang="en-US" smtClean="0">
                <a:solidFill>
                  <a:prstClr val="white"/>
                </a:solidFill>
              </a:rPr>
              <a:pPr>
                <a:defRPr/>
              </a:pPr>
              <a:t>6</a:t>
            </a:fld>
            <a:endParaRPr lang="es-AR" altLang="en-US">
              <a:solidFill>
                <a:prstClr val="white"/>
              </a:solidFill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23255229"/>
              </p:ext>
            </p:extLst>
          </p:nvPr>
        </p:nvGraphicFramePr>
        <p:xfrm>
          <a:off x="2397126" y="2011497"/>
          <a:ext cx="8118474" cy="33043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ight Arrow 7"/>
          <p:cNvSpPr/>
          <p:nvPr/>
        </p:nvSpPr>
        <p:spPr>
          <a:xfrm rot="16200000">
            <a:off x="1226914" y="3389084"/>
            <a:ext cx="2062842" cy="2775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 rot="16200000">
            <a:off x="753543" y="3389376"/>
            <a:ext cx="24275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Peaky Load -&gt; Stress on Grid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2696485" y="5315856"/>
            <a:ext cx="7666715" cy="2775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TextBox 10"/>
          <p:cNvSpPr txBox="1"/>
          <p:nvPr/>
        </p:nvSpPr>
        <p:spPr>
          <a:xfrm>
            <a:off x="5242606" y="5593441"/>
            <a:ext cx="24275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Unpredictable Charging Loads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1659468" y="1051563"/>
            <a:ext cx="9149644" cy="886095"/>
          </a:xfrm>
        </p:spPr>
        <p:txBody>
          <a:bodyPr>
            <a:normAutofit/>
          </a:bodyPr>
          <a:lstStyle/>
          <a:p>
            <a:r>
              <a:rPr lang="en-US" sz="1800" dirty="0">
                <a:latin typeface="Helvetica Light"/>
                <a:cs typeface="Helvetica Light"/>
              </a:rPr>
              <a:t>Single DCFC load will remain unpredictable and peaky, with high stress on the grid</a:t>
            </a:r>
          </a:p>
          <a:p>
            <a:r>
              <a:rPr lang="en-US" sz="1800" dirty="0">
                <a:latin typeface="Helvetica Light"/>
                <a:cs typeface="Helvetica Light"/>
              </a:rPr>
              <a:t>Even during high usage periods, the load is variable</a:t>
            </a:r>
          </a:p>
        </p:txBody>
      </p:sp>
    </p:spTree>
    <p:extLst>
      <p:ext uri="{BB962C8B-B14F-4D97-AF65-F5344CB8AC3E}">
        <p14:creationId xmlns:p14="http://schemas.microsoft.com/office/powerpoint/2010/main" val="1643004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595959"/>
                </a:solidFill>
                <a:latin typeface="Helvetica-Light"/>
              </a:rPr>
              <a:t>But, 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Aggregated </a:t>
            </a:r>
            <a:r>
              <a:rPr lang="en-US" dirty="0">
                <a:solidFill>
                  <a:srgbClr val="595959"/>
                </a:solidFill>
                <a:latin typeface="Helvetica-Light"/>
              </a:rPr>
              <a:t>DCFC 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Loads </a:t>
            </a:r>
            <a:r>
              <a:rPr lang="en-US" dirty="0">
                <a:solidFill>
                  <a:srgbClr val="595959"/>
                </a:solidFill>
                <a:latin typeface="Helvetica-Light"/>
              </a:rPr>
              <a:t>C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an </a:t>
            </a:r>
            <a:r>
              <a:rPr lang="en-US" dirty="0">
                <a:solidFill>
                  <a:srgbClr val="595959"/>
                </a:solidFill>
                <a:latin typeface="Helvetica-Light"/>
              </a:rPr>
              <a:t>P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rovide </a:t>
            </a:r>
            <a:r>
              <a:rPr lang="en-US" dirty="0">
                <a:solidFill>
                  <a:srgbClr val="595959"/>
                </a:solidFill>
                <a:latin typeface="Helvetica-Light"/>
              </a:rPr>
              <a:t>D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emand </a:t>
            </a:r>
            <a:r>
              <a:rPr lang="en-US" dirty="0">
                <a:solidFill>
                  <a:srgbClr val="595959"/>
                </a:solidFill>
                <a:latin typeface="Helvetica-Light"/>
              </a:rPr>
              <a:t>R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esponse</a:t>
            </a:r>
            <a:endParaRPr lang="en-US" dirty="0">
              <a:solidFill>
                <a:srgbClr val="595959"/>
              </a:solidFill>
              <a:latin typeface="Helvetica-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9852251" y="6538913"/>
            <a:ext cx="2133600" cy="365760"/>
          </a:xfrm>
        </p:spPr>
        <p:txBody>
          <a:bodyPr/>
          <a:lstStyle/>
          <a:p>
            <a:pPr>
              <a:defRPr/>
            </a:pPr>
            <a:fld id="{36582C84-E740-4837-A838-264228F8B248}" type="slidenum">
              <a:rPr lang="es-AR" altLang="en-US" smtClean="0">
                <a:solidFill>
                  <a:prstClr val="white"/>
                </a:solidFill>
              </a:rPr>
              <a:pPr>
                <a:defRPr/>
              </a:pPr>
              <a:t>7</a:t>
            </a:fld>
            <a:endParaRPr lang="es-AR" altLang="en-US" dirty="0">
              <a:solidFill>
                <a:prstClr val="white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814285" y="1051563"/>
            <a:ext cx="8839200" cy="1136467"/>
          </a:xfrm>
        </p:spPr>
        <p:txBody>
          <a:bodyPr>
            <a:noAutofit/>
          </a:bodyPr>
          <a:lstStyle/>
          <a:p>
            <a:r>
              <a:rPr lang="en-US" sz="1600" dirty="0">
                <a:latin typeface="Helvetica Light"/>
                <a:cs typeface="Helvetica Light"/>
              </a:rPr>
              <a:t>Randomness in charging sessions is reduced by aggregating multiple DCFCs across </a:t>
            </a:r>
            <a:r>
              <a:rPr lang="en-US" sz="1600" dirty="0" smtClean="0">
                <a:latin typeface="Helvetica Light"/>
                <a:cs typeface="Helvetica Light"/>
              </a:rPr>
              <a:t>sites</a:t>
            </a:r>
            <a:endParaRPr lang="en-US" sz="1600" dirty="0">
              <a:latin typeface="Helvetica Light"/>
              <a:cs typeface="Helvetica Light"/>
            </a:endParaRPr>
          </a:p>
          <a:p>
            <a:r>
              <a:rPr lang="en-US" sz="1600" dirty="0">
                <a:latin typeface="Helvetica Light"/>
                <a:cs typeface="Helvetica Light"/>
              </a:rPr>
              <a:t>Most charging sessions occur between 3PM and 9PM, coinciding with system peak </a:t>
            </a:r>
            <a:r>
              <a:rPr lang="en-US" sz="1600" dirty="0" smtClean="0">
                <a:latin typeface="Helvetica Light"/>
                <a:cs typeface="Helvetica Light"/>
              </a:rPr>
              <a:t>demand</a:t>
            </a:r>
          </a:p>
          <a:p>
            <a:r>
              <a:rPr lang="en-US" sz="1600" dirty="0" smtClean="0">
                <a:latin typeface="Helvetica Light"/>
                <a:cs typeface="Helvetica Light"/>
              </a:rPr>
              <a:t>Integrating </a:t>
            </a:r>
            <a:r>
              <a:rPr lang="en-US" sz="1600" dirty="0">
                <a:latin typeface="Helvetica Light"/>
                <a:cs typeface="Helvetica Light"/>
              </a:rPr>
              <a:t>energy storage at one or more of these DCFCs </a:t>
            </a:r>
            <a:r>
              <a:rPr lang="en-US" sz="1600" dirty="0" smtClean="0">
                <a:latin typeface="Helvetica Light"/>
                <a:cs typeface="Helvetica Light"/>
              </a:rPr>
              <a:t>smooth </a:t>
            </a:r>
            <a:r>
              <a:rPr lang="en-US" sz="1600" dirty="0">
                <a:latin typeface="Helvetica Light"/>
                <a:cs typeface="Helvetica Light"/>
              </a:rPr>
              <a:t>load </a:t>
            </a:r>
            <a:r>
              <a:rPr lang="en-US" sz="1600" dirty="0" smtClean="0">
                <a:latin typeface="Helvetica Light"/>
                <a:cs typeface="Helvetica Light"/>
              </a:rPr>
              <a:t>variations</a:t>
            </a:r>
            <a:endParaRPr lang="en-US" sz="1600" dirty="0">
              <a:latin typeface="Helvetica Light"/>
              <a:cs typeface="Helvetica Light"/>
            </a:endParaRPr>
          </a:p>
          <a:p>
            <a:pPr marL="0" indent="0">
              <a:buNone/>
            </a:pPr>
            <a:endParaRPr lang="en-US" sz="16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4560975"/>
              </p:ext>
            </p:extLst>
          </p:nvPr>
        </p:nvGraphicFramePr>
        <p:xfrm>
          <a:off x="2209800" y="2188029"/>
          <a:ext cx="8305800" cy="314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90498" y="6208144"/>
            <a:ext cx="119027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/>
              <a:t>Note: The four DCFCs are located in a 10 mile radius. Grid benefits will change based on the substation they are connected </a:t>
            </a:r>
            <a:r>
              <a:rPr lang="en-US" sz="1000" i="1" dirty="0" smtClean="0"/>
              <a:t>to, the pricing node they’re associated with, and the dynamics of the sub LAP, etc.</a:t>
            </a:r>
            <a:endParaRPr lang="en-US" sz="1000" i="1" dirty="0"/>
          </a:p>
        </p:txBody>
      </p:sp>
      <p:sp>
        <p:nvSpPr>
          <p:cNvPr id="19" name="Oval 18"/>
          <p:cNvSpPr/>
          <p:nvPr/>
        </p:nvSpPr>
        <p:spPr>
          <a:xfrm>
            <a:off x="4435928" y="3773715"/>
            <a:ext cx="250371" cy="5878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0" name="Oval 19"/>
          <p:cNvSpPr/>
          <p:nvPr/>
        </p:nvSpPr>
        <p:spPr>
          <a:xfrm>
            <a:off x="6705599" y="3773713"/>
            <a:ext cx="250371" cy="5878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1" name="Oval 20"/>
          <p:cNvSpPr/>
          <p:nvPr/>
        </p:nvSpPr>
        <p:spPr>
          <a:xfrm>
            <a:off x="7777843" y="3773713"/>
            <a:ext cx="250371" cy="5878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1879599" y="5756702"/>
            <a:ext cx="8527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Helvetica Light"/>
                <a:cs typeface="Helvetica Light"/>
              </a:rPr>
              <a:t>Multiple demand </a:t>
            </a:r>
            <a:r>
              <a:rPr lang="en-US" sz="1600" dirty="0">
                <a:latin typeface="Helvetica Light"/>
                <a:cs typeface="Helvetica Light"/>
              </a:rPr>
              <a:t>response </a:t>
            </a:r>
            <a:r>
              <a:rPr lang="en-US" sz="1600" dirty="0" smtClean="0">
                <a:latin typeface="Helvetica Light"/>
                <a:cs typeface="Helvetica Light"/>
              </a:rPr>
              <a:t>strategies will be evaluated, </a:t>
            </a:r>
            <a:r>
              <a:rPr lang="en-US" sz="1600" dirty="0">
                <a:latin typeface="Helvetica Light"/>
                <a:cs typeface="Helvetica Light"/>
              </a:rPr>
              <a:t>while minimizing driver impact</a:t>
            </a:r>
          </a:p>
        </p:txBody>
      </p:sp>
    </p:spTree>
    <p:extLst>
      <p:ext uri="{BB962C8B-B14F-4D97-AF65-F5344CB8AC3E}">
        <p14:creationId xmlns:p14="http://schemas.microsoft.com/office/powerpoint/2010/main" val="141032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alphaModFix amt="22000"/>
          </a:blip>
          <a:srcRect t="5125" b="3917"/>
          <a:stretch/>
        </p:blipFill>
        <p:spPr>
          <a:xfrm>
            <a:off x="1937657" y="2485660"/>
            <a:ext cx="7837714" cy="32082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595959"/>
                </a:solidFill>
                <a:latin typeface="Helvetica-Light"/>
              </a:rPr>
              <a:t>Renewables Integration with </a:t>
            </a:r>
            <a:r>
              <a:rPr lang="en-US" dirty="0" err="1">
                <a:solidFill>
                  <a:srgbClr val="595959"/>
                </a:solidFill>
                <a:latin typeface="Helvetica-Light"/>
              </a:rPr>
              <a:t>D</a:t>
            </a:r>
            <a:r>
              <a:rPr lang="en-US" dirty="0" err="1" smtClean="0">
                <a:solidFill>
                  <a:srgbClr val="595959"/>
                </a:solidFill>
                <a:latin typeface="Helvetica-Light"/>
              </a:rPr>
              <a:t>ispatchable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 </a:t>
            </a:r>
            <a:r>
              <a:rPr lang="en-US" dirty="0">
                <a:solidFill>
                  <a:srgbClr val="595959"/>
                </a:solidFill>
                <a:latin typeface="Helvetica-Light"/>
              </a:rPr>
              <a:t>C</a:t>
            </a:r>
            <a:r>
              <a:rPr lang="en-US" dirty="0" smtClean="0">
                <a:solidFill>
                  <a:srgbClr val="595959"/>
                </a:solidFill>
                <a:latin typeface="Helvetica-Light"/>
              </a:rPr>
              <a:t>harging</a:t>
            </a:r>
            <a:endParaRPr lang="en-US" dirty="0">
              <a:solidFill>
                <a:srgbClr val="595959"/>
              </a:solidFill>
              <a:latin typeface="Helvetica-Ligh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9144000" y="6644641"/>
            <a:ext cx="2844800" cy="213359"/>
          </a:xfrm>
        </p:spPr>
        <p:txBody>
          <a:bodyPr/>
          <a:lstStyle/>
          <a:p>
            <a:pPr>
              <a:defRPr/>
            </a:pPr>
            <a:fld id="{8922F66B-EBEF-43ED-82E0-40A74DD6356E}" type="slidenum">
              <a:rPr lang="es-AR" altLang="en-US" smtClean="0">
                <a:solidFill>
                  <a:prstClr val="white"/>
                </a:solidFill>
              </a:rPr>
              <a:pPr>
                <a:defRPr/>
              </a:pPr>
              <a:t>8</a:t>
            </a:fld>
            <a:endParaRPr lang="es-AR" altLang="en-US" dirty="0">
              <a:solidFill>
                <a:prstClr val="white"/>
              </a:solidFill>
            </a:endParaRP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9379458"/>
              </p:ext>
            </p:extLst>
          </p:nvPr>
        </p:nvGraphicFramePr>
        <p:xfrm>
          <a:off x="2536371" y="2871409"/>
          <a:ext cx="7511143" cy="2917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ctangle 5"/>
          <p:cNvSpPr/>
          <p:nvPr/>
        </p:nvSpPr>
        <p:spPr>
          <a:xfrm>
            <a:off x="3429000" y="2177883"/>
            <a:ext cx="533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400" b="1" i="0" u="sng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US" sz="1400" b="1" u="sng" dirty="0"/>
              <a:t>Total Charging across four DCFCs (kWh) (April 2 - 8,2017)</a:t>
            </a:r>
          </a:p>
        </p:txBody>
      </p:sp>
      <p:sp>
        <p:nvSpPr>
          <p:cNvPr id="7" name="Rectangle 6"/>
          <p:cNvSpPr/>
          <p:nvPr/>
        </p:nvSpPr>
        <p:spPr>
          <a:xfrm>
            <a:off x="5464630" y="2485660"/>
            <a:ext cx="1839685" cy="3009213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Content Placeholder 5"/>
          <p:cNvSpPr txBox="1">
            <a:spLocks/>
          </p:cNvSpPr>
          <p:nvPr/>
        </p:nvSpPr>
        <p:spPr>
          <a:xfrm>
            <a:off x="1814285" y="1051563"/>
            <a:ext cx="8839200" cy="1136467"/>
          </a:xfrm>
          <a:prstGeom prst="rect">
            <a:avLst/>
          </a:prstGeom>
        </p:spPr>
        <p:txBody>
          <a:bodyPr>
            <a:noAutofit/>
          </a:bodyPr>
          <a:lstStyle>
            <a:lvl1pPr marL="317500" indent="-317500" algn="l" defTabSz="847725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1pPr>
            <a:lvl2pPr marL="688975" indent="-263525" algn="l" defTabSz="847725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5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2pPr>
            <a:lvl3pPr marL="1058863" indent="-211138" algn="l" defTabSz="847725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3pPr>
            <a:lvl4pPr marL="1484313" indent="-211138" algn="l" defTabSz="847725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4pPr>
            <a:lvl5pPr marL="1909763" indent="-211138" algn="l" defTabSz="847725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MS PGothic" charset="0"/>
              </a:defRPr>
            </a:lvl5pPr>
            <a:lvl6pPr marL="2334943" indent="-212268" algn="l" defTabSz="8490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59478" indent="-212268" algn="l" defTabSz="8490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84013" indent="-212268" algn="l" defTabSz="8490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08548" indent="-212268" algn="l" defTabSz="84907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>
                <a:latin typeface="Helvetica Light"/>
                <a:cs typeface="Helvetica Light"/>
              </a:rPr>
              <a:t>Many public </a:t>
            </a:r>
            <a:r>
              <a:rPr lang="en-US" sz="1600" dirty="0">
                <a:latin typeface="Helvetica Light"/>
                <a:cs typeface="Helvetica Light"/>
              </a:rPr>
              <a:t>DCFCs are idle </a:t>
            </a:r>
            <a:r>
              <a:rPr lang="en-US" sz="1600" dirty="0" smtClean="0">
                <a:latin typeface="Helvetica Light"/>
                <a:cs typeface="Helvetica Light"/>
              </a:rPr>
              <a:t>or see relatively lower utilization during </a:t>
            </a:r>
            <a:r>
              <a:rPr lang="en-US" sz="1600" dirty="0">
                <a:latin typeface="Helvetica Light"/>
                <a:cs typeface="Helvetica Light"/>
              </a:rPr>
              <a:t>solar over-generation hours, as private EVs </a:t>
            </a:r>
            <a:r>
              <a:rPr lang="en-US" sz="1600" dirty="0" smtClean="0">
                <a:latin typeface="Helvetica Light"/>
                <a:cs typeface="Helvetica Light"/>
              </a:rPr>
              <a:t>tend to charge </a:t>
            </a:r>
            <a:r>
              <a:rPr lang="en-US" sz="1600" dirty="0">
                <a:latin typeface="Helvetica Light"/>
                <a:cs typeface="Helvetica Light"/>
              </a:rPr>
              <a:t>mainly in the morning or evening</a:t>
            </a:r>
          </a:p>
          <a:p>
            <a:r>
              <a:rPr lang="en-US" sz="1600" dirty="0">
                <a:latin typeface="Helvetica Light"/>
                <a:cs typeface="Helvetica Light"/>
              </a:rPr>
              <a:t>However, EV fleets with the right incentives can use this capacity with limited modification to their operations</a:t>
            </a:r>
          </a:p>
        </p:txBody>
      </p:sp>
      <p:sp>
        <p:nvSpPr>
          <p:cNvPr id="9" name="Rectangle 8"/>
          <p:cNvSpPr/>
          <p:nvPr/>
        </p:nvSpPr>
        <p:spPr>
          <a:xfrm>
            <a:off x="1937658" y="5973811"/>
            <a:ext cx="842554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Helvetica Light"/>
                <a:cs typeface="Helvetica Light"/>
              </a:rPr>
              <a:t>Utilities can sink excess renewable energy without investing in additional capacity</a:t>
            </a:r>
          </a:p>
        </p:txBody>
      </p:sp>
    </p:spTree>
    <p:extLst>
      <p:ext uri="{BB962C8B-B14F-4D97-AF65-F5344CB8AC3E}">
        <p14:creationId xmlns:p14="http://schemas.microsoft.com/office/powerpoint/2010/main" val="43251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595959"/>
                </a:solidFill>
                <a:latin typeface="Helvetica-Light"/>
              </a:rPr>
              <a:t>System </a:t>
            </a:r>
            <a:r>
              <a:rPr lang="en-US" dirty="0">
                <a:solidFill>
                  <a:srgbClr val="595959"/>
                </a:solidFill>
                <a:latin typeface="Helvetica-Light"/>
              </a:rPr>
              <a:t>Architecture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9145588" y="6642735"/>
            <a:ext cx="2844800" cy="363854"/>
          </a:xfrm>
        </p:spPr>
        <p:txBody>
          <a:bodyPr/>
          <a:lstStyle/>
          <a:p>
            <a:pPr>
              <a:defRPr/>
            </a:pPr>
            <a:fld id="{8922F66B-EBEF-43ED-82E0-40A74DD6356E}" type="slidenum">
              <a:rPr lang="es-AR" altLang="en-US" smtClean="0">
                <a:solidFill>
                  <a:prstClr val="white"/>
                </a:solidFill>
              </a:rPr>
              <a:pPr>
                <a:defRPr/>
              </a:pPr>
              <a:t>9</a:t>
            </a:fld>
            <a:endParaRPr lang="es-AR" altLang="en-US" dirty="0">
              <a:solidFill>
                <a:prstClr val="white"/>
              </a:solidFill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4149" y="1503093"/>
            <a:ext cx="662732" cy="50522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000" b="81250" l="9533" r="86533">
                        <a14:foregroundMark x1="9533" y1="12000" x2="9533" y2="12000"/>
                      </a14:backgroundRemoval>
                    </a14:imgEffect>
                  </a14:imgLayer>
                </a14:imgProps>
              </a:ext>
            </a:extLst>
          </a:blip>
          <a:srcRect l="4787" t="5214" r="4364" b="10281"/>
          <a:stretch/>
        </p:blipFill>
        <p:spPr>
          <a:xfrm>
            <a:off x="3220408" y="2319101"/>
            <a:ext cx="690213" cy="62500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 rotWithShape="1">
          <a:blip r:embed="rId5"/>
          <a:srcRect l="18387" t="16083" r="15316" b="7457"/>
          <a:stretch/>
        </p:blipFill>
        <p:spPr>
          <a:xfrm>
            <a:off x="4767856" y="3246483"/>
            <a:ext cx="419117" cy="587934"/>
          </a:xfrm>
          <a:prstGeom prst="rect">
            <a:avLst/>
          </a:prstGeom>
        </p:spPr>
      </p:pic>
      <p:cxnSp>
        <p:nvCxnSpPr>
          <p:cNvPr id="55" name="Elbow Connector 54"/>
          <p:cNvCxnSpPr>
            <a:stCxn id="57" idx="2"/>
          </p:cNvCxnSpPr>
          <p:nvPr/>
        </p:nvCxnSpPr>
        <p:spPr>
          <a:xfrm rot="16200000" flipH="1">
            <a:off x="3868511" y="2641105"/>
            <a:ext cx="596349" cy="120234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5"/>
          <p:cNvCxnSpPr>
            <a:stCxn id="57" idx="2"/>
          </p:cNvCxnSpPr>
          <p:nvPr/>
        </p:nvCxnSpPr>
        <p:spPr>
          <a:xfrm rot="5400000">
            <a:off x="2720797" y="3287265"/>
            <a:ext cx="1187881" cy="501555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stCxn id="57" idx="2"/>
          </p:cNvCxnSpPr>
          <p:nvPr/>
        </p:nvCxnSpPr>
        <p:spPr>
          <a:xfrm rot="5400000">
            <a:off x="2666603" y="2640674"/>
            <a:ext cx="595485" cy="1202341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019438" y="4656205"/>
            <a:ext cx="5176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50kW DCFC 1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767855" y="3863981"/>
            <a:ext cx="62057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60kW/</a:t>
            </a:r>
          </a:p>
          <a:p>
            <a:pPr algn="ctr"/>
            <a:r>
              <a:rPr lang="en-US" sz="900" b="1" dirty="0"/>
              <a:t>100kWh Storage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760143" y="1712396"/>
            <a:ext cx="10077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/>
              <a:t>Transformer</a:t>
            </a:r>
            <a:endParaRPr lang="en-US" sz="1050" b="1" dirty="0"/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 rotWithShape="1">
          <a:blip r:embed="rId6"/>
          <a:srcRect t="20384" b="18829"/>
          <a:stretch/>
        </p:blipFill>
        <p:spPr>
          <a:xfrm>
            <a:off x="4905760" y="2442622"/>
            <a:ext cx="681282" cy="377957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4810289" y="2810101"/>
            <a:ext cx="8722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Greenlots </a:t>
            </a:r>
          </a:p>
          <a:p>
            <a:pPr algn="ctr"/>
            <a:r>
              <a:rPr lang="en-US" sz="900" b="1" dirty="0"/>
              <a:t>Site Controller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1816979" y="2211652"/>
            <a:ext cx="3865535" cy="3015259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65" name="Straight Connector 64"/>
          <p:cNvCxnSpPr>
            <a:stCxn id="56" idx="2"/>
            <a:endCxn id="57" idx="0"/>
          </p:cNvCxnSpPr>
          <p:nvPr/>
        </p:nvCxnSpPr>
        <p:spPr>
          <a:xfrm flipH="1">
            <a:off x="3565515" y="2008319"/>
            <a:ext cx="1" cy="31078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2690850" y="5235555"/>
            <a:ext cx="21412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Test Site Location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8969" y="1334186"/>
            <a:ext cx="1861747" cy="885468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7291884" y="1644932"/>
            <a:ext cx="1041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>
                <a:solidFill>
                  <a:schemeClr val="accent1">
                    <a:lumMod val="75000"/>
                  </a:schemeClr>
                </a:solidFill>
              </a:rPr>
              <a:t>Greenlots SKY™</a:t>
            </a:r>
          </a:p>
        </p:txBody>
      </p:sp>
      <p:cxnSp>
        <p:nvCxnSpPr>
          <p:cNvPr id="70" name="Straight Arrow Connector 69"/>
          <p:cNvCxnSpPr/>
          <p:nvPr/>
        </p:nvCxnSpPr>
        <p:spPr>
          <a:xfrm flipV="1">
            <a:off x="5653873" y="1966313"/>
            <a:ext cx="1237537" cy="570707"/>
          </a:xfrm>
          <a:prstGeom prst="straightConnector1">
            <a:avLst/>
          </a:prstGeom>
          <a:ln w="28575">
            <a:prstDash val="lgDashDot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>
            <a:stCxn id="68" idx="2"/>
            <a:endCxn id="72" idx="0"/>
          </p:cNvCxnSpPr>
          <p:nvPr/>
        </p:nvCxnSpPr>
        <p:spPr>
          <a:xfrm flipH="1">
            <a:off x="7134616" y="2219654"/>
            <a:ext cx="655226" cy="1644326"/>
          </a:xfrm>
          <a:prstGeom prst="straightConnector1">
            <a:avLst/>
          </a:prstGeom>
          <a:ln w="28575">
            <a:prstDash val="lgDashDot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2" name="Picture 7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3743" y="3863980"/>
            <a:ext cx="1861747" cy="885468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6598918" y="4140979"/>
            <a:ext cx="1071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accent1">
                    <a:lumMod val="75000"/>
                  </a:schemeClr>
                </a:solidFill>
              </a:rPr>
              <a:t>Customer Portal/ App</a:t>
            </a:r>
          </a:p>
        </p:txBody>
      </p:sp>
      <p:sp>
        <p:nvSpPr>
          <p:cNvPr id="74" name="TextBox 73"/>
          <p:cNvSpPr txBox="1"/>
          <p:nvPr/>
        </p:nvSpPr>
        <p:spPr>
          <a:xfrm rot="20125322">
            <a:off x="5822898" y="2027030"/>
            <a:ext cx="7849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/>
              <a:t>OCPP 1.6</a:t>
            </a:r>
            <a:endParaRPr lang="en-US" sz="1000" i="1" dirty="0"/>
          </a:p>
        </p:txBody>
      </p:sp>
      <p:sp>
        <p:nvSpPr>
          <p:cNvPr id="75" name="TextBox 74"/>
          <p:cNvSpPr txBox="1"/>
          <p:nvPr/>
        </p:nvSpPr>
        <p:spPr>
          <a:xfrm rot="17572421">
            <a:off x="6593039" y="2801863"/>
            <a:ext cx="1247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i="1" dirty="0"/>
              <a:t>Real-Time </a:t>
            </a:r>
            <a:r>
              <a:rPr lang="en-US" sz="900" i="1"/>
              <a:t>Charging </a:t>
            </a:r>
          </a:p>
          <a:p>
            <a:r>
              <a:rPr lang="en-US" sz="900" i="1" dirty="0"/>
              <a:t>EV Scheduling</a:t>
            </a:r>
          </a:p>
        </p:txBody>
      </p:sp>
      <p:cxnSp>
        <p:nvCxnSpPr>
          <p:cNvPr id="76" name="Straight Connector 75"/>
          <p:cNvCxnSpPr/>
          <p:nvPr/>
        </p:nvCxnSpPr>
        <p:spPr>
          <a:xfrm>
            <a:off x="8388689" y="5395660"/>
            <a:ext cx="39572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8388689" y="5724623"/>
            <a:ext cx="395721" cy="0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8867235" y="5222573"/>
            <a:ext cx="15000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Power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867235" y="5582520"/>
            <a:ext cx="15000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Communication</a:t>
            </a:r>
          </a:p>
        </p:txBody>
      </p:sp>
      <p:pic>
        <p:nvPicPr>
          <p:cNvPr id="80" name="Picture 3" descr="Kiosk - dual conn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317" y="4073356"/>
            <a:ext cx="379902" cy="55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3" descr="Kiosk - dual conn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528" y="4094855"/>
            <a:ext cx="379902" cy="55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3" descr="Kiosk - dual conn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011" y="4073356"/>
            <a:ext cx="379902" cy="55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3" descr="Kiosk - dual conn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344" y="4071726"/>
            <a:ext cx="379902" cy="55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TextBox 83"/>
          <p:cNvSpPr txBox="1"/>
          <p:nvPr/>
        </p:nvSpPr>
        <p:spPr>
          <a:xfrm>
            <a:off x="2766649" y="4656206"/>
            <a:ext cx="5176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50kW DCFC 2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3432132" y="4656206"/>
            <a:ext cx="5176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50kW DCFC 3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4118465" y="4656206"/>
            <a:ext cx="5176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50kW DCFC 4</a:t>
            </a:r>
          </a:p>
        </p:txBody>
      </p:sp>
      <p:cxnSp>
        <p:nvCxnSpPr>
          <p:cNvPr id="87" name="Elbow Connector 86"/>
          <p:cNvCxnSpPr>
            <a:stCxn id="57" idx="2"/>
          </p:cNvCxnSpPr>
          <p:nvPr/>
        </p:nvCxnSpPr>
        <p:spPr>
          <a:xfrm rot="5400000">
            <a:off x="2327952" y="2894419"/>
            <a:ext cx="1187881" cy="1287247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Elbow Connector 87"/>
          <p:cNvCxnSpPr>
            <a:stCxn id="57" idx="2"/>
          </p:cNvCxnSpPr>
          <p:nvPr/>
        </p:nvCxnSpPr>
        <p:spPr>
          <a:xfrm rot="16200000" flipH="1">
            <a:off x="3034298" y="3475319"/>
            <a:ext cx="1187881" cy="125447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Elbow Connector 88"/>
          <p:cNvCxnSpPr>
            <a:stCxn id="57" idx="2"/>
          </p:cNvCxnSpPr>
          <p:nvPr/>
        </p:nvCxnSpPr>
        <p:spPr>
          <a:xfrm rot="16200000" flipH="1">
            <a:off x="3377465" y="3132151"/>
            <a:ext cx="1187881" cy="81178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Elbow Connector 89"/>
          <p:cNvCxnSpPr/>
          <p:nvPr/>
        </p:nvCxnSpPr>
        <p:spPr>
          <a:xfrm rot="16200000" flipH="1">
            <a:off x="4385360" y="2654431"/>
            <a:ext cx="614884" cy="569223"/>
          </a:xfrm>
          <a:prstGeom prst="bentConnector3">
            <a:avLst>
              <a:gd name="adj1" fmla="val 80051"/>
            </a:avLst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Elbow Connector 90"/>
          <p:cNvCxnSpPr>
            <a:stCxn id="62" idx="1"/>
          </p:cNvCxnSpPr>
          <p:nvPr/>
        </p:nvCxnSpPr>
        <p:spPr>
          <a:xfrm rot="10800000" flipV="1">
            <a:off x="4406631" y="2631600"/>
            <a:ext cx="499131" cy="1719034"/>
          </a:xfrm>
          <a:prstGeom prst="bentConnector2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 flipV="1">
            <a:off x="3880913" y="4350636"/>
            <a:ext cx="298430" cy="1630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V="1">
            <a:off x="3209454" y="4352794"/>
            <a:ext cx="298430" cy="1630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 flipV="1">
            <a:off x="2502262" y="4350636"/>
            <a:ext cx="298430" cy="1630"/>
          </a:xfrm>
          <a:prstGeom prst="line">
            <a:avLst/>
          </a:prstGeom>
          <a:ln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5" name="Picture 9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3854" y="2703921"/>
            <a:ext cx="1861747" cy="885468"/>
          </a:xfrm>
          <a:prstGeom prst="rect">
            <a:avLst/>
          </a:prstGeom>
        </p:spPr>
      </p:pic>
      <p:sp>
        <p:nvSpPr>
          <p:cNvPr id="96" name="TextBox 95"/>
          <p:cNvSpPr txBox="1"/>
          <p:nvPr/>
        </p:nvSpPr>
        <p:spPr>
          <a:xfrm>
            <a:off x="9064217" y="3083907"/>
            <a:ext cx="10410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>
                <a:solidFill>
                  <a:schemeClr val="accent1">
                    <a:lumMod val="75000"/>
                  </a:schemeClr>
                </a:solidFill>
              </a:rPr>
              <a:t>Utility/ISO</a:t>
            </a:r>
            <a:endParaRPr lang="en-US" sz="1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97" name="Straight Arrow Connector 96"/>
          <p:cNvCxnSpPr>
            <a:endCxn id="95" idx="0"/>
          </p:cNvCxnSpPr>
          <p:nvPr/>
        </p:nvCxnSpPr>
        <p:spPr>
          <a:xfrm>
            <a:off x="8720715" y="1966313"/>
            <a:ext cx="864012" cy="737609"/>
          </a:xfrm>
          <a:prstGeom prst="straightConnector1">
            <a:avLst/>
          </a:prstGeom>
          <a:ln w="28575">
            <a:prstDash val="lgDashDot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9064216" y="2008318"/>
            <a:ext cx="926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i="1" dirty="0"/>
              <a:t>ISO Signals</a:t>
            </a:r>
          </a:p>
          <a:p>
            <a:r>
              <a:rPr lang="en-US" sz="900" i="1" dirty="0"/>
              <a:t>OpenADR2.0</a:t>
            </a:r>
            <a:endParaRPr lang="en-US" sz="1050" i="1" dirty="0"/>
          </a:p>
        </p:txBody>
      </p:sp>
      <p:sp>
        <p:nvSpPr>
          <p:cNvPr id="113" name="TextBox 112"/>
          <p:cNvSpPr txBox="1"/>
          <p:nvPr/>
        </p:nvSpPr>
        <p:spPr>
          <a:xfrm>
            <a:off x="2832530" y="2735488"/>
            <a:ext cx="57357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/>
              <a:t>Utility </a:t>
            </a:r>
          </a:p>
          <a:p>
            <a:pPr algn="ctr"/>
            <a:r>
              <a:rPr lang="en-US" sz="1050" b="1" dirty="0"/>
              <a:t>Meter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4143640" y="2393005"/>
            <a:ext cx="7849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dirty="0"/>
              <a:t>OCPP 1.6</a:t>
            </a:r>
          </a:p>
        </p:txBody>
      </p:sp>
    </p:spTree>
    <p:extLst>
      <p:ext uri="{BB962C8B-B14F-4D97-AF65-F5344CB8AC3E}">
        <p14:creationId xmlns:p14="http://schemas.microsoft.com/office/powerpoint/2010/main" val="54051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eenlots Basic">
  <a:themeElements>
    <a:clrScheme name="Greenlots">
      <a:dk1>
        <a:srgbClr val="595959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52C5D7"/>
      </a:accent3>
      <a:accent4>
        <a:srgbClr val="10CF9B"/>
      </a:accent4>
      <a:accent5>
        <a:srgbClr val="7CCA62"/>
      </a:accent5>
      <a:accent6>
        <a:srgbClr val="ABC800"/>
      </a:accent6>
      <a:hlink>
        <a:srgbClr val="ABC800"/>
      </a:hlink>
      <a:folHlink>
        <a:srgbClr val="A5A5A5"/>
      </a:folHlink>
    </a:clrScheme>
    <a:fontScheme name="Custom 4">
      <a:majorFont>
        <a:latin typeface="Helvetica 55 Roman"/>
        <a:ea typeface=""/>
        <a:cs typeface=""/>
      </a:majorFont>
      <a:minorFont>
        <a:latin typeface="Helvetica 55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Yu Gothic Light"/>
      <a:font script="Hang" typeface="맑은 고딕"/>
      <a:font script="Hans" typeface="DengXian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Yu Gothic"/>
      <a:font script="Hang" typeface="맑은 고딕"/>
      <a:font script="Hans" typeface="DengXian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Yu Gothic Light"/>
      <a:font script="Hang" typeface="맑은 고딕"/>
      <a:font script="Hans" typeface="DengXian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Yu Gothic"/>
      <a:font script="Hang" typeface="맑은 고딕"/>
      <a:font script="Hans" typeface="DengXian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Yu Gothic Light"/>
      <a:font script="Hang" typeface="맑은 고딕"/>
      <a:font script="Hans" typeface="DengXian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Yu Gothic"/>
      <a:font script="Hang" typeface="맑은 고딕"/>
      <a:font script="Hans" typeface="DengXian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Yu Gothic Light"/>
      <a:font script="Hang" typeface="맑은 고딕"/>
      <a:font script="Hans" typeface="DengXian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Yu Gothic"/>
      <a:font script="Hang" typeface="맑은 고딕"/>
      <a:font script="Hans" typeface="DengXian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Yu Gothic Light"/>
      <a:font script="Hang" typeface="맑은 고딕"/>
      <a:font script="Hans" typeface="DengXian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Yu Gothic"/>
      <a:font script="Hang" typeface="맑은 고딕"/>
      <a:font script="Hans" typeface="DengXian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Greenlots</Received_x0020_From>
    <Docket_x0020_Number xmlns="8eef3743-c7b3-4cbe-8837-b6e805be353c">17-IEPR-07</Docket_x0020_Number>
    <TaxCatchAll xmlns="8eef3743-c7b3-4cbe-8837-b6e805be353c">
      <Value>6</Value>
      <Value>124</Value>
      <Value>7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2017-04-18 Workshop</TermName>
          <TermId xmlns="http://schemas.microsoft.com/office/infopath/2007/PartnerControls">aceb3bf3-635d-4434-876a-4561fc697bfb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Z5JXHV6S7NA6-3-108961</_dlc_DocId>
    <_dlc_DocIdUrl xmlns="8eef3743-c7b3-4cbe-8837-b6e805be353c">
      <Url>http://efilingspinternal/_layouts/DocIdRedir.aspx?ID=Z5JXHV6S7NA6-3-108961</Url>
      <Description>Z5JXHV6S7NA6-3-108961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5932A6F-17D8-47E9-B651-A10AE215BDDF}"/>
</file>

<file path=customXml/itemProps2.xml><?xml version="1.0" encoding="utf-8"?>
<ds:datastoreItem xmlns:ds="http://schemas.openxmlformats.org/officeDocument/2006/customXml" ds:itemID="{CC9863B9-7C32-477B-B12F-D1BAD6D7F9F4}"/>
</file>

<file path=customXml/itemProps3.xml><?xml version="1.0" encoding="utf-8"?>
<ds:datastoreItem xmlns:ds="http://schemas.openxmlformats.org/officeDocument/2006/customXml" ds:itemID="{95C3EE75-6352-47EA-8E24-9BCE1F077A13}"/>
</file>

<file path=customXml/itemProps4.xml><?xml version="1.0" encoding="utf-8"?>
<ds:datastoreItem xmlns:ds="http://schemas.openxmlformats.org/officeDocument/2006/customXml" ds:itemID="{683CCD06-3D6A-4B5A-AC7D-31F7C55D4553}"/>
</file>

<file path=docProps/app.xml><?xml version="1.0" encoding="utf-8"?>
<Properties xmlns="http://schemas.openxmlformats.org/officeDocument/2006/extended-properties" xmlns:vt="http://schemas.openxmlformats.org/officeDocument/2006/docPropsVTypes">
  <TotalTime>2141</TotalTime>
  <Words>462</Words>
  <Application>Microsoft Office PowerPoint</Application>
  <PresentationFormat>Custom</PresentationFormat>
  <Paragraphs>72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Greenlots Basic</vt:lpstr>
      <vt:lpstr>CEC GFO 16-303 “Improving Commercial Viability of Fast Charging by Providing Renewable Integration and Grid Services with Integrated Multiple DC Fast Chargers (DCFC)”</vt:lpstr>
      <vt:lpstr>Introduction to Greenlots</vt:lpstr>
      <vt:lpstr>DC Fast Charging is Currently Un-Economical…</vt:lpstr>
      <vt:lpstr>Project Goals</vt:lpstr>
      <vt:lpstr>Energy Storage Reduces Demand Charges</vt:lpstr>
      <vt:lpstr>Individual DCFC Loads are Unpredictable </vt:lpstr>
      <vt:lpstr>But, Aggregated DCFC Loads Can Provide Demand Response</vt:lpstr>
      <vt:lpstr>Renewables Integration with Dispatchable Charging</vt:lpstr>
      <vt:lpstr>System Architecture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Improving Commercial Viability of Fast Charging</dc:title>
  <dc:creator>Harmeet Singh</dc:creator>
  <cp:lastModifiedBy>Costa, Denise@Energy</cp:lastModifiedBy>
  <cp:revision>84</cp:revision>
  <cp:lastPrinted>2017-04-14T22:32:45Z</cp:lastPrinted>
  <dcterms:created xsi:type="dcterms:W3CDTF">2016-03-30T17:20:08Z</dcterms:created>
  <dcterms:modified xsi:type="dcterms:W3CDTF">2017-04-14T22:34:43Z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da4c5e43-89dd-42d2-ac0d-17f4115725a1</vt:lpwstr>
  </property>
  <property fmtid="{D5CDD505-2E9C-101B-9397-08002B2CF9AE}" pid="4" name="Subject_x0020_Areas">
    <vt:lpwstr>124;#IEPR 2017-04-18 Workshop|aceb3bf3-635d-4434-876a-4561fc697bfb;#61;#IEPR Presentations|51277923-a549-4352-9cc5-bcce892adf24</vt:lpwstr>
  </property>
  <property fmtid="{D5CDD505-2E9C-101B-9397-08002B2CF9AE}" pid="5" name="_CopySource">
    <vt:lpwstr>http://efilingspinternal/PendingDocuments/17-IEPR-07/20170417T164547_Improving_Commercial_Viability_of_Fast_Charging.pptx</vt:lpwstr>
  </property>
  <property fmtid="{D5CDD505-2E9C-101B-9397-08002B2CF9AE}" pid="6" name="Subject Areas">
    <vt:lpwstr>124;#IEPR 2017-04-18 Workshop|aceb3bf3-635d-4434-876a-4561fc697bfb;#61;#IEPR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1996000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