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tiff" ContentType="image/tif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36"/>
  </p:notesMasterIdLst>
  <p:sldIdLst>
    <p:sldId id="266" r:id="rId2"/>
    <p:sldId id="305" r:id="rId3"/>
    <p:sldId id="270" r:id="rId4"/>
    <p:sldId id="272" r:id="rId5"/>
    <p:sldId id="275" r:id="rId6"/>
    <p:sldId id="276" r:id="rId7"/>
    <p:sldId id="267" r:id="rId8"/>
    <p:sldId id="271" r:id="rId9"/>
    <p:sldId id="309" r:id="rId10"/>
    <p:sldId id="268" r:id="rId11"/>
    <p:sldId id="273" r:id="rId12"/>
    <p:sldId id="308" r:id="rId13"/>
    <p:sldId id="314" r:id="rId14"/>
    <p:sldId id="277" r:id="rId15"/>
    <p:sldId id="278" r:id="rId16"/>
    <p:sldId id="279" r:id="rId17"/>
    <p:sldId id="281" r:id="rId18"/>
    <p:sldId id="282" r:id="rId19"/>
    <p:sldId id="310" r:id="rId20"/>
    <p:sldId id="284" r:id="rId21"/>
    <p:sldId id="285" r:id="rId22"/>
    <p:sldId id="286" r:id="rId23"/>
    <p:sldId id="288" r:id="rId24"/>
    <p:sldId id="311" r:id="rId25"/>
    <p:sldId id="289" r:id="rId26"/>
    <p:sldId id="312" r:id="rId27"/>
    <p:sldId id="291" r:id="rId28"/>
    <p:sldId id="292" r:id="rId29"/>
    <p:sldId id="293" r:id="rId30"/>
    <p:sldId id="295" r:id="rId31"/>
    <p:sldId id="296" r:id="rId32"/>
    <p:sldId id="313" r:id="rId33"/>
    <p:sldId id="306" r:id="rId34"/>
    <p:sldId id="262" r:id="rId35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134927D2-B6D4-6B42-B501-9A4CEBD28831}">
          <p14:sldIdLst>
            <p14:sldId id="266"/>
            <p14:sldId id="305"/>
            <p14:sldId id="270"/>
            <p14:sldId id="272"/>
            <p14:sldId id="275"/>
          </p14:sldIdLst>
        </p14:section>
        <p14:section name="SmallGas" id="{3300EBFD-4F31-9F4A-A379-B9FD50281375}">
          <p14:sldIdLst>
            <p14:sldId id="276"/>
            <p14:sldId id="267"/>
            <p14:sldId id="271"/>
            <p14:sldId id="309"/>
            <p14:sldId id="268"/>
            <p14:sldId id="273"/>
            <p14:sldId id="308"/>
            <p14:sldId id="314"/>
          </p14:sldIdLst>
        </p14:section>
        <p14:section name="Large Gas" id="{A569D7E3-6DD6-BC4A-872E-B7D603233609}">
          <p14:sldIdLst>
            <p14:sldId id="277"/>
            <p14:sldId id="278"/>
            <p14:sldId id="279"/>
            <p14:sldId id="281"/>
            <p14:sldId id="282"/>
            <p14:sldId id="310"/>
          </p14:sldIdLst>
        </p14:section>
        <p14:section name="Liquid" id="{48010EF8-F4A8-D644-A81E-ADB92484E3F5}">
          <p14:sldIdLst>
            <p14:sldId id="284"/>
            <p14:sldId id="285"/>
            <p14:sldId id="286"/>
            <p14:sldId id="288"/>
            <p14:sldId id="311"/>
            <p14:sldId id="289"/>
            <p14:sldId id="312"/>
          </p14:sldIdLst>
        </p14:section>
        <p14:section name="Electrolyzer" id="{43759C05-9B7A-AC4F-BCAF-F6D08D90C38F}">
          <p14:sldIdLst>
            <p14:sldId id="291"/>
            <p14:sldId id="292"/>
            <p14:sldId id="293"/>
            <p14:sldId id="295"/>
            <p14:sldId id="296"/>
            <p14:sldId id="313"/>
          </p14:sldIdLst>
        </p14:section>
        <p14:section name="LargeGas2Dispensers" id="{43C3EC0C-4B22-9D4C-A5E0-CB8D428CD292}">
          <p14:sldIdLst>
            <p14:sldId id="306"/>
            <p14:sldId id="262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Joelynn Schroeder" initials="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426"/>
    <p:restoredTop sz="75057"/>
  </p:normalViewPr>
  <p:slideViewPr>
    <p:cSldViewPr snapToGrid="0" snapToObjects="1">
      <p:cViewPr varScale="1">
        <p:scale>
          <a:sx n="152" d="100"/>
          <a:sy n="152" d="100"/>
        </p:scale>
        <p:origin x="1272" y="176"/>
      </p:cViewPr>
      <p:guideLst>
        <p:guide orient="horz" pos="1620"/>
        <p:guide pos="2880"/>
      </p:guideLst>
    </p:cSldViewPr>
  </p:slideViewPr>
  <p:notesTextViewPr>
    <p:cViewPr>
      <p:scale>
        <a:sx n="155" d="100"/>
        <a:sy n="155" d="100"/>
      </p:scale>
      <p:origin x="0" y="0"/>
    </p:cViewPr>
  </p:notesTextViewPr>
  <p:sorterViewPr>
    <p:cViewPr>
      <p:scale>
        <a:sx n="125" d="100"/>
        <a:sy n="125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commentAuthors" Target="commentAuthors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D67FED6-1CE0-9E49-8E28-4BC1AFD39CD7}" type="datetimeFigureOut">
              <a:t>7/20/18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F285793-58F2-5D45-93FF-B0076DA99FD1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903385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Define model objectives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285793-58F2-5D45-93FF-B0076DA99FD1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302145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5 kg if full for vehicle.</a:t>
            </a:r>
          </a:p>
          <a:p>
            <a:r>
              <a:rPr lang="en-US" dirty="0"/>
              <a:t>Default is for vehicles to fill immediately following the previous one (with prescribed wait time). Also have option for vehicle fills to be spread out during each hour.</a:t>
            </a:r>
          </a:p>
          <a:p>
            <a:pPr lvl="1"/>
            <a:r>
              <a:rPr lang="en-US" dirty="0"/>
              <a:t>Should profile be evenly spread out in an hour?</a:t>
            </a:r>
          </a:p>
          <a:p>
            <a:pPr lvl="1"/>
            <a:r>
              <a:rPr lang="en-US" dirty="0"/>
              <a:t>Last fill for each hour may start at higher SOC to fill out the demand profile for that hour</a:t>
            </a:r>
          </a:p>
          <a:p>
            <a:r>
              <a:rPr lang="en-US" dirty="0"/>
              <a:t>Partial fills</a:t>
            </a:r>
          </a:p>
          <a:p>
            <a:pPr lvl="1"/>
            <a:r>
              <a:rPr lang="en-US" dirty="0"/>
              <a:t>Partial fills currently counted towards station capacity.  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285793-58F2-5D45-93FF-B0076DA99FD1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508470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285793-58F2-5D45-93FF-B0076DA99FD1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334217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285793-58F2-5D45-93FF-B0076DA99FD1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285545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285793-58F2-5D45-93FF-B0076DA99FD1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263394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285793-58F2-5D45-93FF-B0076DA99FD1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604584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285793-58F2-5D45-93FF-B0076DA99FD1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73389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644345" y="387178"/>
            <a:ext cx="6334897" cy="3039762"/>
          </a:xfrm>
          <a:prstGeom prst="rect">
            <a:avLst/>
          </a:prstGeom>
          <a:ln>
            <a:solidFill>
              <a:schemeClr val="tx1">
                <a:lumMod val="20000"/>
                <a:lumOff val="80000"/>
              </a:schemeClr>
            </a:solidFill>
          </a:ln>
        </p:spPr>
      </p:pic>
      <p:sp>
        <p:nvSpPr>
          <p:cNvPr id="3" name="TextBox 2"/>
          <p:cNvSpPr txBox="1"/>
          <p:nvPr userDrawn="1"/>
        </p:nvSpPr>
        <p:spPr>
          <a:xfrm>
            <a:off x="321275" y="222424"/>
            <a:ext cx="2240692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1800" b="1" i="1" dirty="0">
                <a:solidFill>
                  <a:srgbClr val="FF0000"/>
                </a:solidFill>
              </a:rPr>
              <a:t>PC Users:</a:t>
            </a:r>
          </a:p>
          <a:p>
            <a:pPr algn="l"/>
            <a:r>
              <a:rPr lang="en-US" sz="1800" i="1" dirty="0">
                <a:solidFill>
                  <a:srgbClr val="FF0000"/>
                </a:solidFill>
              </a:rPr>
              <a:t>Microsoft PowerPoint for Windows has default settings that continually compress images. To avoid loss</a:t>
            </a:r>
            <a:r>
              <a:rPr lang="en-US" sz="1800" i="1" baseline="0" dirty="0">
                <a:solidFill>
                  <a:srgbClr val="FF0000"/>
                </a:solidFill>
              </a:rPr>
              <a:t> of quality </a:t>
            </a:r>
            <a:r>
              <a:rPr lang="en-US" sz="1800" i="1" dirty="0">
                <a:solidFill>
                  <a:srgbClr val="FF0000"/>
                </a:solidFill>
              </a:rPr>
              <a:t>for photos and graphics within this presentation file,</a:t>
            </a:r>
            <a:r>
              <a:rPr lang="en-US" sz="1800" i="1" baseline="0" dirty="0">
                <a:solidFill>
                  <a:srgbClr val="FF0000"/>
                </a:solidFill>
              </a:rPr>
              <a:t> </a:t>
            </a:r>
            <a:r>
              <a:rPr lang="en-US" sz="1800" i="1" dirty="0">
                <a:solidFill>
                  <a:srgbClr val="FF0000"/>
                </a:solidFill>
              </a:rPr>
              <a:t>please follow these</a:t>
            </a:r>
            <a:r>
              <a:rPr lang="en-US" sz="1800" i="1" baseline="0" dirty="0">
                <a:solidFill>
                  <a:srgbClr val="FF0000"/>
                </a:solidFill>
              </a:rPr>
              <a:t> instructions </a:t>
            </a:r>
            <a:r>
              <a:rPr lang="en-US" sz="1800" i="1" dirty="0">
                <a:solidFill>
                  <a:srgbClr val="FF0000"/>
                </a:solidFill>
              </a:rPr>
              <a:t>to change your software settings.</a:t>
            </a:r>
            <a:endParaRPr lang="en-US" sz="1800" dirty="0"/>
          </a:p>
          <a:p>
            <a:endParaRPr lang="en-US" sz="1800" dirty="0"/>
          </a:p>
        </p:txBody>
      </p:sp>
    </p:spTree>
    <p:extLst>
      <p:ext uri="{BB962C8B-B14F-4D97-AF65-F5344CB8AC3E}">
        <p14:creationId xmlns:p14="http://schemas.microsoft.com/office/powerpoint/2010/main" val="1613637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- Simp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sz="quarter" idx="10" hasCustomPrompt="1"/>
          </p:nvPr>
        </p:nvSpPr>
        <p:spPr>
          <a:xfrm>
            <a:off x="3736975" y="1252017"/>
            <a:ext cx="4322144" cy="1348326"/>
          </a:xfrm>
        </p:spPr>
        <p:txBody>
          <a:bodyPr anchor="b" anchorCtr="0">
            <a:noAutofit/>
          </a:bodyPr>
          <a:lstStyle>
            <a:lvl1pPr marL="0" indent="0">
              <a:buNone/>
              <a:defRPr sz="3000"/>
            </a:lvl1pPr>
          </a:lstStyle>
          <a:p>
            <a:pPr lvl="0"/>
            <a:r>
              <a:rPr lang="en-US"/>
              <a:t>Title</a:t>
            </a:r>
          </a:p>
        </p:txBody>
      </p:sp>
      <p:cxnSp>
        <p:nvCxnSpPr>
          <p:cNvPr id="10" name="Straight Connector 9"/>
          <p:cNvCxnSpPr/>
          <p:nvPr userDrawn="1"/>
        </p:nvCxnSpPr>
        <p:spPr>
          <a:xfrm>
            <a:off x="3839856" y="2780783"/>
            <a:ext cx="4219263" cy="0"/>
          </a:xfrm>
          <a:prstGeom prst="line">
            <a:avLst/>
          </a:prstGeom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Rectangle 11"/>
          <p:cNvSpPr/>
          <p:nvPr userDrawn="1"/>
        </p:nvSpPr>
        <p:spPr>
          <a:xfrm>
            <a:off x="467454" y="-1"/>
            <a:ext cx="2443102" cy="1092308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 descr="NREL_logo_2009_white.png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6827" y="275515"/>
            <a:ext cx="1893428" cy="503506"/>
          </a:xfrm>
          <a:prstGeom prst="rect">
            <a:avLst/>
          </a:prstGeom>
        </p:spPr>
      </p:pic>
      <p:sp>
        <p:nvSpPr>
          <p:cNvPr id="15" name="Text Placeholder 14"/>
          <p:cNvSpPr>
            <a:spLocks noGrp="1"/>
          </p:cNvSpPr>
          <p:nvPr>
            <p:ph type="body" sz="quarter" idx="11" hasCustomPrompt="1"/>
          </p:nvPr>
        </p:nvSpPr>
        <p:spPr>
          <a:xfrm>
            <a:off x="3736975" y="2961483"/>
            <a:ext cx="4322763" cy="1101551"/>
          </a:xfrm>
        </p:spPr>
        <p:txBody>
          <a:bodyPr>
            <a:noAutofit/>
          </a:bodyPr>
          <a:lstStyle>
            <a:lvl1pPr marL="0" indent="0">
              <a:spcBef>
                <a:spcPts val="400"/>
              </a:spcBef>
              <a:buNone/>
              <a:defRPr sz="1800" baseline="0"/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dirty="0"/>
              <a:t>Presenter Name</a:t>
            </a:r>
          </a:p>
          <a:p>
            <a:pPr lvl="0"/>
            <a:r>
              <a:rPr lang="en-US" dirty="0"/>
              <a:t>Venue or Organization</a:t>
            </a:r>
          </a:p>
          <a:p>
            <a:pPr lvl="0"/>
            <a:r>
              <a:rPr lang="en-US" dirty="0"/>
              <a:t>Date</a:t>
            </a:r>
          </a:p>
        </p:txBody>
      </p:sp>
      <p:sp>
        <p:nvSpPr>
          <p:cNvPr id="17" name="Text Placeholder 16"/>
          <p:cNvSpPr>
            <a:spLocks noGrp="1"/>
          </p:cNvSpPr>
          <p:nvPr>
            <p:ph type="body" sz="quarter" idx="12" hasCustomPrompt="1"/>
          </p:nvPr>
        </p:nvSpPr>
        <p:spPr>
          <a:xfrm>
            <a:off x="3736975" y="4225246"/>
            <a:ext cx="4322763" cy="325664"/>
          </a:xfrm>
        </p:spPr>
        <p:txBody>
          <a:bodyPr>
            <a:noAutofit/>
          </a:bodyPr>
          <a:lstStyle>
            <a:lvl1pPr marL="0" indent="0">
              <a:buNone/>
              <a:defRPr sz="1400"/>
            </a:lvl1pPr>
          </a:lstStyle>
          <a:p>
            <a:pPr lvl="0"/>
            <a:r>
              <a:rPr lang="en-US"/>
              <a:t>Publication number or conference name</a:t>
            </a:r>
          </a:p>
        </p:txBody>
      </p:sp>
    </p:spTree>
    <p:extLst>
      <p:ext uri="{BB962C8B-B14F-4D97-AF65-F5344CB8AC3E}">
        <p14:creationId xmlns:p14="http://schemas.microsoft.com/office/powerpoint/2010/main" val="42901271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- Half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36818.jp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78763" y="0"/>
            <a:ext cx="4565237" cy="5143500"/>
          </a:xfrm>
          <a:prstGeom prst="rect">
            <a:avLst/>
          </a:prstGeom>
        </p:spPr>
      </p:pic>
      <p:sp>
        <p:nvSpPr>
          <p:cNvPr id="12" name="Rectangle 11"/>
          <p:cNvSpPr/>
          <p:nvPr userDrawn="1"/>
        </p:nvSpPr>
        <p:spPr>
          <a:xfrm>
            <a:off x="467454" y="-1"/>
            <a:ext cx="2443102" cy="1092308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 descr="NREL_logo_2009_white.png"/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6827" y="275515"/>
            <a:ext cx="1893428" cy="503506"/>
          </a:xfrm>
          <a:prstGeom prst="rect">
            <a:avLst/>
          </a:prstGeom>
        </p:spPr>
      </p:pic>
      <p:sp>
        <p:nvSpPr>
          <p:cNvPr id="9" name="Text Placeholder 7"/>
          <p:cNvSpPr>
            <a:spLocks noGrp="1"/>
          </p:cNvSpPr>
          <p:nvPr>
            <p:ph type="body" sz="quarter" idx="10" hasCustomPrompt="1"/>
          </p:nvPr>
        </p:nvSpPr>
        <p:spPr>
          <a:xfrm>
            <a:off x="467454" y="1506017"/>
            <a:ext cx="3952146" cy="1348326"/>
          </a:xfrm>
        </p:spPr>
        <p:txBody>
          <a:bodyPr anchor="b" anchorCtr="0">
            <a:noAutofit/>
          </a:bodyPr>
          <a:lstStyle>
            <a:lvl1pPr marL="0" indent="0">
              <a:buNone/>
              <a:defRPr sz="3000"/>
            </a:lvl1pPr>
          </a:lstStyle>
          <a:p>
            <a:pPr lvl="0"/>
            <a:r>
              <a:rPr lang="en-US"/>
              <a:t>Title</a:t>
            </a:r>
          </a:p>
        </p:txBody>
      </p:sp>
      <p:cxnSp>
        <p:nvCxnSpPr>
          <p:cNvPr id="10" name="Straight Connector 9"/>
          <p:cNvCxnSpPr/>
          <p:nvPr userDrawn="1"/>
        </p:nvCxnSpPr>
        <p:spPr>
          <a:xfrm>
            <a:off x="570335" y="3034783"/>
            <a:ext cx="4574979" cy="0"/>
          </a:xfrm>
          <a:prstGeom prst="line">
            <a:avLst/>
          </a:prstGeom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1" name="Text Placeholder 14"/>
          <p:cNvSpPr>
            <a:spLocks noGrp="1"/>
          </p:cNvSpPr>
          <p:nvPr>
            <p:ph type="body" sz="quarter" idx="11" hasCustomPrompt="1"/>
          </p:nvPr>
        </p:nvSpPr>
        <p:spPr>
          <a:xfrm>
            <a:off x="467455" y="3215483"/>
            <a:ext cx="3952712" cy="1101551"/>
          </a:xfrm>
        </p:spPr>
        <p:txBody>
          <a:bodyPr>
            <a:noAutofit/>
          </a:bodyPr>
          <a:lstStyle>
            <a:lvl1pPr marL="0" indent="0">
              <a:spcBef>
                <a:spcPts val="400"/>
              </a:spcBef>
              <a:buNone/>
              <a:defRPr sz="1800" baseline="0"/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dirty="0"/>
              <a:t>Presenter Name</a:t>
            </a:r>
          </a:p>
          <a:p>
            <a:pPr lvl="0"/>
            <a:r>
              <a:rPr lang="en-US" dirty="0"/>
              <a:t>Venue or Organization</a:t>
            </a:r>
          </a:p>
          <a:p>
            <a:pPr lvl="0"/>
            <a:r>
              <a:rPr lang="en-US" dirty="0"/>
              <a:t>Date</a:t>
            </a:r>
          </a:p>
        </p:txBody>
      </p:sp>
      <p:sp>
        <p:nvSpPr>
          <p:cNvPr id="14" name="Text Placeholder 16"/>
          <p:cNvSpPr>
            <a:spLocks noGrp="1"/>
          </p:cNvSpPr>
          <p:nvPr>
            <p:ph type="body" sz="quarter" idx="12" hasCustomPrompt="1"/>
          </p:nvPr>
        </p:nvSpPr>
        <p:spPr>
          <a:xfrm>
            <a:off x="467455" y="4479246"/>
            <a:ext cx="3952712" cy="325664"/>
          </a:xfrm>
        </p:spPr>
        <p:txBody>
          <a:bodyPr>
            <a:noAutofit/>
          </a:bodyPr>
          <a:lstStyle>
            <a:lvl1pPr marL="0" indent="0">
              <a:buNone/>
              <a:defRPr sz="1400"/>
            </a:lvl1pPr>
          </a:lstStyle>
          <a:p>
            <a:pPr lvl="0"/>
            <a:r>
              <a:rPr lang="en-US"/>
              <a:t>Publication number or conference name</a:t>
            </a:r>
          </a:p>
        </p:txBody>
      </p:sp>
    </p:spTree>
    <p:extLst>
      <p:ext uri="{BB962C8B-B14F-4D97-AF65-F5344CB8AC3E}">
        <p14:creationId xmlns:p14="http://schemas.microsoft.com/office/powerpoint/2010/main" val="16569031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- Full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6949" cy="5143500"/>
          </a:xfrm>
          <a:prstGeom prst="rect">
            <a:avLst/>
          </a:prstGeom>
        </p:spPr>
      </p:pic>
      <p:sp>
        <p:nvSpPr>
          <p:cNvPr id="8" name="Text Placeholder 7"/>
          <p:cNvSpPr>
            <a:spLocks noGrp="1"/>
          </p:cNvSpPr>
          <p:nvPr>
            <p:ph type="body" sz="quarter" idx="10" hasCustomPrompt="1"/>
          </p:nvPr>
        </p:nvSpPr>
        <p:spPr>
          <a:xfrm>
            <a:off x="3736975" y="1504827"/>
            <a:ext cx="5393498" cy="1095516"/>
          </a:xfrm>
          <a:solidFill>
            <a:schemeClr val="accent1">
              <a:alpha val="75000"/>
            </a:schemeClr>
          </a:solidFill>
        </p:spPr>
        <p:txBody>
          <a:bodyPr lIns="182880" tIns="137160" rIns="182880" bIns="137160" anchor="ctr" anchorCtr="0">
            <a:noAutofit/>
          </a:bodyPr>
          <a:lstStyle>
            <a:lvl1pPr marL="0" indent="0">
              <a:lnSpc>
                <a:spcPts val="2800"/>
              </a:lnSpc>
              <a:buNone/>
              <a:defRPr sz="30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Title</a:t>
            </a:r>
          </a:p>
        </p:txBody>
      </p:sp>
      <p:sp>
        <p:nvSpPr>
          <p:cNvPr id="12" name="Rectangle 11"/>
          <p:cNvSpPr/>
          <p:nvPr userDrawn="1"/>
        </p:nvSpPr>
        <p:spPr>
          <a:xfrm>
            <a:off x="467454" y="-1"/>
            <a:ext cx="2443102" cy="1092308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 descr="NREL_logo_2009_white.png"/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6827" y="275515"/>
            <a:ext cx="1893428" cy="503506"/>
          </a:xfrm>
          <a:prstGeom prst="rect">
            <a:avLst/>
          </a:prstGeom>
        </p:spPr>
      </p:pic>
      <p:sp>
        <p:nvSpPr>
          <p:cNvPr id="15" name="Text Placeholder 14"/>
          <p:cNvSpPr>
            <a:spLocks noGrp="1"/>
          </p:cNvSpPr>
          <p:nvPr>
            <p:ph type="body" sz="quarter" idx="11" hasCustomPrompt="1"/>
          </p:nvPr>
        </p:nvSpPr>
        <p:spPr>
          <a:xfrm>
            <a:off x="3736975" y="2744787"/>
            <a:ext cx="4322763" cy="1101551"/>
          </a:xfrm>
          <a:solidFill>
            <a:schemeClr val="accent1">
              <a:alpha val="75000"/>
            </a:schemeClr>
          </a:solidFill>
        </p:spPr>
        <p:txBody>
          <a:bodyPr lIns="182880" tIns="137160" rIns="182880" bIns="137160" anchor="ctr" anchorCtr="0">
            <a:noAutofit/>
          </a:bodyPr>
          <a:lstStyle>
            <a:lvl1pPr marL="0" indent="0">
              <a:lnSpc>
                <a:spcPts val="1760"/>
              </a:lnSpc>
              <a:spcBef>
                <a:spcPts val="400"/>
              </a:spcBef>
              <a:buNone/>
              <a:defRPr sz="1800" baseline="0">
                <a:solidFill>
                  <a:schemeClr val="bg1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dirty="0"/>
              <a:t>Presenter Name</a:t>
            </a:r>
          </a:p>
          <a:p>
            <a:pPr lvl="0"/>
            <a:r>
              <a:rPr lang="en-US" dirty="0"/>
              <a:t>Venue or Organization</a:t>
            </a:r>
          </a:p>
          <a:p>
            <a:pPr lvl="0"/>
            <a:r>
              <a:rPr lang="en-US" dirty="0"/>
              <a:t>Date</a:t>
            </a:r>
          </a:p>
        </p:txBody>
      </p:sp>
      <p:sp>
        <p:nvSpPr>
          <p:cNvPr id="17" name="Text Placeholder 16"/>
          <p:cNvSpPr>
            <a:spLocks noGrp="1"/>
          </p:cNvSpPr>
          <p:nvPr>
            <p:ph type="body" sz="quarter" idx="12" hasCustomPrompt="1"/>
          </p:nvPr>
        </p:nvSpPr>
        <p:spPr>
          <a:xfrm>
            <a:off x="3736975" y="3990493"/>
            <a:ext cx="4322763" cy="325664"/>
          </a:xfrm>
        </p:spPr>
        <p:txBody>
          <a:bodyPr>
            <a:noAutofit/>
          </a:bodyPr>
          <a:lstStyle>
            <a:lvl1pPr marL="0" indent="0">
              <a:buNone/>
              <a:defRPr sz="1400">
                <a:solidFill>
                  <a:srgbClr val="FFFFFF"/>
                </a:solidFill>
              </a:defRPr>
            </a:lvl1pPr>
          </a:lstStyle>
          <a:p>
            <a:pPr lvl="0"/>
            <a:r>
              <a:rPr lang="en-US"/>
              <a:t>Publication number or conference name</a:t>
            </a:r>
          </a:p>
        </p:txBody>
      </p:sp>
    </p:spTree>
    <p:extLst>
      <p:ext uri="{BB962C8B-B14F-4D97-AF65-F5344CB8AC3E}">
        <p14:creationId xmlns:p14="http://schemas.microsoft.com/office/powerpoint/2010/main" val="13933316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- Blue Backgrou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iStock-505476426_FlareFree.jp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" y="0"/>
            <a:ext cx="9144000" cy="5151120"/>
          </a:xfrm>
          <a:prstGeom prst="rect">
            <a:avLst/>
          </a:prstGeom>
        </p:spPr>
      </p:pic>
      <p:sp>
        <p:nvSpPr>
          <p:cNvPr id="8" name="Text Placeholder 7"/>
          <p:cNvSpPr>
            <a:spLocks noGrp="1"/>
          </p:cNvSpPr>
          <p:nvPr>
            <p:ph type="body" sz="quarter" idx="10" hasCustomPrompt="1"/>
          </p:nvPr>
        </p:nvSpPr>
        <p:spPr>
          <a:xfrm>
            <a:off x="3736975" y="1504827"/>
            <a:ext cx="5393498" cy="1095516"/>
          </a:xfrm>
          <a:solidFill>
            <a:schemeClr val="accent1">
              <a:alpha val="75000"/>
            </a:schemeClr>
          </a:solidFill>
        </p:spPr>
        <p:txBody>
          <a:bodyPr lIns="182880" tIns="137160" rIns="182880" bIns="137160" anchor="ctr" anchorCtr="0">
            <a:noAutofit/>
          </a:bodyPr>
          <a:lstStyle>
            <a:lvl1pPr marL="0" indent="0">
              <a:lnSpc>
                <a:spcPts val="2800"/>
              </a:lnSpc>
              <a:buNone/>
              <a:defRPr sz="30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Title</a:t>
            </a:r>
          </a:p>
        </p:txBody>
      </p:sp>
      <p:sp>
        <p:nvSpPr>
          <p:cNvPr id="12" name="Rectangle 11"/>
          <p:cNvSpPr/>
          <p:nvPr userDrawn="1"/>
        </p:nvSpPr>
        <p:spPr>
          <a:xfrm>
            <a:off x="467454" y="-1"/>
            <a:ext cx="2443102" cy="1092308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 descr="NREL_logo_2009_white.png"/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6827" y="275515"/>
            <a:ext cx="1893428" cy="503506"/>
          </a:xfrm>
          <a:prstGeom prst="rect">
            <a:avLst/>
          </a:prstGeom>
        </p:spPr>
      </p:pic>
      <p:sp>
        <p:nvSpPr>
          <p:cNvPr id="15" name="Text Placeholder 14"/>
          <p:cNvSpPr>
            <a:spLocks noGrp="1"/>
          </p:cNvSpPr>
          <p:nvPr>
            <p:ph type="body" sz="quarter" idx="11" hasCustomPrompt="1"/>
          </p:nvPr>
        </p:nvSpPr>
        <p:spPr>
          <a:xfrm>
            <a:off x="3736975" y="2744787"/>
            <a:ext cx="4322763" cy="1101551"/>
          </a:xfrm>
          <a:solidFill>
            <a:schemeClr val="accent1">
              <a:alpha val="75000"/>
            </a:schemeClr>
          </a:solidFill>
        </p:spPr>
        <p:txBody>
          <a:bodyPr lIns="182880" tIns="137160" rIns="182880" bIns="137160" anchor="ctr" anchorCtr="0">
            <a:noAutofit/>
          </a:bodyPr>
          <a:lstStyle>
            <a:lvl1pPr marL="0" indent="0">
              <a:lnSpc>
                <a:spcPts val="1760"/>
              </a:lnSpc>
              <a:spcBef>
                <a:spcPts val="400"/>
              </a:spcBef>
              <a:buNone/>
              <a:defRPr sz="1800" baseline="0">
                <a:solidFill>
                  <a:schemeClr val="bg1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dirty="0"/>
              <a:t>Presenter Name</a:t>
            </a:r>
          </a:p>
          <a:p>
            <a:pPr lvl="0"/>
            <a:r>
              <a:rPr lang="en-US" dirty="0"/>
              <a:t>Venue or Organization</a:t>
            </a:r>
          </a:p>
          <a:p>
            <a:pPr lvl="0"/>
            <a:r>
              <a:rPr lang="en-US" dirty="0"/>
              <a:t>Date</a:t>
            </a:r>
          </a:p>
        </p:txBody>
      </p:sp>
      <p:sp>
        <p:nvSpPr>
          <p:cNvPr id="17" name="Text Placeholder 16"/>
          <p:cNvSpPr>
            <a:spLocks noGrp="1"/>
          </p:cNvSpPr>
          <p:nvPr>
            <p:ph type="body" sz="quarter" idx="12" hasCustomPrompt="1"/>
          </p:nvPr>
        </p:nvSpPr>
        <p:spPr>
          <a:xfrm>
            <a:off x="3736975" y="3990493"/>
            <a:ext cx="4322763" cy="325664"/>
          </a:xfrm>
        </p:spPr>
        <p:txBody>
          <a:bodyPr>
            <a:noAutofit/>
          </a:bodyPr>
          <a:lstStyle>
            <a:lvl1pPr marL="0" indent="0">
              <a:buNone/>
              <a:defRPr sz="1400">
                <a:solidFill>
                  <a:srgbClr val="FFFFFF"/>
                </a:solidFill>
              </a:defRPr>
            </a:lvl1pPr>
          </a:lstStyle>
          <a:p>
            <a:pPr lvl="0"/>
            <a:r>
              <a:rPr lang="en-US"/>
              <a:t>Publication number or conference name</a:t>
            </a:r>
          </a:p>
        </p:txBody>
      </p:sp>
    </p:spTree>
    <p:extLst>
      <p:ext uri="{BB962C8B-B14F-4D97-AF65-F5344CB8AC3E}">
        <p14:creationId xmlns:p14="http://schemas.microsoft.com/office/powerpoint/2010/main" val="20033912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imple Slide - Any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 hasCustomPrompt="1"/>
          </p:nvPr>
        </p:nvSpPr>
        <p:spPr>
          <a:xfrm>
            <a:off x="457199" y="1"/>
            <a:ext cx="8236857" cy="776514"/>
          </a:xfrm>
        </p:spPr>
        <p:txBody>
          <a:bodyPr/>
          <a:lstStyle/>
          <a:p>
            <a:r>
              <a:rPr lang="en-US"/>
              <a:t>Simple Slide</a:t>
            </a:r>
          </a:p>
        </p:txBody>
      </p:sp>
      <p:sp>
        <p:nvSpPr>
          <p:cNvPr id="5" name="TextBox 4"/>
          <p:cNvSpPr txBox="1"/>
          <p:nvPr userDrawn="1"/>
        </p:nvSpPr>
        <p:spPr>
          <a:xfrm>
            <a:off x="6711702" y="4840514"/>
            <a:ext cx="2279522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800"/>
              <a:t>NREL</a:t>
            </a:r>
            <a:r>
              <a:rPr lang="en-US" sz="800" baseline="0"/>
              <a:t>    </a:t>
            </a:r>
            <a:r>
              <a:rPr lang="en-US" sz="800"/>
              <a:t>|    </a:t>
            </a:r>
            <a:fld id="{BFD71CF8-5198-8441-A7C0-DC22FD64CBE4}" type="slidenum">
              <a:rPr lang="en-US" sz="800"/>
              <a:pPr marL="0" marR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sz="800"/>
          </a:p>
        </p:txBody>
      </p:sp>
    </p:spTree>
    <p:extLst>
      <p:ext uri="{BB962C8B-B14F-4D97-AF65-F5344CB8AC3E}">
        <p14:creationId xmlns:p14="http://schemas.microsoft.com/office/powerpoint/2010/main" val="14850096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imple Slide -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en-US"/>
              <a:t>Simple Slide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0"/>
          </p:nvPr>
        </p:nvSpPr>
        <p:spPr>
          <a:xfrm>
            <a:off x="457200" y="1371600"/>
            <a:ext cx="8120063" cy="337502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" name="TextBox 9"/>
          <p:cNvSpPr txBox="1"/>
          <p:nvPr userDrawn="1"/>
        </p:nvSpPr>
        <p:spPr>
          <a:xfrm>
            <a:off x="6711702" y="4840514"/>
            <a:ext cx="2279522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800"/>
              <a:t>NREL</a:t>
            </a:r>
            <a:r>
              <a:rPr lang="en-US" sz="800" baseline="0"/>
              <a:t>    </a:t>
            </a:r>
            <a:r>
              <a:rPr lang="en-US" sz="800"/>
              <a:t>|    </a:t>
            </a:r>
            <a:fld id="{BFD71CF8-5198-8441-A7C0-DC22FD64CBE4}" type="slidenum">
              <a:rPr lang="en-US" sz="800"/>
              <a:pPr marL="0" marR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sz="800"/>
          </a:p>
        </p:txBody>
      </p:sp>
    </p:spTree>
    <p:extLst>
      <p:ext uri="{BB962C8B-B14F-4D97-AF65-F5344CB8AC3E}">
        <p14:creationId xmlns:p14="http://schemas.microsoft.com/office/powerpoint/2010/main" val="737464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imple Slide - Text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457199" y="0"/>
            <a:ext cx="5936343" cy="907143"/>
          </a:xfrm>
        </p:spPr>
        <p:txBody>
          <a:bodyPr/>
          <a:lstStyle/>
          <a:p>
            <a:r>
              <a:rPr lang="en-US"/>
              <a:t>Simple Slide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0"/>
          </p:nvPr>
        </p:nvSpPr>
        <p:spPr>
          <a:xfrm>
            <a:off x="457200" y="1124857"/>
            <a:ext cx="8120063" cy="362176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Box 3"/>
          <p:cNvSpPr txBox="1"/>
          <p:nvPr userDrawn="1"/>
        </p:nvSpPr>
        <p:spPr>
          <a:xfrm>
            <a:off x="6711702" y="4840514"/>
            <a:ext cx="2279522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800"/>
              <a:t>NREL</a:t>
            </a:r>
            <a:r>
              <a:rPr lang="en-US" sz="800" baseline="0"/>
              <a:t>    </a:t>
            </a:r>
            <a:r>
              <a:rPr lang="en-US" sz="800"/>
              <a:t>|    </a:t>
            </a:r>
            <a:fld id="{BFD71CF8-5198-8441-A7C0-DC22FD64CBE4}" type="slidenum">
              <a:rPr lang="en-US" sz="800"/>
              <a:pPr marL="0" marR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sz="800"/>
          </a:p>
        </p:txBody>
      </p:sp>
    </p:spTree>
    <p:extLst>
      <p:ext uri="{BB962C8B-B14F-4D97-AF65-F5344CB8AC3E}">
        <p14:creationId xmlns:p14="http://schemas.microsoft.com/office/powerpoint/2010/main" val="28254053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Placeholder 8"/>
          <p:cNvSpPr>
            <a:spLocks noGrp="1"/>
          </p:cNvSpPr>
          <p:nvPr>
            <p:ph type="body" sz="quarter" idx="10" hasCustomPrompt="1"/>
          </p:nvPr>
        </p:nvSpPr>
        <p:spPr>
          <a:xfrm>
            <a:off x="457200" y="2148571"/>
            <a:ext cx="8120063" cy="536572"/>
          </a:xfrm>
        </p:spPr>
        <p:txBody>
          <a:bodyPr/>
          <a:lstStyle>
            <a:lvl1pPr marL="0" indent="0" algn="ctr">
              <a:buNone/>
              <a:defRPr baseline="0"/>
            </a:lvl1pPr>
          </a:lstStyle>
          <a:p>
            <a:pPr lvl="0"/>
            <a:r>
              <a:rPr lang="en-US"/>
              <a:t>Blank Slide for Any Content</a:t>
            </a:r>
          </a:p>
        </p:txBody>
      </p:sp>
      <p:sp>
        <p:nvSpPr>
          <p:cNvPr id="4" name="TextBox 3"/>
          <p:cNvSpPr txBox="1"/>
          <p:nvPr userDrawn="1"/>
        </p:nvSpPr>
        <p:spPr>
          <a:xfrm>
            <a:off x="6711702" y="4840514"/>
            <a:ext cx="2279522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800"/>
              <a:t>NREL</a:t>
            </a:r>
            <a:r>
              <a:rPr lang="en-US" sz="800" baseline="0"/>
              <a:t>    </a:t>
            </a:r>
            <a:r>
              <a:rPr lang="en-US" sz="800"/>
              <a:t>|    </a:t>
            </a:r>
            <a:fld id="{BFD71CF8-5198-8441-A7C0-DC22FD64CBE4}" type="slidenum">
              <a:rPr lang="en-US" sz="800"/>
              <a:pPr marL="0" marR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sz="800"/>
          </a:p>
        </p:txBody>
      </p:sp>
    </p:spTree>
    <p:extLst>
      <p:ext uri="{BB962C8B-B14F-4D97-AF65-F5344CB8AC3E}">
        <p14:creationId xmlns:p14="http://schemas.microsoft.com/office/powerpoint/2010/main" val="22785705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OC Slide - Ma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 userDrawn="1"/>
        </p:nvSpPr>
        <p:spPr>
          <a:xfrm>
            <a:off x="6711702" y="4840514"/>
            <a:ext cx="2279522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800"/>
              <a:t>NREL</a:t>
            </a:r>
            <a:r>
              <a:rPr lang="en-US" sz="800" baseline="0"/>
              <a:t>    </a:t>
            </a:r>
            <a:r>
              <a:rPr lang="en-US" sz="800"/>
              <a:t>|    </a:t>
            </a:r>
            <a:fld id="{BFD71CF8-5198-8441-A7C0-DC22FD64CBE4}" type="slidenum">
              <a:rPr lang="en-US" sz="800"/>
              <a:pPr marL="0" marR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sz="800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457200" y="0"/>
            <a:ext cx="3214914" cy="1200151"/>
          </a:xfrm>
        </p:spPr>
        <p:txBody>
          <a:bodyPr/>
          <a:lstStyle/>
          <a:p>
            <a:r>
              <a:rPr lang="en-US"/>
              <a:t>Contents</a:t>
            </a:r>
          </a:p>
        </p:txBody>
      </p:sp>
      <p:sp>
        <p:nvSpPr>
          <p:cNvPr id="34" name="Text Placeholder 6"/>
          <p:cNvSpPr>
            <a:spLocks noGrp="1"/>
          </p:cNvSpPr>
          <p:nvPr>
            <p:ph type="body" sz="quarter" idx="11" hasCustomPrompt="1"/>
          </p:nvPr>
        </p:nvSpPr>
        <p:spPr>
          <a:xfrm>
            <a:off x="983661" y="1387198"/>
            <a:ext cx="5164903" cy="389572"/>
          </a:xfrm>
          <a:prstGeom prst="rect">
            <a:avLst/>
          </a:prstGeom>
        </p:spPr>
        <p:txBody>
          <a:bodyPr vert="horz" wrap="none" lIns="0" tIns="0" rIns="0" bIns="0" anchor="ctr" anchorCtr="0"/>
          <a:lstStyle>
            <a:lvl1pPr marL="0" indent="0">
              <a:buNone/>
              <a:defRPr sz="2000" b="1">
                <a:solidFill>
                  <a:srgbClr val="333333"/>
                </a:solidFill>
              </a:defRPr>
            </a:lvl1pPr>
            <a:lvl2pPr marL="457200" indent="0">
              <a:buNone/>
              <a:defRPr sz="2400"/>
            </a:lvl2pPr>
            <a:lvl3pPr marL="914400" indent="0">
              <a:buNone/>
              <a:defRPr sz="2400"/>
            </a:lvl3pPr>
            <a:lvl4pPr marL="1371600" indent="0">
              <a:buNone/>
              <a:defRPr sz="2400"/>
            </a:lvl4pPr>
            <a:lvl5pPr marL="1828800" indent="0">
              <a:buNone/>
              <a:defRPr sz="2400"/>
            </a:lvl5pPr>
          </a:lstStyle>
          <a:p>
            <a:pPr lvl="0"/>
            <a:r>
              <a:rPr lang="en-US"/>
              <a:t>Section Name</a:t>
            </a:r>
          </a:p>
        </p:txBody>
      </p:sp>
      <p:sp>
        <p:nvSpPr>
          <p:cNvPr id="36" name="Text Placeholder 6"/>
          <p:cNvSpPr>
            <a:spLocks noGrp="1"/>
          </p:cNvSpPr>
          <p:nvPr>
            <p:ph type="body" sz="quarter" idx="18" hasCustomPrompt="1"/>
          </p:nvPr>
        </p:nvSpPr>
        <p:spPr>
          <a:xfrm>
            <a:off x="468313" y="1387198"/>
            <a:ext cx="431573" cy="389572"/>
          </a:xfrm>
          <a:prstGeom prst="rect">
            <a:avLst/>
          </a:prstGeom>
          <a:solidFill>
            <a:schemeClr val="accent3"/>
          </a:solidFill>
        </p:spPr>
        <p:txBody>
          <a:bodyPr vert="horz" lIns="0" tIns="0" rIns="0" bIns="0" anchor="ctr" anchorCtr="0">
            <a:normAutofit/>
          </a:bodyPr>
          <a:lstStyle>
            <a:lvl1pPr marL="0" indent="0" algn="ctr">
              <a:buNone/>
              <a:defRPr sz="2000" b="1">
                <a:solidFill>
                  <a:schemeClr val="bg1"/>
                </a:solidFill>
              </a:defRPr>
            </a:lvl1pPr>
            <a:lvl2pPr marL="457200" indent="0">
              <a:buNone/>
              <a:defRPr sz="2400"/>
            </a:lvl2pPr>
            <a:lvl3pPr marL="914400" indent="0">
              <a:buNone/>
              <a:defRPr sz="2400"/>
            </a:lvl3pPr>
            <a:lvl4pPr marL="1371600" indent="0">
              <a:buNone/>
              <a:defRPr sz="2400"/>
            </a:lvl4pPr>
            <a:lvl5pPr marL="1828800" indent="0">
              <a:buNone/>
              <a:defRPr sz="2400"/>
            </a:lvl5pPr>
          </a:lstStyle>
          <a:p>
            <a:pPr lvl="0"/>
            <a:r>
              <a:rPr lang="en-US"/>
              <a:t>1</a:t>
            </a:r>
          </a:p>
        </p:txBody>
      </p:sp>
      <p:cxnSp>
        <p:nvCxnSpPr>
          <p:cNvPr id="37" name="Straight Connector 36"/>
          <p:cNvCxnSpPr/>
          <p:nvPr userDrawn="1"/>
        </p:nvCxnSpPr>
        <p:spPr>
          <a:xfrm>
            <a:off x="983661" y="1776770"/>
            <a:ext cx="5164903" cy="7026"/>
          </a:xfrm>
          <a:prstGeom prst="line">
            <a:avLst/>
          </a:prstGeom>
          <a:ln w="12700" cmpd="sng">
            <a:solidFill>
              <a:schemeClr val="tx1">
                <a:lumMod val="25000"/>
                <a:lumOff val="7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8" name="Text Placeholder 6"/>
          <p:cNvSpPr>
            <a:spLocks noGrp="1"/>
          </p:cNvSpPr>
          <p:nvPr>
            <p:ph type="body" sz="quarter" idx="19" hasCustomPrompt="1"/>
          </p:nvPr>
        </p:nvSpPr>
        <p:spPr>
          <a:xfrm>
            <a:off x="983661" y="1866532"/>
            <a:ext cx="5164903" cy="389572"/>
          </a:xfrm>
          <a:prstGeom prst="rect">
            <a:avLst/>
          </a:prstGeom>
        </p:spPr>
        <p:txBody>
          <a:bodyPr vert="horz" wrap="none" lIns="0" tIns="0" rIns="0" bIns="0" anchor="ctr" anchorCtr="0"/>
          <a:lstStyle>
            <a:lvl1pPr marL="0" indent="0">
              <a:buNone/>
              <a:defRPr sz="2000" b="1">
                <a:solidFill>
                  <a:srgbClr val="333333"/>
                </a:solidFill>
              </a:defRPr>
            </a:lvl1pPr>
            <a:lvl2pPr marL="457200" indent="0">
              <a:buNone/>
              <a:defRPr sz="2400"/>
            </a:lvl2pPr>
            <a:lvl3pPr marL="914400" indent="0">
              <a:buNone/>
              <a:defRPr sz="2400"/>
            </a:lvl3pPr>
            <a:lvl4pPr marL="1371600" indent="0">
              <a:buNone/>
              <a:defRPr sz="2400"/>
            </a:lvl4pPr>
            <a:lvl5pPr marL="1828800" indent="0">
              <a:buNone/>
              <a:defRPr sz="2400"/>
            </a:lvl5pPr>
          </a:lstStyle>
          <a:p>
            <a:pPr lvl="0"/>
            <a:r>
              <a:rPr lang="en-US"/>
              <a:t>Section Name</a:t>
            </a:r>
          </a:p>
        </p:txBody>
      </p:sp>
      <p:sp>
        <p:nvSpPr>
          <p:cNvPr id="39" name="Text Placeholder 6"/>
          <p:cNvSpPr>
            <a:spLocks noGrp="1"/>
          </p:cNvSpPr>
          <p:nvPr>
            <p:ph type="body" sz="quarter" idx="20" hasCustomPrompt="1"/>
          </p:nvPr>
        </p:nvSpPr>
        <p:spPr>
          <a:xfrm>
            <a:off x="468313" y="1866532"/>
            <a:ext cx="431573" cy="389572"/>
          </a:xfrm>
          <a:prstGeom prst="rect">
            <a:avLst/>
          </a:prstGeom>
          <a:solidFill>
            <a:schemeClr val="accent3"/>
          </a:solidFill>
        </p:spPr>
        <p:txBody>
          <a:bodyPr vert="horz" lIns="0" tIns="0" rIns="0" bIns="0" anchor="ctr" anchorCtr="0">
            <a:normAutofit/>
          </a:bodyPr>
          <a:lstStyle>
            <a:lvl1pPr marL="0" indent="0" algn="ctr">
              <a:buNone/>
              <a:defRPr sz="2000" b="1">
                <a:solidFill>
                  <a:schemeClr val="bg1"/>
                </a:solidFill>
              </a:defRPr>
            </a:lvl1pPr>
            <a:lvl2pPr marL="457200" indent="0">
              <a:buNone/>
              <a:defRPr sz="2400"/>
            </a:lvl2pPr>
            <a:lvl3pPr marL="914400" indent="0">
              <a:buNone/>
              <a:defRPr sz="2400"/>
            </a:lvl3pPr>
            <a:lvl4pPr marL="1371600" indent="0">
              <a:buNone/>
              <a:defRPr sz="2400"/>
            </a:lvl4pPr>
            <a:lvl5pPr marL="1828800" indent="0">
              <a:buNone/>
              <a:defRPr sz="2400"/>
            </a:lvl5pPr>
          </a:lstStyle>
          <a:p>
            <a:pPr lvl="0"/>
            <a:r>
              <a:rPr lang="en-US"/>
              <a:t>2</a:t>
            </a:r>
          </a:p>
        </p:txBody>
      </p:sp>
      <p:cxnSp>
        <p:nvCxnSpPr>
          <p:cNvPr id="40" name="Straight Connector 39"/>
          <p:cNvCxnSpPr/>
          <p:nvPr userDrawn="1"/>
        </p:nvCxnSpPr>
        <p:spPr>
          <a:xfrm>
            <a:off x="983661" y="2256104"/>
            <a:ext cx="5164903" cy="7026"/>
          </a:xfrm>
          <a:prstGeom prst="line">
            <a:avLst/>
          </a:prstGeom>
          <a:ln w="12700" cmpd="sng">
            <a:solidFill>
              <a:schemeClr val="tx1">
                <a:lumMod val="25000"/>
                <a:lumOff val="7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2" name="Text Placeholder 6"/>
          <p:cNvSpPr>
            <a:spLocks noGrp="1"/>
          </p:cNvSpPr>
          <p:nvPr>
            <p:ph type="body" sz="quarter" idx="21" hasCustomPrompt="1"/>
          </p:nvPr>
        </p:nvSpPr>
        <p:spPr>
          <a:xfrm>
            <a:off x="983661" y="2351089"/>
            <a:ext cx="5164903" cy="389572"/>
          </a:xfrm>
          <a:prstGeom prst="rect">
            <a:avLst/>
          </a:prstGeom>
        </p:spPr>
        <p:txBody>
          <a:bodyPr vert="horz" wrap="none" lIns="0" tIns="0" rIns="0" bIns="0" anchor="ctr" anchorCtr="0"/>
          <a:lstStyle>
            <a:lvl1pPr marL="0" indent="0">
              <a:buNone/>
              <a:defRPr sz="2000" b="1">
                <a:solidFill>
                  <a:srgbClr val="333333"/>
                </a:solidFill>
              </a:defRPr>
            </a:lvl1pPr>
            <a:lvl2pPr marL="457200" indent="0">
              <a:buNone/>
              <a:defRPr sz="2400"/>
            </a:lvl2pPr>
            <a:lvl3pPr marL="914400" indent="0">
              <a:buNone/>
              <a:defRPr sz="2400"/>
            </a:lvl3pPr>
            <a:lvl4pPr marL="1371600" indent="0">
              <a:buNone/>
              <a:defRPr sz="2400"/>
            </a:lvl4pPr>
            <a:lvl5pPr marL="1828800" indent="0">
              <a:buNone/>
              <a:defRPr sz="2400"/>
            </a:lvl5pPr>
          </a:lstStyle>
          <a:p>
            <a:pPr lvl="0"/>
            <a:r>
              <a:rPr lang="en-US"/>
              <a:t>Section Name</a:t>
            </a:r>
          </a:p>
        </p:txBody>
      </p:sp>
      <p:sp>
        <p:nvSpPr>
          <p:cNvPr id="43" name="Text Placeholder 6"/>
          <p:cNvSpPr>
            <a:spLocks noGrp="1"/>
          </p:cNvSpPr>
          <p:nvPr>
            <p:ph type="body" sz="quarter" idx="22" hasCustomPrompt="1"/>
          </p:nvPr>
        </p:nvSpPr>
        <p:spPr>
          <a:xfrm>
            <a:off x="468313" y="2351089"/>
            <a:ext cx="431573" cy="389572"/>
          </a:xfrm>
          <a:prstGeom prst="rect">
            <a:avLst/>
          </a:prstGeom>
          <a:solidFill>
            <a:schemeClr val="accent3"/>
          </a:solidFill>
        </p:spPr>
        <p:txBody>
          <a:bodyPr vert="horz" lIns="0" tIns="0" rIns="0" bIns="0" anchor="ctr" anchorCtr="0">
            <a:normAutofit/>
          </a:bodyPr>
          <a:lstStyle>
            <a:lvl1pPr marL="0" indent="0" algn="ctr">
              <a:buNone/>
              <a:defRPr sz="2000" b="1">
                <a:solidFill>
                  <a:schemeClr val="bg1"/>
                </a:solidFill>
              </a:defRPr>
            </a:lvl1pPr>
            <a:lvl2pPr marL="457200" indent="0">
              <a:buNone/>
              <a:defRPr sz="2400"/>
            </a:lvl2pPr>
            <a:lvl3pPr marL="914400" indent="0">
              <a:buNone/>
              <a:defRPr sz="2400"/>
            </a:lvl3pPr>
            <a:lvl4pPr marL="1371600" indent="0">
              <a:buNone/>
              <a:defRPr sz="2400"/>
            </a:lvl4pPr>
            <a:lvl5pPr marL="1828800" indent="0">
              <a:buNone/>
              <a:defRPr sz="2400"/>
            </a:lvl5pPr>
          </a:lstStyle>
          <a:p>
            <a:pPr lvl="0"/>
            <a:r>
              <a:rPr lang="en-US"/>
              <a:t>3</a:t>
            </a:r>
          </a:p>
        </p:txBody>
      </p:sp>
      <p:cxnSp>
        <p:nvCxnSpPr>
          <p:cNvPr id="44" name="Straight Connector 43"/>
          <p:cNvCxnSpPr/>
          <p:nvPr userDrawn="1"/>
        </p:nvCxnSpPr>
        <p:spPr>
          <a:xfrm>
            <a:off x="983661" y="2740661"/>
            <a:ext cx="5164903" cy="7026"/>
          </a:xfrm>
          <a:prstGeom prst="line">
            <a:avLst/>
          </a:prstGeom>
          <a:ln w="12700" cmpd="sng">
            <a:solidFill>
              <a:schemeClr val="tx1">
                <a:lumMod val="25000"/>
                <a:lumOff val="7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9" name="Text Placeholder 6"/>
          <p:cNvSpPr>
            <a:spLocks noGrp="1"/>
          </p:cNvSpPr>
          <p:nvPr>
            <p:ph type="body" sz="quarter" idx="23" hasCustomPrompt="1"/>
          </p:nvPr>
        </p:nvSpPr>
        <p:spPr>
          <a:xfrm>
            <a:off x="983661" y="2836648"/>
            <a:ext cx="5164903" cy="389572"/>
          </a:xfrm>
          <a:prstGeom prst="rect">
            <a:avLst/>
          </a:prstGeom>
        </p:spPr>
        <p:txBody>
          <a:bodyPr vert="horz" wrap="none" lIns="0" tIns="0" rIns="0" bIns="0" anchor="ctr" anchorCtr="0"/>
          <a:lstStyle>
            <a:lvl1pPr marL="0" indent="0">
              <a:buNone/>
              <a:defRPr sz="2000" b="1">
                <a:solidFill>
                  <a:srgbClr val="333333"/>
                </a:solidFill>
              </a:defRPr>
            </a:lvl1pPr>
            <a:lvl2pPr marL="457200" indent="0">
              <a:buNone/>
              <a:defRPr sz="2400"/>
            </a:lvl2pPr>
            <a:lvl3pPr marL="914400" indent="0">
              <a:buNone/>
              <a:defRPr sz="2400"/>
            </a:lvl3pPr>
            <a:lvl4pPr marL="1371600" indent="0">
              <a:buNone/>
              <a:defRPr sz="2400"/>
            </a:lvl4pPr>
            <a:lvl5pPr marL="1828800" indent="0">
              <a:buNone/>
              <a:defRPr sz="2400"/>
            </a:lvl5pPr>
          </a:lstStyle>
          <a:p>
            <a:pPr lvl="0"/>
            <a:r>
              <a:rPr lang="en-US"/>
              <a:t>Section Name</a:t>
            </a:r>
          </a:p>
        </p:txBody>
      </p:sp>
      <p:sp>
        <p:nvSpPr>
          <p:cNvPr id="50" name="Text Placeholder 6"/>
          <p:cNvSpPr>
            <a:spLocks noGrp="1"/>
          </p:cNvSpPr>
          <p:nvPr>
            <p:ph type="body" sz="quarter" idx="24" hasCustomPrompt="1"/>
          </p:nvPr>
        </p:nvSpPr>
        <p:spPr>
          <a:xfrm>
            <a:off x="468313" y="2836648"/>
            <a:ext cx="431573" cy="389572"/>
          </a:xfrm>
          <a:prstGeom prst="rect">
            <a:avLst/>
          </a:prstGeom>
          <a:solidFill>
            <a:schemeClr val="accent3"/>
          </a:solidFill>
        </p:spPr>
        <p:txBody>
          <a:bodyPr vert="horz" lIns="0" tIns="0" rIns="0" bIns="0" anchor="ctr" anchorCtr="0">
            <a:normAutofit/>
          </a:bodyPr>
          <a:lstStyle>
            <a:lvl1pPr marL="0" indent="0" algn="ctr">
              <a:buNone/>
              <a:defRPr sz="2000" b="1">
                <a:solidFill>
                  <a:schemeClr val="bg1"/>
                </a:solidFill>
              </a:defRPr>
            </a:lvl1pPr>
            <a:lvl2pPr marL="457200" indent="0">
              <a:buNone/>
              <a:defRPr sz="2400"/>
            </a:lvl2pPr>
            <a:lvl3pPr marL="914400" indent="0">
              <a:buNone/>
              <a:defRPr sz="2400"/>
            </a:lvl3pPr>
            <a:lvl4pPr marL="1371600" indent="0">
              <a:buNone/>
              <a:defRPr sz="2400"/>
            </a:lvl4pPr>
            <a:lvl5pPr marL="1828800" indent="0">
              <a:buNone/>
              <a:defRPr sz="2400"/>
            </a:lvl5pPr>
          </a:lstStyle>
          <a:p>
            <a:pPr lvl="0"/>
            <a:r>
              <a:rPr lang="en-US"/>
              <a:t>4</a:t>
            </a:r>
          </a:p>
        </p:txBody>
      </p:sp>
      <p:cxnSp>
        <p:nvCxnSpPr>
          <p:cNvPr id="51" name="Straight Connector 50"/>
          <p:cNvCxnSpPr/>
          <p:nvPr userDrawn="1"/>
        </p:nvCxnSpPr>
        <p:spPr>
          <a:xfrm>
            <a:off x="983661" y="3226220"/>
            <a:ext cx="5164903" cy="7026"/>
          </a:xfrm>
          <a:prstGeom prst="line">
            <a:avLst/>
          </a:prstGeom>
          <a:ln w="12700" cmpd="sng">
            <a:solidFill>
              <a:schemeClr val="tx1">
                <a:lumMod val="25000"/>
                <a:lumOff val="7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2" name="Text Placeholder 6"/>
          <p:cNvSpPr>
            <a:spLocks noGrp="1"/>
          </p:cNvSpPr>
          <p:nvPr>
            <p:ph type="body" sz="quarter" idx="25" hasCustomPrompt="1"/>
          </p:nvPr>
        </p:nvSpPr>
        <p:spPr>
          <a:xfrm>
            <a:off x="983661" y="3328432"/>
            <a:ext cx="5164903" cy="389572"/>
          </a:xfrm>
          <a:prstGeom prst="rect">
            <a:avLst/>
          </a:prstGeom>
        </p:spPr>
        <p:txBody>
          <a:bodyPr vert="horz" wrap="none" lIns="0" tIns="0" rIns="0" bIns="0" anchor="ctr" anchorCtr="0"/>
          <a:lstStyle>
            <a:lvl1pPr marL="0" indent="0">
              <a:buNone/>
              <a:defRPr sz="2000" b="1">
                <a:solidFill>
                  <a:srgbClr val="333333"/>
                </a:solidFill>
              </a:defRPr>
            </a:lvl1pPr>
            <a:lvl2pPr marL="457200" indent="0">
              <a:buNone/>
              <a:defRPr sz="2400"/>
            </a:lvl2pPr>
            <a:lvl3pPr marL="914400" indent="0">
              <a:buNone/>
              <a:defRPr sz="2400"/>
            </a:lvl3pPr>
            <a:lvl4pPr marL="1371600" indent="0">
              <a:buNone/>
              <a:defRPr sz="2400"/>
            </a:lvl4pPr>
            <a:lvl5pPr marL="1828800" indent="0">
              <a:buNone/>
              <a:defRPr sz="2400"/>
            </a:lvl5pPr>
          </a:lstStyle>
          <a:p>
            <a:pPr lvl="0"/>
            <a:r>
              <a:rPr lang="en-US"/>
              <a:t>Section Name</a:t>
            </a:r>
          </a:p>
        </p:txBody>
      </p:sp>
      <p:sp>
        <p:nvSpPr>
          <p:cNvPr id="53" name="Text Placeholder 6"/>
          <p:cNvSpPr>
            <a:spLocks noGrp="1"/>
          </p:cNvSpPr>
          <p:nvPr>
            <p:ph type="body" sz="quarter" idx="26" hasCustomPrompt="1"/>
          </p:nvPr>
        </p:nvSpPr>
        <p:spPr>
          <a:xfrm>
            <a:off x="468313" y="3328432"/>
            <a:ext cx="431573" cy="389572"/>
          </a:xfrm>
          <a:prstGeom prst="rect">
            <a:avLst/>
          </a:prstGeom>
          <a:solidFill>
            <a:schemeClr val="accent3"/>
          </a:solidFill>
        </p:spPr>
        <p:txBody>
          <a:bodyPr vert="horz" lIns="0" tIns="0" rIns="0" bIns="0" anchor="ctr" anchorCtr="0">
            <a:normAutofit/>
          </a:bodyPr>
          <a:lstStyle>
            <a:lvl1pPr marL="0" indent="0" algn="ctr">
              <a:buNone/>
              <a:defRPr sz="2000" b="1">
                <a:solidFill>
                  <a:schemeClr val="bg1"/>
                </a:solidFill>
              </a:defRPr>
            </a:lvl1pPr>
            <a:lvl2pPr marL="457200" indent="0">
              <a:buNone/>
              <a:defRPr sz="2400"/>
            </a:lvl2pPr>
            <a:lvl3pPr marL="914400" indent="0">
              <a:buNone/>
              <a:defRPr sz="2400"/>
            </a:lvl3pPr>
            <a:lvl4pPr marL="1371600" indent="0">
              <a:buNone/>
              <a:defRPr sz="2400"/>
            </a:lvl4pPr>
            <a:lvl5pPr marL="1828800" indent="0">
              <a:buNone/>
              <a:defRPr sz="2400"/>
            </a:lvl5pPr>
          </a:lstStyle>
          <a:p>
            <a:pPr lvl="0"/>
            <a:r>
              <a:rPr lang="en-US"/>
              <a:t>5</a:t>
            </a:r>
          </a:p>
        </p:txBody>
      </p:sp>
      <p:cxnSp>
        <p:nvCxnSpPr>
          <p:cNvPr id="54" name="Straight Connector 53"/>
          <p:cNvCxnSpPr/>
          <p:nvPr userDrawn="1"/>
        </p:nvCxnSpPr>
        <p:spPr>
          <a:xfrm>
            <a:off x="983661" y="3718004"/>
            <a:ext cx="5164903" cy="7026"/>
          </a:xfrm>
          <a:prstGeom prst="line">
            <a:avLst/>
          </a:prstGeom>
          <a:ln w="12700" cmpd="sng">
            <a:solidFill>
              <a:schemeClr val="tx1">
                <a:lumMod val="25000"/>
                <a:lumOff val="7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5" name="Text Placeholder 6"/>
          <p:cNvSpPr>
            <a:spLocks noGrp="1"/>
          </p:cNvSpPr>
          <p:nvPr>
            <p:ph type="body" sz="quarter" idx="27" hasCustomPrompt="1"/>
          </p:nvPr>
        </p:nvSpPr>
        <p:spPr>
          <a:xfrm>
            <a:off x="983661" y="3813991"/>
            <a:ext cx="5164903" cy="389572"/>
          </a:xfrm>
          <a:prstGeom prst="rect">
            <a:avLst/>
          </a:prstGeom>
        </p:spPr>
        <p:txBody>
          <a:bodyPr vert="horz" wrap="none" lIns="0" tIns="0" rIns="0" bIns="0" anchor="ctr" anchorCtr="0"/>
          <a:lstStyle>
            <a:lvl1pPr marL="0" indent="0">
              <a:buNone/>
              <a:defRPr sz="2000" b="1">
                <a:solidFill>
                  <a:srgbClr val="333333"/>
                </a:solidFill>
              </a:defRPr>
            </a:lvl1pPr>
            <a:lvl2pPr marL="457200" indent="0">
              <a:buNone/>
              <a:defRPr sz="2400"/>
            </a:lvl2pPr>
            <a:lvl3pPr marL="914400" indent="0">
              <a:buNone/>
              <a:defRPr sz="2400"/>
            </a:lvl3pPr>
            <a:lvl4pPr marL="1371600" indent="0">
              <a:buNone/>
              <a:defRPr sz="2400"/>
            </a:lvl4pPr>
            <a:lvl5pPr marL="1828800" indent="0">
              <a:buNone/>
              <a:defRPr sz="2400"/>
            </a:lvl5pPr>
          </a:lstStyle>
          <a:p>
            <a:pPr lvl="0"/>
            <a:r>
              <a:rPr lang="en-US"/>
              <a:t>Section Name</a:t>
            </a:r>
          </a:p>
        </p:txBody>
      </p:sp>
      <p:sp>
        <p:nvSpPr>
          <p:cNvPr id="56" name="Text Placeholder 6"/>
          <p:cNvSpPr>
            <a:spLocks noGrp="1"/>
          </p:cNvSpPr>
          <p:nvPr>
            <p:ph type="body" sz="quarter" idx="28" hasCustomPrompt="1"/>
          </p:nvPr>
        </p:nvSpPr>
        <p:spPr>
          <a:xfrm>
            <a:off x="468313" y="3813991"/>
            <a:ext cx="431573" cy="389572"/>
          </a:xfrm>
          <a:prstGeom prst="rect">
            <a:avLst/>
          </a:prstGeom>
          <a:solidFill>
            <a:schemeClr val="accent3"/>
          </a:solidFill>
        </p:spPr>
        <p:txBody>
          <a:bodyPr vert="horz" lIns="0" tIns="0" rIns="0" bIns="0" anchor="ctr" anchorCtr="0">
            <a:normAutofit/>
          </a:bodyPr>
          <a:lstStyle>
            <a:lvl1pPr marL="0" indent="0" algn="ctr">
              <a:buNone/>
              <a:defRPr sz="2000" b="1">
                <a:solidFill>
                  <a:schemeClr val="bg1"/>
                </a:solidFill>
              </a:defRPr>
            </a:lvl1pPr>
            <a:lvl2pPr marL="457200" indent="0">
              <a:buNone/>
              <a:defRPr sz="2400"/>
            </a:lvl2pPr>
            <a:lvl3pPr marL="914400" indent="0">
              <a:buNone/>
              <a:defRPr sz="2400"/>
            </a:lvl3pPr>
            <a:lvl4pPr marL="1371600" indent="0">
              <a:buNone/>
              <a:defRPr sz="2400"/>
            </a:lvl4pPr>
            <a:lvl5pPr marL="1828800" indent="0">
              <a:buNone/>
              <a:defRPr sz="2400"/>
            </a:lvl5pPr>
          </a:lstStyle>
          <a:p>
            <a:pPr lvl="0"/>
            <a:r>
              <a:rPr lang="en-US"/>
              <a:t>6</a:t>
            </a:r>
          </a:p>
        </p:txBody>
      </p:sp>
      <p:cxnSp>
        <p:nvCxnSpPr>
          <p:cNvPr id="57" name="Straight Connector 56"/>
          <p:cNvCxnSpPr/>
          <p:nvPr userDrawn="1"/>
        </p:nvCxnSpPr>
        <p:spPr>
          <a:xfrm>
            <a:off x="983661" y="4203563"/>
            <a:ext cx="5164903" cy="7026"/>
          </a:xfrm>
          <a:prstGeom prst="line">
            <a:avLst/>
          </a:prstGeom>
          <a:ln w="12700" cmpd="sng">
            <a:solidFill>
              <a:schemeClr val="tx1">
                <a:lumMod val="25000"/>
                <a:lumOff val="7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8" name="Text Placeholder 6"/>
          <p:cNvSpPr>
            <a:spLocks noGrp="1"/>
          </p:cNvSpPr>
          <p:nvPr>
            <p:ph type="body" sz="quarter" idx="29" hasCustomPrompt="1"/>
          </p:nvPr>
        </p:nvSpPr>
        <p:spPr>
          <a:xfrm>
            <a:off x="983661" y="4299549"/>
            <a:ext cx="5164903" cy="389572"/>
          </a:xfrm>
          <a:prstGeom prst="rect">
            <a:avLst/>
          </a:prstGeom>
        </p:spPr>
        <p:txBody>
          <a:bodyPr vert="horz" wrap="none" lIns="0" tIns="0" rIns="0" bIns="0" anchor="ctr" anchorCtr="0"/>
          <a:lstStyle>
            <a:lvl1pPr marL="0" indent="0">
              <a:buNone/>
              <a:defRPr sz="2000" b="1">
                <a:solidFill>
                  <a:srgbClr val="333333"/>
                </a:solidFill>
              </a:defRPr>
            </a:lvl1pPr>
            <a:lvl2pPr marL="457200" indent="0">
              <a:buNone/>
              <a:defRPr sz="2400"/>
            </a:lvl2pPr>
            <a:lvl3pPr marL="914400" indent="0">
              <a:buNone/>
              <a:defRPr sz="2400"/>
            </a:lvl3pPr>
            <a:lvl4pPr marL="1371600" indent="0">
              <a:buNone/>
              <a:defRPr sz="2400"/>
            </a:lvl4pPr>
            <a:lvl5pPr marL="1828800" indent="0">
              <a:buNone/>
              <a:defRPr sz="2400"/>
            </a:lvl5pPr>
          </a:lstStyle>
          <a:p>
            <a:pPr lvl="0"/>
            <a:r>
              <a:rPr lang="en-US"/>
              <a:t>Section Name</a:t>
            </a:r>
          </a:p>
        </p:txBody>
      </p:sp>
      <p:sp>
        <p:nvSpPr>
          <p:cNvPr id="59" name="Text Placeholder 6"/>
          <p:cNvSpPr>
            <a:spLocks noGrp="1"/>
          </p:cNvSpPr>
          <p:nvPr>
            <p:ph type="body" sz="quarter" idx="30" hasCustomPrompt="1"/>
          </p:nvPr>
        </p:nvSpPr>
        <p:spPr>
          <a:xfrm>
            <a:off x="468313" y="4299549"/>
            <a:ext cx="431573" cy="389572"/>
          </a:xfrm>
          <a:prstGeom prst="rect">
            <a:avLst/>
          </a:prstGeom>
          <a:solidFill>
            <a:schemeClr val="accent3"/>
          </a:solidFill>
        </p:spPr>
        <p:txBody>
          <a:bodyPr vert="horz" lIns="0" tIns="0" rIns="0" bIns="0" anchor="ctr" anchorCtr="0">
            <a:normAutofit/>
          </a:bodyPr>
          <a:lstStyle>
            <a:lvl1pPr marL="0" indent="0" algn="ctr">
              <a:buNone/>
              <a:defRPr sz="2000" b="1">
                <a:solidFill>
                  <a:schemeClr val="bg1"/>
                </a:solidFill>
              </a:defRPr>
            </a:lvl1pPr>
            <a:lvl2pPr marL="457200" indent="0">
              <a:buNone/>
              <a:defRPr sz="2400"/>
            </a:lvl2pPr>
            <a:lvl3pPr marL="914400" indent="0">
              <a:buNone/>
              <a:defRPr sz="2400"/>
            </a:lvl3pPr>
            <a:lvl4pPr marL="1371600" indent="0">
              <a:buNone/>
              <a:defRPr sz="2400"/>
            </a:lvl4pPr>
            <a:lvl5pPr marL="1828800" indent="0">
              <a:buNone/>
              <a:defRPr sz="2400"/>
            </a:lvl5pPr>
          </a:lstStyle>
          <a:p>
            <a:pPr lvl="0"/>
            <a:r>
              <a:rPr lang="en-US"/>
              <a:t>7</a:t>
            </a:r>
          </a:p>
        </p:txBody>
      </p:sp>
      <p:cxnSp>
        <p:nvCxnSpPr>
          <p:cNvPr id="60" name="Straight Connector 59"/>
          <p:cNvCxnSpPr/>
          <p:nvPr userDrawn="1"/>
        </p:nvCxnSpPr>
        <p:spPr>
          <a:xfrm>
            <a:off x="983661" y="4689121"/>
            <a:ext cx="5164903" cy="7026"/>
          </a:xfrm>
          <a:prstGeom prst="line">
            <a:avLst/>
          </a:prstGeom>
          <a:ln w="12700" cmpd="sng">
            <a:solidFill>
              <a:schemeClr val="tx1">
                <a:lumMod val="25000"/>
                <a:lumOff val="7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988594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OC Slide -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 userDrawn="1"/>
        </p:nvSpPr>
        <p:spPr>
          <a:xfrm>
            <a:off x="6711702" y="4840514"/>
            <a:ext cx="2279522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800"/>
              <a:t>NREL</a:t>
            </a:r>
            <a:r>
              <a:rPr lang="en-US" sz="800" baseline="0"/>
              <a:t>    </a:t>
            </a:r>
            <a:r>
              <a:rPr lang="en-US" sz="800"/>
              <a:t>|    </a:t>
            </a:r>
            <a:fld id="{BFD71CF8-5198-8441-A7C0-DC22FD64CBE4}" type="slidenum">
              <a:rPr lang="en-US" sz="800"/>
              <a:pPr marL="0" marR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sz="800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457200" y="0"/>
            <a:ext cx="3214914" cy="1200151"/>
          </a:xfrm>
        </p:spPr>
        <p:txBody>
          <a:bodyPr/>
          <a:lstStyle/>
          <a:p>
            <a:r>
              <a:rPr lang="en-US"/>
              <a:t>Contents</a:t>
            </a:r>
          </a:p>
        </p:txBody>
      </p:sp>
      <p:sp>
        <p:nvSpPr>
          <p:cNvPr id="34" name="Text Placeholder 6"/>
          <p:cNvSpPr>
            <a:spLocks noGrp="1"/>
          </p:cNvSpPr>
          <p:nvPr>
            <p:ph type="body" sz="quarter" idx="11" hasCustomPrompt="1"/>
          </p:nvPr>
        </p:nvSpPr>
        <p:spPr>
          <a:xfrm>
            <a:off x="983661" y="1387198"/>
            <a:ext cx="5164903" cy="389572"/>
          </a:xfrm>
          <a:prstGeom prst="rect">
            <a:avLst/>
          </a:prstGeom>
        </p:spPr>
        <p:txBody>
          <a:bodyPr vert="horz" wrap="none" lIns="0" tIns="0" rIns="0" bIns="0" anchor="ctr" anchorCtr="0"/>
          <a:lstStyle>
            <a:lvl1pPr marL="0" indent="0">
              <a:buNone/>
              <a:defRPr sz="2000" b="1">
                <a:solidFill>
                  <a:srgbClr val="333333"/>
                </a:solidFill>
              </a:defRPr>
            </a:lvl1pPr>
            <a:lvl2pPr marL="457200" indent="0">
              <a:buNone/>
              <a:defRPr sz="2400"/>
            </a:lvl2pPr>
            <a:lvl3pPr marL="914400" indent="0">
              <a:buNone/>
              <a:defRPr sz="2400"/>
            </a:lvl3pPr>
            <a:lvl4pPr marL="1371600" indent="0">
              <a:buNone/>
              <a:defRPr sz="2400"/>
            </a:lvl4pPr>
            <a:lvl5pPr marL="1828800" indent="0">
              <a:buNone/>
              <a:defRPr sz="2400"/>
            </a:lvl5pPr>
          </a:lstStyle>
          <a:p>
            <a:pPr lvl="0"/>
            <a:r>
              <a:rPr lang="en-US"/>
              <a:t>Section Name</a:t>
            </a:r>
          </a:p>
        </p:txBody>
      </p:sp>
      <p:sp>
        <p:nvSpPr>
          <p:cNvPr id="36" name="Text Placeholder 6"/>
          <p:cNvSpPr>
            <a:spLocks noGrp="1"/>
          </p:cNvSpPr>
          <p:nvPr>
            <p:ph type="body" sz="quarter" idx="18" hasCustomPrompt="1"/>
          </p:nvPr>
        </p:nvSpPr>
        <p:spPr>
          <a:xfrm>
            <a:off x="468313" y="1387198"/>
            <a:ext cx="431573" cy="389572"/>
          </a:xfrm>
          <a:prstGeom prst="rect">
            <a:avLst/>
          </a:prstGeom>
          <a:solidFill>
            <a:schemeClr val="accent3"/>
          </a:solidFill>
        </p:spPr>
        <p:txBody>
          <a:bodyPr vert="horz" lIns="0" tIns="0" rIns="0" bIns="0" anchor="ctr" anchorCtr="0">
            <a:normAutofit/>
          </a:bodyPr>
          <a:lstStyle>
            <a:lvl1pPr marL="0" indent="0" algn="ctr">
              <a:buNone/>
              <a:defRPr sz="2000" b="1">
                <a:solidFill>
                  <a:schemeClr val="bg1"/>
                </a:solidFill>
              </a:defRPr>
            </a:lvl1pPr>
            <a:lvl2pPr marL="457200" indent="0">
              <a:buNone/>
              <a:defRPr sz="2400"/>
            </a:lvl2pPr>
            <a:lvl3pPr marL="914400" indent="0">
              <a:buNone/>
              <a:defRPr sz="2400"/>
            </a:lvl3pPr>
            <a:lvl4pPr marL="1371600" indent="0">
              <a:buNone/>
              <a:defRPr sz="2400"/>
            </a:lvl4pPr>
            <a:lvl5pPr marL="1828800" indent="0">
              <a:buNone/>
              <a:defRPr sz="2400"/>
            </a:lvl5pPr>
          </a:lstStyle>
          <a:p>
            <a:pPr lvl="0"/>
            <a:r>
              <a:rPr lang="en-US"/>
              <a:t>1</a:t>
            </a:r>
          </a:p>
        </p:txBody>
      </p:sp>
      <p:cxnSp>
        <p:nvCxnSpPr>
          <p:cNvPr id="37" name="Straight Connector 36"/>
          <p:cNvCxnSpPr/>
          <p:nvPr userDrawn="1"/>
        </p:nvCxnSpPr>
        <p:spPr>
          <a:xfrm>
            <a:off x="983661" y="1776770"/>
            <a:ext cx="5164903" cy="7026"/>
          </a:xfrm>
          <a:prstGeom prst="line">
            <a:avLst/>
          </a:prstGeom>
          <a:ln w="12700" cmpd="sng">
            <a:solidFill>
              <a:schemeClr val="tx1">
                <a:lumMod val="25000"/>
                <a:lumOff val="7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8" name="Text Placeholder 6"/>
          <p:cNvSpPr>
            <a:spLocks noGrp="1"/>
          </p:cNvSpPr>
          <p:nvPr>
            <p:ph type="body" sz="quarter" idx="19" hasCustomPrompt="1"/>
          </p:nvPr>
        </p:nvSpPr>
        <p:spPr>
          <a:xfrm>
            <a:off x="983661" y="1866532"/>
            <a:ext cx="5164903" cy="389572"/>
          </a:xfrm>
          <a:prstGeom prst="rect">
            <a:avLst/>
          </a:prstGeom>
        </p:spPr>
        <p:txBody>
          <a:bodyPr vert="horz" wrap="none" lIns="0" tIns="0" rIns="0" bIns="0" anchor="ctr" anchorCtr="0"/>
          <a:lstStyle>
            <a:lvl1pPr marL="0" indent="0">
              <a:buNone/>
              <a:defRPr sz="2000" b="0">
                <a:solidFill>
                  <a:schemeClr val="bg1">
                    <a:lumMod val="65000"/>
                  </a:schemeClr>
                </a:solidFill>
              </a:defRPr>
            </a:lvl1pPr>
            <a:lvl2pPr marL="457200" indent="0">
              <a:buNone/>
              <a:defRPr sz="2400"/>
            </a:lvl2pPr>
            <a:lvl3pPr marL="914400" indent="0">
              <a:buNone/>
              <a:defRPr sz="2400"/>
            </a:lvl3pPr>
            <a:lvl4pPr marL="1371600" indent="0">
              <a:buNone/>
              <a:defRPr sz="2400"/>
            </a:lvl4pPr>
            <a:lvl5pPr marL="1828800" indent="0">
              <a:buNone/>
              <a:defRPr sz="2400"/>
            </a:lvl5pPr>
          </a:lstStyle>
          <a:p>
            <a:pPr lvl="0"/>
            <a:r>
              <a:rPr lang="en-US" dirty="0"/>
              <a:t>Section Name</a:t>
            </a:r>
          </a:p>
        </p:txBody>
      </p:sp>
      <p:sp>
        <p:nvSpPr>
          <p:cNvPr id="39" name="Text Placeholder 6"/>
          <p:cNvSpPr>
            <a:spLocks noGrp="1"/>
          </p:cNvSpPr>
          <p:nvPr>
            <p:ph type="body" sz="quarter" idx="20" hasCustomPrompt="1"/>
          </p:nvPr>
        </p:nvSpPr>
        <p:spPr>
          <a:xfrm>
            <a:off x="468313" y="1873558"/>
            <a:ext cx="431573" cy="389572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 vert="horz" lIns="0" tIns="0" rIns="0" bIns="0" anchor="ctr" anchorCtr="0">
            <a:normAutofit/>
          </a:bodyPr>
          <a:lstStyle>
            <a:lvl1pPr marL="0" indent="0" algn="ctr">
              <a:buNone/>
              <a:defRPr sz="2000" b="1">
                <a:solidFill>
                  <a:schemeClr val="bg1"/>
                </a:solidFill>
              </a:defRPr>
            </a:lvl1pPr>
            <a:lvl2pPr marL="457200" indent="0">
              <a:buNone/>
              <a:defRPr sz="2400"/>
            </a:lvl2pPr>
            <a:lvl3pPr marL="914400" indent="0">
              <a:buNone/>
              <a:defRPr sz="2400"/>
            </a:lvl3pPr>
            <a:lvl4pPr marL="1371600" indent="0">
              <a:buNone/>
              <a:defRPr sz="2400"/>
            </a:lvl4pPr>
            <a:lvl5pPr marL="1828800" indent="0">
              <a:buNone/>
              <a:defRPr sz="2400"/>
            </a:lvl5pPr>
          </a:lstStyle>
          <a:p>
            <a:pPr lvl="0"/>
            <a:r>
              <a:rPr lang="en-US" dirty="0"/>
              <a:t>2</a:t>
            </a:r>
          </a:p>
        </p:txBody>
      </p:sp>
      <p:cxnSp>
        <p:nvCxnSpPr>
          <p:cNvPr id="40" name="Straight Connector 39"/>
          <p:cNvCxnSpPr/>
          <p:nvPr userDrawn="1"/>
        </p:nvCxnSpPr>
        <p:spPr>
          <a:xfrm>
            <a:off x="983661" y="2256104"/>
            <a:ext cx="5164903" cy="7026"/>
          </a:xfrm>
          <a:prstGeom prst="line">
            <a:avLst/>
          </a:prstGeom>
          <a:ln w="12700" cmpd="sng">
            <a:solidFill>
              <a:schemeClr val="tx1">
                <a:lumMod val="25000"/>
                <a:lumOff val="7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2" name="Text Placeholder 6"/>
          <p:cNvSpPr>
            <a:spLocks noGrp="1"/>
          </p:cNvSpPr>
          <p:nvPr>
            <p:ph type="body" sz="quarter" idx="21" hasCustomPrompt="1"/>
          </p:nvPr>
        </p:nvSpPr>
        <p:spPr>
          <a:xfrm>
            <a:off x="983661" y="2351089"/>
            <a:ext cx="5164903" cy="389572"/>
          </a:xfrm>
          <a:prstGeom prst="rect">
            <a:avLst/>
          </a:prstGeom>
        </p:spPr>
        <p:txBody>
          <a:bodyPr vert="horz" wrap="none" lIns="0" tIns="0" rIns="0" bIns="0" anchor="ctr" anchorCtr="0"/>
          <a:lstStyle>
            <a:lvl1pPr marL="0" indent="0">
              <a:buNone/>
              <a:defRPr sz="2000" b="0">
                <a:solidFill>
                  <a:schemeClr val="bg1">
                    <a:lumMod val="65000"/>
                  </a:schemeClr>
                </a:solidFill>
              </a:defRPr>
            </a:lvl1pPr>
            <a:lvl2pPr marL="457200" indent="0">
              <a:buNone/>
              <a:defRPr sz="2400"/>
            </a:lvl2pPr>
            <a:lvl3pPr marL="914400" indent="0">
              <a:buNone/>
              <a:defRPr sz="2400"/>
            </a:lvl3pPr>
            <a:lvl4pPr marL="1371600" indent="0">
              <a:buNone/>
              <a:defRPr sz="2400"/>
            </a:lvl4pPr>
            <a:lvl5pPr marL="1828800" indent="0">
              <a:buNone/>
              <a:defRPr sz="2400"/>
            </a:lvl5pPr>
          </a:lstStyle>
          <a:p>
            <a:pPr lvl="0"/>
            <a:r>
              <a:rPr lang="en-US"/>
              <a:t>Section Name</a:t>
            </a:r>
          </a:p>
        </p:txBody>
      </p:sp>
      <p:sp>
        <p:nvSpPr>
          <p:cNvPr id="43" name="Text Placeholder 6"/>
          <p:cNvSpPr>
            <a:spLocks noGrp="1"/>
          </p:cNvSpPr>
          <p:nvPr>
            <p:ph type="body" sz="quarter" idx="22" hasCustomPrompt="1"/>
          </p:nvPr>
        </p:nvSpPr>
        <p:spPr>
          <a:xfrm>
            <a:off x="468313" y="2358115"/>
            <a:ext cx="431573" cy="389572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 vert="horz" lIns="0" tIns="0" rIns="0" bIns="0" anchor="ctr" anchorCtr="0">
            <a:normAutofit/>
          </a:bodyPr>
          <a:lstStyle>
            <a:lvl1pPr marL="0" indent="0" algn="ctr">
              <a:buNone/>
              <a:defRPr sz="2000" b="1">
                <a:solidFill>
                  <a:schemeClr val="bg1"/>
                </a:solidFill>
              </a:defRPr>
            </a:lvl1pPr>
            <a:lvl2pPr marL="457200" indent="0">
              <a:buNone/>
              <a:defRPr sz="2400"/>
            </a:lvl2pPr>
            <a:lvl3pPr marL="914400" indent="0">
              <a:buNone/>
              <a:defRPr sz="2400"/>
            </a:lvl3pPr>
            <a:lvl4pPr marL="1371600" indent="0">
              <a:buNone/>
              <a:defRPr sz="2400"/>
            </a:lvl4pPr>
            <a:lvl5pPr marL="1828800" indent="0">
              <a:buNone/>
              <a:defRPr sz="2400"/>
            </a:lvl5pPr>
          </a:lstStyle>
          <a:p>
            <a:pPr lvl="0"/>
            <a:r>
              <a:rPr lang="en-US"/>
              <a:t>3</a:t>
            </a:r>
          </a:p>
        </p:txBody>
      </p:sp>
      <p:cxnSp>
        <p:nvCxnSpPr>
          <p:cNvPr id="44" name="Straight Connector 43"/>
          <p:cNvCxnSpPr/>
          <p:nvPr userDrawn="1"/>
        </p:nvCxnSpPr>
        <p:spPr>
          <a:xfrm>
            <a:off x="983661" y="2740661"/>
            <a:ext cx="5164903" cy="7026"/>
          </a:xfrm>
          <a:prstGeom prst="line">
            <a:avLst/>
          </a:prstGeom>
          <a:ln w="12700" cmpd="sng">
            <a:solidFill>
              <a:schemeClr val="tx1">
                <a:lumMod val="25000"/>
                <a:lumOff val="7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9" name="Text Placeholder 6"/>
          <p:cNvSpPr>
            <a:spLocks noGrp="1"/>
          </p:cNvSpPr>
          <p:nvPr>
            <p:ph type="body" sz="quarter" idx="23" hasCustomPrompt="1"/>
          </p:nvPr>
        </p:nvSpPr>
        <p:spPr>
          <a:xfrm>
            <a:off x="983661" y="2836648"/>
            <a:ext cx="5164903" cy="389572"/>
          </a:xfrm>
          <a:prstGeom prst="rect">
            <a:avLst/>
          </a:prstGeom>
        </p:spPr>
        <p:txBody>
          <a:bodyPr vert="horz" wrap="none" lIns="0" tIns="0" rIns="0" bIns="0" anchor="ctr" anchorCtr="0"/>
          <a:lstStyle>
            <a:lvl1pPr marL="0" indent="0">
              <a:buNone/>
              <a:defRPr sz="2000" b="0">
                <a:solidFill>
                  <a:schemeClr val="bg1">
                    <a:lumMod val="65000"/>
                  </a:schemeClr>
                </a:solidFill>
              </a:defRPr>
            </a:lvl1pPr>
            <a:lvl2pPr marL="457200" indent="0">
              <a:buNone/>
              <a:defRPr sz="2400"/>
            </a:lvl2pPr>
            <a:lvl3pPr marL="914400" indent="0">
              <a:buNone/>
              <a:defRPr sz="2400"/>
            </a:lvl3pPr>
            <a:lvl4pPr marL="1371600" indent="0">
              <a:buNone/>
              <a:defRPr sz="2400"/>
            </a:lvl4pPr>
            <a:lvl5pPr marL="1828800" indent="0">
              <a:buNone/>
              <a:defRPr sz="2400"/>
            </a:lvl5pPr>
          </a:lstStyle>
          <a:p>
            <a:pPr lvl="0"/>
            <a:r>
              <a:rPr lang="en-US"/>
              <a:t>Section Name</a:t>
            </a:r>
          </a:p>
        </p:txBody>
      </p:sp>
      <p:sp>
        <p:nvSpPr>
          <p:cNvPr id="50" name="Text Placeholder 6"/>
          <p:cNvSpPr>
            <a:spLocks noGrp="1"/>
          </p:cNvSpPr>
          <p:nvPr>
            <p:ph type="body" sz="quarter" idx="24" hasCustomPrompt="1"/>
          </p:nvPr>
        </p:nvSpPr>
        <p:spPr>
          <a:xfrm>
            <a:off x="468313" y="2843674"/>
            <a:ext cx="431573" cy="389572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 vert="horz" lIns="0" tIns="0" rIns="0" bIns="0" anchor="ctr" anchorCtr="0">
            <a:normAutofit/>
          </a:bodyPr>
          <a:lstStyle>
            <a:lvl1pPr marL="0" indent="0" algn="ctr">
              <a:buNone/>
              <a:defRPr sz="2000" b="1">
                <a:solidFill>
                  <a:schemeClr val="bg1"/>
                </a:solidFill>
              </a:defRPr>
            </a:lvl1pPr>
            <a:lvl2pPr marL="457200" indent="0">
              <a:buNone/>
              <a:defRPr sz="2400"/>
            </a:lvl2pPr>
            <a:lvl3pPr marL="914400" indent="0">
              <a:buNone/>
              <a:defRPr sz="2400"/>
            </a:lvl3pPr>
            <a:lvl4pPr marL="1371600" indent="0">
              <a:buNone/>
              <a:defRPr sz="2400"/>
            </a:lvl4pPr>
            <a:lvl5pPr marL="1828800" indent="0">
              <a:buNone/>
              <a:defRPr sz="2400"/>
            </a:lvl5pPr>
          </a:lstStyle>
          <a:p>
            <a:pPr lvl="0"/>
            <a:r>
              <a:rPr lang="en-US"/>
              <a:t>4</a:t>
            </a:r>
          </a:p>
        </p:txBody>
      </p:sp>
      <p:cxnSp>
        <p:nvCxnSpPr>
          <p:cNvPr id="51" name="Straight Connector 50"/>
          <p:cNvCxnSpPr/>
          <p:nvPr userDrawn="1"/>
        </p:nvCxnSpPr>
        <p:spPr>
          <a:xfrm>
            <a:off x="983661" y="3226220"/>
            <a:ext cx="5164903" cy="7026"/>
          </a:xfrm>
          <a:prstGeom prst="line">
            <a:avLst/>
          </a:prstGeom>
          <a:ln w="12700" cmpd="sng">
            <a:solidFill>
              <a:schemeClr val="tx1">
                <a:lumMod val="25000"/>
                <a:lumOff val="7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2" name="Text Placeholder 6"/>
          <p:cNvSpPr>
            <a:spLocks noGrp="1"/>
          </p:cNvSpPr>
          <p:nvPr>
            <p:ph type="body" sz="quarter" idx="25" hasCustomPrompt="1"/>
          </p:nvPr>
        </p:nvSpPr>
        <p:spPr>
          <a:xfrm>
            <a:off x="983661" y="3328432"/>
            <a:ext cx="5164903" cy="389572"/>
          </a:xfrm>
          <a:prstGeom prst="rect">
            <a:avLst/>
          </a:prstGeom>
        </p:spPr>
        <p:txBody>
          <a:bodyPr vert="horz" wrap="none" lIns="0" tIns="0" rIns="0" bIns="0" anchor="ctr" anchorCtr="0"/>
          <a:lstStyle>
            <a:lvl1pPr marL="0" indent="0">
              <a:buNone/>
              <a:defRPr sz="2000" b="0">
                <a:solidFill>
                  <a:schemeClr val="bg1">
                    <a:lumMod val="65000"/>
                  </a:schemeClr>
                </a:solidFill>
              </a:defRPr>
            </a:lvl1pPr>
            <a:lvl2pPr marL="457200" indent="0">
              <a:buNone/>
              <a:defRPr sz="2400"/>
            </a:lvl2pPr>
            <a:lvl3pPr marL="914400" indent="0">
              <a:buNone/>
              <a:defRPr sz="2400"/>
            </a:lvl3pPr>
            <a:lvl4pPr marL="1371600" indent="0">
              <a:buNone/>
              <a:defRPr sz="2400"/>
            </a:lvl4pPr>
            <a:lvl5pPr marL="1828800" indent="0">
              <a:buNone/>
              <a:defRPr sz="2400"/>
            </a:lvl5pPr>
          </a:lstStyle>
          <a:p>
            <a:pPr lvl="0"/>
            <a:r>
              <a:rPr lang="en-US"/>
              <a:t>Section Name</a:t>
            </a:r>
          </a:p>
        </p:txBody>
      </p:sp>
      <p:sp>
        <p:nvSpPr>
          <p:cNvPr id="53" name="Text Placeholder 6"/>
          <p:cNvSpPr>
            <a:spLocks noGrp="1"/>
          </p:cNvSpPr>
          <p:nvPr>
            <p:ph type="body" sz="quarter" idx="26" hasCustomPrompt="1"/>
          </p:nvPr>
        </p:nvSpPr>
        <p:spPr>
          <a:xfrm>
            <a:off x="468313" y="3335458"/>
            <a:ext cx="431573" cy="389572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 vert="horz" lIns="0" tIns="0" rIns="0" bIns="0" anchor="ctr" anchorCtr="0">
            <a:normAutofit/>
          </a:bodyPr>
          <a:lstStyle>
            <a:lvl1pPr marL="0" indent="0" algn="ctr">
              <a:buNone/>
              <a:defRPr sz="2000" b="1">
                <a:solidFill>
                  <a:schemeClr val="bg1"/>
                </a:solidFill>
              </a:defRPr>
            </a:lvl1pPr>
            <a:lvl2pPr marL="457200" indent="0">
              <a:buNone/>
              <a:defRPr sz="2400"/>
            </a:lvl2pPr>
            <a:lvl3pPr marL="914400" indent="0">
              <a:buNone/>
              <a:defRPr sz="2400"/>
            </a:lvl3pPr>
            <a:lvl4pPr marL="1371600" indent="0">
              <a:buNone/>
              <a:defRPr sz="2400"/>
            </a:lvl4pPr>
            <a:lvl5pPr marL="1828800" indent="0">
              <a:buNone/>
              <a:defRPr sz="2400"/>
            </a:lvl5pPr>
          </a:lstStyle>
          <a:p>
            <a:pPr lvl="0"/>
            <a:r>
              <a:rPr lang="en-US"/>
              <a:t>5</a:t>
            </a:r>
          </a:p>
        </p:txBody>
      </p:sp>
      <p:cxnSp>
        <p:nvCxnSpPr>
          <p:cNvPr id="54" name="Straight Connector 53"/>
          <p:cNvCxnSpPr/>
          <p:nvPr userDrawn="1"/>
        </p:nvCxnSpPr>
        <p:spPr>
          <a:xfrm>
            <a:off x="983661" y="3718004"/>
            <a:ext cx="5164903" cy="7026"/>
          </a:xfrm>
          <a:prstGeom prst="line">
            <a:avLst/>
          </a:prstGeom>
          <a:ln w="12700" cmpd="sng">
            <a:solidFill>
              <a:schemeClr val="tx1">
                <a:lumMod val="25000"/>
                <a:lumOff val="7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5" name="Text Placeholder 6"/>
          <p:cNvSpPr>
            <a:spLocks noGrp="1"/>
          </p:cNvSpPr>
          <p:nvPr>
            <p:ph type="body" sz="quarter" idx="27" hasCustomPrompt="1"/>
          </p:nvPr>
        </p:nvSpPr>
        <p:spPr>
          <a:xfrm>
            <a:off x="983661" y="3813991"/>
            <a:ext cx="5164903" cy="389572"/>
          </a:xfrm>
          <a:prstGeom prst="rect">
            <a:avLst/>
          </a:prstGeom>
        </p:spPr>
        <p:txBody>
          <a:bodyPr vert="horz" wrap="none" lIns="0" tIns="0" rIns="0" bIns="0" anchor="ctr" anchorCtr="0"/>
          <a:lstStyle>
            <a:lvl1pPr marL="0" indent="0">
              <a:buNone/>
              <a:defRPr sz="2000" b="0">
                <a:solidFill>
                  <a:schemeClr val="bg1">
                    <a:lumMod val="65000"/>
                  </a:schemeClr>
                </a:solidFill>
              </a:defRPr>
            </a:lvl1pPr>
            <a:lvl2pPr marL="457200" indent="0">
              <a:buNone/>
              <a:defRPr sz="2400"/>
            </a:lvl2pPr>
            <a:lvl3pPr marL="914400" indent="0">
              <a:buNone/>
              <a:defRPr sz="2400"/>
            </a:lvl3pPr>
            <a:lvl4pPr marL="1371600" indent="0">
              <a:buNone/>
              <a:defRPr sz="2400"/>
            </a:lvl4pPr>
            <a:lvl5pPr marL="1828800" indent="0">
              <a:buNone/>
              <a:defRPr sz="2400"/>
            </a:lvl5pPr>
          </a:lstStyle>
          <a:p>
            <a:pPr lvl="0"/>
            <a:r>
              <a:rPr lang="en-US"/>
              <a:t>Section Name</a:t>
            </a:r>
          </a:p>
        </p:txBody>
      </p:sp>
      <p:sp>
        <p:nvSpPr>
          <p:cNvPr id="56" name="Text Placeholder 6"/>
          <p:cNvSpPr>
            <a:spLocks noGrp="1"/>
          </p:cNvSpPr>
          <p:nvPr>
            <p:ph type="body" sz="quarter" idx="28" hasCustomPrompt="1"/>
          </p:nvPr>
        </p:nvSpPr>
        <p:spPr>
          <a:xfrm>
            <a:off x="468313" y="3813991"/>
            <a:ext cx="431573" cy="389572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 vert="horz" lIns="0" tIns="0" rIns="0" bIns="0" anchor="ctr" anchorCtr="0">
            <a:normAutofit/>
          </a:bodyPr>
          <a:lstStyle>
            <a:lvl1pPr marL="0" indent="0" algn="ctr">
              <a:buNone/>
              <a:defRPr sz="2000" b="1">
                <a:solidFill>
                  <a:schemeClr val="bg1"/>
                </a:solidFill>
              </a:defRPr>
            </a:lvl1pPr>
            <a:lvl2pPr marL="457200" indent="0">
              <a:buNone/>
              <a:defRPr sz="2400"/>
            </a:lvl2pPr>
            <a:lvl3pPr marL="914400" indent="0">
              <a:buNone/>
              <a:defRPr sz="2400"/>
            </a:lvl3pPr>
            <a:lvl4pPr marL="1371600" indent="0">
              <a:buNone/>
              <a:defRPr sz="2400"/>
            </a:lvl4pPr>
            <a:lvl5pPr marL="1828800" indent="0">
              <a:buNone/>
              <a:defRPr sz="2400"/>
            </a:lvl5pPr>
          </a:lstStyle>
          <a:p>
            <a:pPr lvl="0"/>
            <a:r>
              <a:rPr lang="en-US"/>
              <a:t>6</a:t>
            </a:r>
          </a:p>
        </p:txBody>
      </p:sp>
      <p:cxnSp>
        <p:nvCxnSpPr>
          <p:cNvPr id="57" name="Straight Connector 56"/>
          <p:cNvCxnSpPr/>
          <p:nvPr userDrawn="1"/>
        </p:nvCxnSpPr>
        <p:spPr>
          <a:xfrm>
            <a:off x="983661" y="4203563"/>
            <a:ext cx="5164903" cy="7026"/>
          </a:xfrm>
          <a:prstGeom prst="line">
            <a:avLst/>
          </a:prstGeom>
          <a:ln w="12700" cmpd="sng">
            <a:solidFill>
              <a:schemeClr val="tx1">
                <a:lumMod val="25000"/>
                <a:lumOff val="7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8" name="Text Placeholder 6"/>
          <p:cNvSpPr>
            <a:spLocks noGrp="1"/>
          </p:cNvSpPr>
          <p:nvPr>
            <p:ph type="body" sz="quarter" idx="29" hasCustomPrompt="1"/>
          </p:nvPr>
        </p:nvSpPr>
        <p:spPr>
          <a:xfrm>
            <a:off x="983661" y="4299549"/>
            <a:ext cx="5164903" cy="389572"/>
          </a:xfrm>
          <a:prstGeom prst="rect">
            <a:avLst/>
          </a:prstGeom>
        </p:spPr>
        <p:txBody>
          <a:bodyPr vert="horz" wrap="none" lIns="0" tIns="0" rIns="0" bIns="0" anchor="ctr" anchorCtr="0"/>
          <a:lstStyle>
            <a:lvl1pPr marL="0" indent="0">
              <a:buNone/>
              <a:defRPr sz="2000" b="0">
                <a:solidFill>
                  <a:schemeClr val="bg1">
                    <a:lumMod val="65000"/>
                  </a:schemeClr>
                </a:solidFill>
              </a:defRPr>
            </a:lvl1pPr>
            <a:lvl2pPr marL="457200" indent="0">
              <a:buNone/>
              <a:defRPr sz="2400"/>
            </a:lvl2pPr>
            <a:lvl3pPr marL="914400" indent="0">
              <a:buNone/>
              <a:defRPr sz="2400"/>
            </a:lvl3pPr>
            <a:lvl4pPr marL="1371600" indent="0">
              <a:buNone/>
              <a:defRPr sz="2400"/>
            </a:lvl4pPr>
            <a:lvl5pPr marL="1828800" indent="0">
              <a:buNone/>
              <a:defRPr sz="2400"/>
            </a:lvl5pPr>
          </a:lstStyle>
          <a:p>
            <a:pPr lvl="0"/>
            <a:r>
              <a:rPr lang="en-US"/>
              <a:t>Section Name</a:t>
            </a:r>
          </a:p>
        </p:txBody>
      </p:sp>
      <p:sp>
        <p:nvSpPr>
          <p:cNvPr id="59" name="Text Placeholder 6"/>
          <p:cNvSpPr>
            <a:spLocks noGrp="1"/>
          </p:cNvSpPr>
          <p:nvPr>
            <p:ph type="body" sz="quarter" idx="30" hasCustomPrompt="1"/>
          </p:nvPr>
        </p:nvSpPr>
        <p:spPr>
          <a:xfrm>
            <a:off x="468313" y="4299549"/>
            <a:ext cx="431573" cy="389572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 vert="horz" lIns="0" tIns="0" rIns="0" bIns="0" anchor="ctr" anchorCtr="0">
            <a:normAutofit/>
          </a:bodyPr>
          <a:lstStyle>
            <a:lvl1pPr marL="0" indent="0" algn="ctr">
              <a:buNone/>
              <a:defRPr sz="2000" b="1">
                <a:solidFill>
                  <a:schemeClr val="bg1"/>
                </a:solidFill>
              </a:defRPr>
            </a:lvl1pPr>
            <a:lvl2pPr marL="457200" indent="0">
              <a:buNone/>
              <a:defRPr sz="2400"/>
            </a:lvl2pPr>
            <a:lvl3pPr marL="914400" indent="0">
              <a:buNone/>
              <a:defRPr sz="2400"/>
            </a:lvl3pPr>
            <a:lvl4pPr marL="1371600" indent="0">
              <a:buNone/>
              <a:defRPr sz="2400"/>
            </a:lvl4pPr>
            <a:lvl5pPr marL="1828800" indent="0">
              <a:buNone/>
              <a:defRPr sz="2400"/>
            </a:lvl5pPr>
          </a:lstStyle>
          <a:p>
            <a:pPr lvl="0"/>
            <a:r>
              <a:rPr lang="en-US"/>
              <a:t>7</a:t>
            </a:r>
          </a:p>
        </p:txBody>
      </p:sp>
      <p:cxnSp>
        <p:nvCxnSpPr>
          <p:cNvPr id="60" name="Straight Connector 59"/>
          <p:cNvCxnSpPr/>
          <p:nvPr userDrawn="1"/>
        </p:nvCxnSpPr>
        <p:spPr>
          <a:xfrm>
            <a:off x="983661" y="4689121"/>
            <a:ext cx="5164903" cy="7026"/>
          </a:xfrm>
          <a:prstGeom prst="line">
            <a:avLst/>
          </a:prstGeom>
          <a:ln w="12700" cmpd="sng">
            <a:solidFill>
              <a:schemeClr val="tx1">
                <a:lumMod val="25000"/>
                <a:lumOff val="7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8223356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OC Slide -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 userDrawn="1"/>
        </p:nvSpPr>
        <p:spPr>
          <a:xfrm>
            <a:off x="6711702" y="4840514"/>
            <a:ext cx="2279522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800"/>
              <a:t>NREL</a:t>
            </a:r>
            <a:r>
              <a:rPr lang="en-US" sz="800" baseline="0"/>
              <a:t>    </a:t>
            </a:r>
            <a:r>
              <a:rPr lang="en-US" sz="800"/>
              <a:t>|    </a:t>
            </a:r>
            <a:fld id="{BFD71CF8-5198-8441-A7C0-DC22FD64CBE4}" type="slidenum">
              <a:rPr lang="en-US" sz="800"/>
              <a:pPr marL="0" marR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sz="800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457200" y="0"/>
            <a:ext cx="3214914" cy="1200151"/>
          </a:xfrm>
        </p:spPr>
        <p:txBody>
          <a:bodyPr/>
          <a:lstStyle/>
          <a:p>
            <a:r>
              <a:rPr lang="en-US"/>
              <a:t>Contents</a:t>
            </a:r>
          </a:p>
        </p:txBody>
      </p:sp>
      <p:sp>
        <p:nvSpPr>
          <p:cNvPr id="34" name="Text Placeholder 6"/>
          <p:cNvSpPr>
            <a:spLocks noGrp="1"/>
          </p:cNvSpPr>
          <p:nvPr>
            <p:ph type="body" sz="quarter" idx="11" hasCustomPrompt="1"/>
          </p:nvPr>
        </p:nvSpPr>
        <p:spPr>
          <a:xfrm>
            <a:off x="983661" y="1387198"/>
            <a:ext cx="5164903" cy="389572"/>
          </a:xfrm>
          <a:prstGeom prst="rect">
            <a:avLst/>
          </a:prstGeom>
        </p:spPr>
        <p:txBody>
          <a:bodyPr vert="horz" wrap="none" lIns="0" tIns="0" rIns="0" bIns="0" anchor="ctr" anchorCtr="0"/>
          <a:lstStyle>
            <a:lvl1pPr marL="0" indent="0">
              <a:buNone/>
              <a:defRPr sz="2000" b="0">
                <a:solidFill>
                  <a:schemeClr val="bg1">
                    <a:lumMod val="65000"/>
                  </a:schemeClr>
                </a:solidFill>
              </a:defRPr>
            </a:lvl1pPr>
            <a:lvl2pPr marL="457200" indent="0">
              <a:buNone/>
              <a:defRPr sz="2400"/>
            </a:lvl2pPr>
            <a:lvl3pPr marL="914400" indent="0">
              <a:buNone/>
              <a:defRPr sz="2400"/>
            </a:lvl3pPr>
            <a:lvl4pPr marL="1371600" indent="0">
              <a:buNone/>
              <a:defRPr sz="2400"/>
            </a:lvl4pPr>
            <a:lvl5pPr marL="1828800" indent="0">
              <a:buNone/>
              <a:defRPr sz="2400"/>
            </a:lvl5pPr>
          </a:lstStyle>
          <a:p>
            <a:pPr lvl="0"/>
            <a:r>
              <a:rPr lang="en-US" dirty="0"/>
              <a:t>Section Name</a:t>
            </a:r>
          </a:p>
        </p:txBody>
      </p:sp>
      <p:sp>
        <p:nvSpPr>
          <p:cNvPr id="36" name="Text Placeholder 6"/>
          <p:cNvSpPr>
            <a:spLocks noGrp="1"/>
          </p:cNvSpPr>
          <p:nvPr>
            <p:ph type="body" sz="quarter" idx="18" hasCustomPrompt="1"/>
          </p:nvPr>
        </p:nvSpPr>
        <p:spPr>
          <a:xfrm>
            <a:off x="468313" y="1387198"/>
            <a:ext cx="431573" cy="389572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 vert="horz" lIns="0" tIns="0" rIns="0" bIns="0" anchor="ctr" anchorCtr="0">
            <a:normAutofit/>
          </a:bodyPr>
          <a:lstStyle>
            <a:lvl1pPr marL="0" indent="0" algn="ctr">
              <a:buNone/>
              <a:defRPr sz="2000" b="1">
                <a:solidFill>
                  <a:schemeClr val="bg1"/>
                </a:solidFill>
              </a:defRPr>
            </a:lvl1pPr>
            <a:lvl2pPr marL="457200" indent="0">
              <a:buNone/>
              <a:defRPr sz="2400"/>
            </a:lvl2pPr>
            <a:lvl3pPr marL="914400" indent="0">
              <a:buNone/>
              <a:defRPr sz="2400"/>
            </a:lvl3pPr>
            <a:lvl4pPr marL="1371600" indent="0">
              <a:buNone/>
              <a:defRPr sz="2400"/>
            </a:lvl4pPr>
            <a:lvl5pPr marL="1828800" indent="0">
              <a:buNone/>
              <a:defRPr sz="2400"/>
            </a:lvl5pPr>
          </a:lstStyle>
          <a:p>
            <a:pPr lvl="0"/>
            <a:r>
              <a:rPr lang="en-US" dirty="0"/>
              <a:t>1</a:t>
            </a:r>
          </a:p>
        </p:txBody>
      </p:sp>
      <p:cxnSp>
        <p:nvCxnSpPr>
          <p:cNvPr id="37" name="Straight Connector 36"/>
          <p:cNvCxnSpPr/>
          <p:nvPr userDrawn="1"/>
        </p:nvCxnSpPr>
        <p:spPr>
          <a:xfrm>
            <a:off x="983661" y="1776770"/>
            <a:ext cx="5164903" cy="7026"/>
          </a:xfrm>
          <a:prstGeom prst="line">
            <a:avLst/>
          </a:prstGeom>
          <a:ln w="12700" cmpd="sng">
            <a:solidFill>
              <a:schemeClr val="tx1">
                <a:lumMod val="25000"/>
                <a:lumOff val="7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8" name="Text Placeholder 6"/>
          <p:cNvSpPr>
            <a:spLocks noGrp="1"/>
          </p:cNvSpPr>
          <p:nvPr>
            <p:ph type="body" sz="quarter" idx="19" hasCustomPrompt="1"/>
          </p:nvPr>
        </p:nvSpPr>
        <p:spPr>
          <a:xfrm>
            <a:off x="983661" y="1866532"/>
            <a:ext cx="5164903" cy="389572"/>
          </a:xfrm>
          <a:prstGeom prst="rect">
            <a:avLst/>
          </a:prstGeom>
        </p:spPr>
        <p:txBody>
          <a:bodyPr vert="horz" wrap="none" lIns="0" tIns="0" rIns="0" bIns="0" anchor="ctr" anchorCtr="0"/>
          <a:lstStyle>
            <a:lvl1pPr marL="0" indent="0">
              <a:buNone/>
              <a:defRPr sz="2000" b="1">
                <a:solidFill>
                  <a:schemeClr val="tx1"/>
                </a:solidFill>
              </a:defRPr>
            </a:lvl1pPr>
            <a:lvl2pPr marL="457200" indent="0">
              <a:buNone/>
              <a:defRPr sz="2400"/>
            </a:lvl2pPr>
            <a:lvl3pPr marL="914400" indent="0">
              <a:buNone/>
              <a:defRPr sz="2400"/>
            </a:lvl3pPr>
            <a:lvl4pPr marL="1371600" indent="0">
              <a:buNone/>
              <a:defRPr sz="2400"/>
            </a:lvl4pPr>
            <a:lvl5pPr marL="1828800" indent="0">
              <a:buNone/>
              <a:defRPr sz="2400"/>
            </a:lvl5pPr>
          </a:lstStyle>
          <a:p>
            <a:pPr lvl="0"/>
            <a:r>
              <a:rPr lang="en-US"/>
              <a:t>Section Name</a:t>
            </a:r>
          </a:p>
        </p:txBody>
      </p:sp>
      <p:sp>
        <p:nvSpPr>
          <p:cNvPr id="39" name="Text Placeholder 6"/>
          <p:cNvSpPr>
            <a:spLocks noGrp="1"/>
          </p:cNvSpPr>
          <p:nvPr>
            <p:ph type="body" sz="quarter" idx="20" hasCustomPrompt="1"/>
          </p:nvPr>
        </p:nvSpPr>
        <p:spPr>
          <a:xfrm>
            <a:off x="468313" y="1866532"/>
            <a:ext cx="431573" cy="389572"/>
          </a:xfrm>
          <a:prstGeom prst="rect">
            <a:avLst/>
          </a:prstGeom>
          <a:solidFill>
            <a:schemeClr val="accent3"/>
          </a:solidFill>
        </p:spPr>
        <p:txBody>
          <a:bodyPr vert="horz" lIns="0" tIns="0" rIns="0" bIns="0" anchor="ctr" anchorCtr="0">
            <a:normAutofit/>
          </a:bodyPr>
          <a:lstStyle>
            <a:lvl1pPr marL="0" indent="0" algn="ctr">
              <a:buNone/>
              <a:defRPr sz="2000" b="1">
                <a:solidFill>
                  <a:schemeClr val="bg1"/>
                </a:solidFill>
              </a:defRPr>
            </a:lvl1pPr>
            <a:lvl2pPr marL="457200" indent="0">
              <a:buNone/>
              <a:defRPr sz="2400"/>
            </a:lvl2pPr>
            <a:lvl3pPr marL="914400" indent="0">
              <a:buNone/>
              <a:defRPr sz="2400"/>
            </a:lvl3pPr>
            <a:lvl4pPr marL="1371600" indent="0">
              <a:buNone/>
              <a:defRPr sz="2400"/>
            </a:lvl4pPr>
            <a:lvl5pPr marL="1828800" indent="0">
              <a:buNone/>
              <a:defRPr sz="2400"/>
            </a:lvl5pPr>
          </a:lstStyle>
          <a:p>
            <a:pPr lvl="0"/>
            <a:r>
              <a:rPr lang="en-US"/>
              <a:t>2</a:t>
            </a:r>
          </a:p>
        </p:txBody>
      </p:sp>
      <p:cxnSp>
        <p:nvCxnSpPr>
          <p:cNvPr id="40" name="Straight Connector 39"/>
          <p:cNvCxnSpPr/>
          <p:nvPr userDrawn="1"/>
        </p:nvCxnSpPr>
        <p:spPr>
          <a:xfrm>
            <a:off x="983661" y="2256104"/>
            <a:ext cx="5164903" cy="7026"/>
          </a:xfrm>
          <a:prstGeom prst="line">
            <a:avLst/>
          </a:prstGeom>
          <a:ln w="12700" cmpd="sng">
            <a:solidFill>
              <a:schemeClr val="tx1">
                <a:lumMod val="25000"/>
                <a:lumOff val="7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2" name="Text Placeholder 6"/>
          <p:cNvSpPr>
            <a:spLocks noGrp="1"/>
          </p:cNvSpPr>
          <p:nvPr>
            <p:ph type="body" sz="quarter" idx="21" hasCustomPrompt="1"/>
          </p:nvPr>
        </p:nvSpPr>
        <p:spPr>
          <a:xfrm>
            <a:off x="983661" y="2351089"/>
            <a:ext cx="5164903" cy="389572"/>
          </a:xfrm>
          <a:prstGeom prst="rect">
            <a:avLst/>
          </a:prstGeom>
        </p:spPr>
        <p:txBody>
          <a:bodyPr vert="horz" wrap="none" lIns="0" tIns="0" rIns="0" bIns="0" anchor="ctr" anchorCtr="0"/>
          <a:lstStyle>
            <a:lvl1pPr marL="0" indent="0">
              <a:buNone/>
              <a:defRPr sz="2000" b="0">
                <a:solidFill>
                  <a:schemeClr val="bg1">
                    <a:lumMod val="65000"/>
                  </a:schemeClr>
                </a:solidFill>
              </a:defRPr>
            </a:lvl1pPr>
            <a:lvl2pPr marL="457200" indent="0">
              <a:buNone/>
              <a:defRPr sz="2400"/>
            </a:lvl2pPr>
            <a:lvl3pPr marL="914400" indent="0">
              <a:buNone/>
              <a:defRPr sz="2400"/>
            </a:lvl3pPr>
            <a:lvl4pPr marL="1371600" indent="0">
              <a:buNone/>
              <a:defRPr sz="2400"/>
            </a:lvl4pPr>
            <a:lvl5pPr marL="1828800" indent="0">
              <a:buNone/>
              <a:defRPr sz="2400"/>
            </a:lvl5pPr>
          </a:lstStyle>
          <a:p>
            <a:pPr lvl="0"/>
            <a:r>
              <a:rPr lang="en-US"/>
              <a:t>Section Name</a:t>
            </a:r>
          </a:p>
        </p:txBody>
      </p:sp>
      <p:sp>
        <p:nvSpPr>
          <p:cNvPr id="43" name="Text Placeholder 6"/>
          <p:cNvSpPr>
            <a:spLocks noGrp="1"/>
          </p:cNvSpPr>
          <p:nvPr>
            <p:ph type="body" sz="quarter" idx="22" hasCustomPrompt="1"/>
          </p:nvPr>
        </p:nvSpPr>
        <p:spPr>
          <a:xfrm>
            <a:off x="468313" y="2351089"/>
            <a:ext cx="431573" cy="389572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 vert="horz" lIns="0" tIns="0" rIns="0" bIns="0" anchor="ctr" anchorCtr="0">
            <a:normAutofit/>
          </a:bodyPr>
          <a:lstStyle>
            <a:lvl1pPr marL="0" indent="0" algn="ctr">
              <a:buNone/>
              <a:defRPr sz="2000" b="1">
                <a:solidFill>
                  <a:schemeClr val="bg1"/>
                </a:solidFill>
              </a:defRPr>
            </a:lvl1pPr>
            <a:lvl2pPr marL="457200" indent="0">
              <a:buNone/>
              <a:defRPr sz="2400"/>
            </a:lvl2pPr>
            <a:lvl3pPr marL="914400" indent="0">
              <a:buNone/>
              <a:defRPr sz="2400"/>
            </a:lvl3pPr>
            <a:lvl4pPr marL="1371600" indent="0">
              <a:buNone/>
              <a:defRPr sz="2400"/>
            </a:lvl4pPr>
            <a:lvl5pPr marL="1828800" indent="0">
              <a:buNone/>
              <a:defRPr sz="2400"/>
            </a:lvl5pPr>
          </a:lstStyle>
          <a:p>
            <a:pPr lvl="0"/>
            <a:r>
              <a:rPr lang="en-US"/>
              <a:t>3</a:t>
            </a:r>
          </a:p>
        </p:txBody>
      </p:sp>
      <p:cxnSp>
        <p:nvCxnSpPr>
          <p:cNvPr id="44" name="Straight Connector 43"/>
          <p:cNvCxnSpPr/>
          <p:nvPr userDrawn="1"/>
        </p:nvCxnSpPr>
        <p:spPr>
          <a:xfrm>
            <a:off x="983661" y="2740661"/>
            <a:ext cx="5164903" cy="7026"/>
          </a:xfrm>
          <a:prstGeom prst="line">
            <a:avLst/>
          </a:prstGeom>
          <a:ln w="12700" cmpd="sng">
            <a:solidFill>
              <a:schemeClr val="tx1">
                <a:lumMod val="25000"/>
                <a:lumOff val="7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9" name="Text Placeholder 6"/>
          <p:cNvSpPr>
            <a:spLocks noGrp="1"/>
          </p:cNvSpPr>
          <p:nvPr>
            <p:ph type="body" sz="quarter" idx="23" hasCustomPrompt="1"/>
          </p:nvPr>
        </p:nvSpPr>
        <p:spPr>
          <a:xfrm>
            <a:off x="983661" y="2836648"/>
            <a:ext cx="5164903" cy="389572"/>
          </a:xfrm>
          <a:prstGeom prst="rect">
            <a:avLst/>
          </a:prstGeom>
        </p:spPr>
        <p:txBody>
          <a:bodyPr vert="horz" wrap="none" lIns="0" tIns="0" rIns="0" bIns="0" anchor="ctr" anchorCtr="0"/>
          <a:lstStyle>
            <a:lvl1pPr marL="0" indent="0">
              <a:buNone/>
              <a:defRPr sz="2000" b="0">
                <a:solidFill>
                  <a:schemeClr val="bg1">
                    <a:lumMod val="65000"/>
                  </a:schemeClr>
                </a:solidFill>
              </a:defRPr>
            </a:lvl1pPr>
            <a:lvl2pPr marL="457200" indent="0">
              <a:buNone/>
              <a:defRPr sz="2400"/>
            </a:lvl2pPr>
            <a:lvl3pPr marL="914400" indent="0">
              <a:buNone/>
              <a:defRPr sz="2400"/>
            </a:lvl3pPr>
            <a:lvl4pPr marL="1371600" indent="0">
              <a:buNone/>
              <a:defRPr sz="2400"/>
            </a:lvl4pPr>
            <a:lvl5pPr marL="1828800" indent="0">
              <a:buNone/>
              <a:defRPr sz="2400"/>
            </a:lvl5pPr>
          </a:lstStyle>
          <a:p>
            <a:pPr lvl="0"/>
            <a:r>
              <a:rPr lang="en-US"/>
              <a:t>Section Name</a:t>
            </a:r>
          </a:p>
        </p:txBody>
      </p:sp>
      <p:sp>
        <p:nvSpPr>
          <p:cNvPr id="50" name="Text Placeholder 6"/>
          <p:cNvSpPr>
            <a:spLocks noGrp="1"/>
          </p:cNvSpPr>
          <p:nvPr>
            <p:ph type="body" sz="quarter" idx="24" hasCustomPrompt="1"/>
          </p:nvPr>
        </p:nvSpPr>
        <p:spPr>
          <a:xfrm>
            <a:off x="468313" y="2836648"/>
            <a:ext cx="431573" cy="389572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 vert="horz" lIns="0" tIns="0" rIns="0" bIns="0" anchor="ctr" anchorCtr="0">
            <a:normAutofit/>
          </a:bodyPr>
          <a:lstStyle>
            <a:lvl1pPr marL="0" indent="0" algn="ctr">
              <a:buNone/>
              <a:defRPr sz="2000" b="1">
                <a:solidFill>
                  <a:schemeClr val="bg1"/>
                </a:solidFill>
              </a:defRPr>
            </a:lvl1pPr>
            <a:lvl2pPr marL="457200" indent="0">
              <a:buNone/>
              <a:defRPr sz="2400"/>
            </a:lvl2pPr>
            <a:lvl3pPr marL="914400" indent="0">
              <a:buNone/>
              <a:defRPr sz="2400"/>
            </a:lvl3pPr>
            <a:lvl4pPr marL="1371600" indent="0">
              <a:buNone/>
              <a:defRPr sz="2400"/>
            </a:lvl4pPr>
            <a:lvl5pPr marL="1828800" indent="0">
              <a:buNone/>
              <a:defRPr sz="2400"/>
            </a:lvl5pPr>
          </a:lstStyle>
          <a:p>
            <a:pPr lvl="0"/>
            <a:r>
              <a:rPr lang="en-US"/>
              <a:t>4</a:t>
            </a:r>
          </a:p>
        </p:txBody>
      </p:sp>
      <p:cxnSp>
        <p:nvCxnSpPr>
          <p:cNvPr id="51" name="Straight Connector 50"/>
          <p:cNvCxnSpPr/>
          <p:nvPr userDrawn="1"/>
        </p:nvCxnSpPr>
        <p:spPr>
          <a:xfrm>
            <a:off x="983661" y="3226220"/>
            <a:ext cx="5164903" cy="7026"/>
          </a:xfrm>
          <a:prstGeom prst="line">
            <a:avLst/>
          </a:prstGeom>
          <a:ln w="12700" cmpd="sng">
            <a:solidFill>
              <a:schemeClr val="tx1">
                <a:lumMod val="25000"/>
                <a:lumOff val="7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2" name="Text Placeholder 6"/>
          <p:cNvSpPr>
            <a:spLocks noGrp="1"/>
          </p:cNvSpPr>
          <p:nvPr>
            <p:ph type="body" sz="quarter" idx="25" hasCustomPrompt="1"/>
          </p:nvPr>
        </p:nvSpPr>
        <p:spPr>
          <a:xfrm>
            <a:off x="983661" y="3328432"/>
            <a:ext cx="5164903" cy="389572"/>
          </a:xfrm>
          <a:prstGeom prst="rect">
            <a:avLst/>
          </a:prstGeom>
        </p:spPr>
        <p:txBody>
          <a:bodyPr vert="horz" wrap="none" lIns="0" tIns="0" rIns="0" bIns="0" anchor="ctr" anchorCtr="0"/>
          <a:lstStyle>
            <a:lvl1pPr marL="0" indent="0">
              <a:buNone/>
              <a:defRPr sz="2000" b="0">
                <a:solidFill>
                  <a:schemeClr val="bg1">
                    <a:lumMod val="65000"/>
                  </a:schemeClr>
                </a:solidFill>
              </a:defRPr>
            </a:lvl1pPr>
            <a:lvl2pPr marL="457200" indent="0">
              <a:buNone/>
              <a:defRPr sz="2400"/>
            </a:lvl2pPr>
            <a:lvl3pPr marL="914400" indent="0">
              <a:buNone/>
              <a:defRPr sz="2400"/>
            </a:lvl3pPr>
            <a:lvl4pPr marL="1371600" indent="0">
              <a:buNone/>
              <a:defRPr sz="2400"/>
            </a:lvl4pPr>
            <a:lvl5pPr marL="1828800" indent="0">
              <a:buNone/>
              <a:defRPr sz="2400"/>
            </a:lvl5pPr>
          </a:lstStyle>
          <a:p>
            <a:pPr lvl="0"/>
            <a:r>
              <a:rPr lang="en-US"/>
              <a:t>Section Name</a:t>
            </a:r>
          </a:p>
        </p:txBody>
      </p:sp>
      <p:sp>
        <p:nvSpPr>
          <p:cNvPr id="53" name="Text Placeholder 6"/>
          <p:cNvSpPr>
            <a:spLocks noGrp="1"/>
          </p:cNvSpPr>
          <p:nvPr>
            <p:ph type="body" sz="quarter" idx="26" hasCustomPrompt="1"/>
          </p:nvPr>
        </p:nvSpPr>
        <p:spPr>
          <a:xfrm>
            <a:off x="468313" y="3328432"/>
            <a:ext cx="431573" cy="389572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 vert="horz" lIns="0" tIns="0" rIns="0" bIns="0" anchor="ctr" anchorCtr="0">
            <a:normAutofit/>
          </a:bodyPr>
          <a:lstStyle>
            <a:lvl1pPr marL="0" indent="0" algn="ctr">
              <a:buNone/>
              <a:defRPr sz="2000" b="1">
                <a:solidFill>
                  <a:schemeClr val="bg1"/>
                </a:solidFill>
              </a:defRPr>
            </a:lvl1pPr>
            <a:lvl2pPr marL="457200" indent="0">
              <a:buNone/>
              <a:defRPr sz="2400"/>
            </a:lvl2pPr>
            <a:lvl3pPr marL="914400" indent="0">
              <a:buNone/>
              <a:defRPr sz="2400"/>
            </a:lvl3pPr>
            <a:lvl4pPr marL="1371600" indent="0">
              <a:buNone/>
              <a:defRPr sz="2400"/>
            </a:lvl4pPr>
            <a:lvl5pPr marL="1828800" indent="0">
              <a:buNone/>
              <a:defRPr sz="2400"/>
            </a:lvl5pPr>
          </a:lstStyle>
          <a:p>
            <a:pPr lvl="0"/>
            <a:r>
              <a:rPr lang="en-US"/>
              <a:t>5</a:t>
            </a:r>
          </a:p>
        </p:txBody>
      </p:sp>
      <p:cxnSp>
        <p:nvCxnSpPr>
          <p:cNvPr id="54" name="Straight Connector 53"/>
          <p:cNvCxnSpPr/>
          <p:nvPr userDrawn="1"/>
        </p:nvCxnSpPr>
        <p:spPr>
          <a:xfrm>
            <a:off x="983661" y="3718004"/>
            <a:ext cx="5164903" cy="7026"/>
          </a:xfrm>
          <a:prstGeom prst="line">
            <a:avLst/>
          </a:prstGeom>
          <a:ln w="12700" cmpd="sng">
            <a:solidFill>
              <a:schemeClr val="tx1">
                <a:lumMod val="25000"/>
                <a:lumOff val="7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5" name="Text Placeholder 6"/>
          <p:cNvSpPr>
            <a:spLocks noGrp="1"/>
          </p:cNvSpPr>
          <p:nvPr>
            <p:ph type="body" sz="quarter" idx="27" hasCustomPrompt="1"/>
          </p:nvPr>
        </p:nvSpPr>
        <p:spPr>
          <a:xfrm>
            <a:off x="983661" y="3813991"/>
            <a:ext cx="5164903" cy="389572"/>
          </a:xfrm>
          <a:prstGeom prst="rect">
            <a:avLst/>
          </a:prstGeom>
        </p:spPr>
        <p:txBody>
          <a:bodyPr vert="horz" wrap="none" lIns="0" tIns="0" rIns="0" bIns="0" anchor="ctr" anchorCtr="0"/>
          <a:lstStyle>
            <a:lvl1pPr marL="0" indent="0">
              <a:buNone/>
              <a:defRPr sz="2000" b="0">
                <a:solidFill>
                  <a:schemeClr val="bg1">
                    <a:lumMod val="65000"/>
                  </a:schemeClr>
                </a:solidFill>
              </a:defRPr>
            </a:lvl1pPr>
            <a:lvl2pPr marL="457200" indent="0">
              <a:buNone/>
              <a:defRPr sz="2400"/>
            </a:lvl2pPr>
            <a:lvl3pPr marL="914400" indent="0">
              <a:buNone/>
              <a:defRPr sz="2400"/>
            </a:lvl3pPr>
            <a:lvl4pPr marL="1371600" indent="0">
              <a:buNone/>
              <a:defRPr sz="2400"/>
            </a:lvl4pPr>
            <a:lvl5pPr marL="1828800" indent="0">
              <a:buNone/>
              <a:defRPr sz="2400"/>
            </a:lvl5pPr>
          </a:lstStyle>
          <a:p>
            <a:pPr lvl="0"/>
            <a:r>
              <a:rPr lang="en-US"/>
              <a:t>Section Name</a:t>
            </a:r>
          </a:p>
        </p:txBody>
      </p:sp>
      <p:sp>
        <p:nvSpPr>
          <p:cNvPr id="56" name="Text Placeholder 6"/>
          <p:cNvSpPr>
            <a:spLocks noGrp="1"/>
          </p:cNvSpPr>
          <p:nvPr>
            <p:ph type="body" sz="quarter" idx="28" hasCustomPrompt="1"/>
          </p:nvPr>
        </p:nvSpPr>
        <p:spPr>
          <a:xfrm>
            <a:off x="468313" y="3813991"/>
            <a:ext cx="431573" cy="389572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 vert="horz" lIns="0" tIns="0" rIns="0" bIns="0" anchor="ctr" anchorCtr="0">
            <a:normAutofit/>
          </a:bodyPr>
          <a:lstStyle>
            <a:lvl1pPr marL="0" indent="0" algn="ctr">
              <a:buNone/>
              <a:defRPr sz="2000" b="1">
                <a:solidFill>
                  <a:schemeClr val="bg1"/>
                </a:solidFill>
              </a:defRPr>
            </a:lvl1pPr>
            <a:lvl2pPr marL="457200" indent="0">
              <a:buNone/>
              <a:defRPr sz="2400"/>
            </a:lvl2pPr>
            <a:lvl3pPr marL="914400" indent="0">
              <a:buNone/>
              <a:defRPr sz="2400"/>
            </a:lvl3pPr>
            <a:lvl4pPr marL="1371600" indent="0">
              <a:buNone/>
              <a:defRPr sz="2400"/>
            </a:lvl4pPr>
            <a:lvl5pPr marL="1828800" indent="0">
              <a:buNone/>
              <a:defRPr sz="2400"/>
            </a:lvl5pPr>
          </a:lstStyle>
          <a:p>
            <a:pPr lvl="0"/>
            <a:r>
              <a:rPr lang="en-US"/>
              <a:t>6</a:t>
            </a:r>
          </a:p>
        </p:txBody>
      </p:sp>
      <p:cxnSp>
        <p:nvCxnSpPr>
          <p:cNvPr id="57" name="Straight Connector 56"/>
          <p:cNvCxnSpPr/>
          <p:nvPr userDrawn="1"/>
        </p:nvCxnSpPr>
        <p:spPr>
          <a:xfrm>
            <a:off x="983661" y="4203563"/>
            <a:ext cx="5164903" cy="7026"/>
          </a:xfrm>
          <a:prstGeom prst="line">
            <a:avLst/>
          </a:prstGeom>
          <a:ln w="12700" cmpd="sng">
            <a:solidFill>
              <a:schemeClr val="tx1">
                <a:lumMod val="25000"/>
                <a:lumOff val="7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8" name="Text Placeholder 6"/>
          <p:cNvSpPr>
            <a:spLocks noGrp="1"/>
          </p:cNvSpPr>
          <p:nvPr>
            <p:ph type="body" sz="quarter" idx="29" hasCustomPrompt="1"/>
          </p:nvPr>
        </p:nvSpPr>
        <p:spPr>
          <a:xfrm>
            <a:off x="983661" y="4299549"/>
            <a:ext cx="5164903" cy="389572"/>
          </a:xfrm>
          <a:prstGeom prst="rect">
            <a:avLst/>
          </a:prstGeom>
        </p:spPr>
        <p:txBody>
          <a:bodyPr vert="horz" wrap="none" lIns="0" tIns="0" rIns="0" bIns="0" anchor="ctr" anchorCtr="0"/>
          <a:lstStyle>
            <a:lvl1pPr marL="0" indent="0">
              <a:buNone/>
              <a:defRPr sz="2000" b="0">
                <a:solidFill>
                  <a:schemeClr val="bg1">
                    <a:lumMod val="65000"/>
                  </a:schemeClr>
                </a:solidFill>
              </a:defRPr>
            </a:lvl1pPr>
            <a:lvl2pPr marL="457200" indent="0">
              <a:buNone/>
              <a:defRPr sz="2400"/>
            </a:lvl2pPr>
            <a:lvl3pPr marL="914400" indent="0">
              <a:buNone/>
              <a:defRPr sz="2400"/>
            </a:lvl3pPr>
            <a:lvl4pPr marL="1371600" indent="0">
              <a:buNone/>
              <a:defRPr sz="2400"/>
            </a:lvl4pPr>
            <a:lvl5pPr marL="1828800" indent="0">
              <a:buNone/>
              <a:defRPr sz="2400"/>
            </a:lvl5pPr>
          </a:lstStyle>
          <a:p>
            <a:pPr lvl="0"/>
            <a:r>
              <a:rPr lang="en-US"/>
              <a:t>Section Name</a:t>
            </a:r>
          </a:p>
        </p:txBody>
      </p:sp>
      <p:sp>
        <p:nvSpPr>
          <p:cNvPr id="59" name="Text Placeholder 6"/>
          <p:cNvSpPr>
            <a:spLocks noGrp="1"/>
          </p:cNvSpPr>
          <p:nvPr>
            <p:ph type="body" sz="quarter" idx="30" hasCustomPrompt="1"/>
          </p:nvPr>
        </p:nvSpPr>
        <p:spPr>
          <a:xfrm>
            <a:off x="468313" y="4299549"/>
            <a:ext cx="431573" cy="389572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 vert="horz" lIns="0" tIns="0" rIns="0" bIns="0" anchor="ctr" anchorCtr="0">
            <a:normAutofit/>
          </a:bodyPr>
          <a:lstStyle>
            <a:lvl1pPr marL="0" indent="0" algn="ctr">
              <a:buNone/>
              <a:defRPr sz="2000" b="1">
                <a:solidFill>
                  <a:schemeClr val="bg1"/>
                </a:solidFill>
              </a:defRPr>
            </a:lvl1pPr>
            <a:lvl2pPr marL="457200" indent="0">
              <a:buNone/>
              <a:defRPr sz="2400"/>
            </a:lvl2pPr>
            <a:lvl3pPr marL="914400" indent="0">
              <a:buNone/>
              <a:defRPr sz="2400"/>
            </a:lvl3pPr>
            <a:lvl4pPr marL="1371600" indent="0">
              <a:buNone/>
              <a:defRPr sz="2400"/>
            </a:lvl4pPr>
            <a:lvl5pPr marL="1828800" indent="0">
              <a:buNone/>
              <a:defRPr sz="2400"/>
            </a:lvl5pPr>
          </a:lstStyle>
          <a:p>
            <a:pPr lvl="0"/>
            <a:r>
              <a:rPr lang="en-US"/>
              <a:t>7</a:t>
            </a:r>
          </a:p>
        </p:txBody>
      </p:sp>
      <p:cxnSp>
        <p:nvCxnSpPr>
          <p:cNvPr id="60" name="Straight Connector 59"/>
          <p:cNvCxnSpPr/>
          <p:nvPr userDrawn="1"/>
        </p:nvCxnSpPr>
        <p:spPr>
          <a:xfrm>
            <a:off x="983661" y="4689121"/>
            <a:ext cx="5164903" cy="7026"/>
          </a:xfrm>
          <a:prstGeom prst="line">
            <a:avLst/>
          </a:prstGeom>
          <a:ln w="12700" cmpd="sng">
            <a:solidFill>
              <a:schemeClr val="tx1">
                <a:lumMod val="25000"/>
                <a:lumOff val="7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8540654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OC Slide -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 userDrawn="1"/>
        </p:nvSpPr>
        <p:spPr>
          <a:xfrm>
            <a:off x="6711702" y="4840514"/>
            <a:ext cx="2279522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800"/>
              <a:t>NREL</a:t>
            </a:r>
            <a:r>
              <a:rPr lang="en-US" sz="800" baseline="0"/>
              <a:t>    </a:t>
            </a:r>
            <a:r>
              <a:rPr lang="en-US" sz="800"/>
              <a:t>|    </a:t>
            </a:r>
            <a:fld id="{BFD71CF8-5198-8441-A7C0-DC22FD64CBE4}" type="slidenum">
              <a:rPr lang="en-US" sz="800"/>
              <a:pPr marL="0" marR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sz="800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457200" y="0"/>
            <a:ext cx="3214914" cy="1200151"/>
          </a:xfrm>
        </p:spPr>
        <p:txBody>
          <a:bodyPr/>
          <a:lstStyle/>
          <a:p>
            <a:r>
              <a:rPr lang="en-US"/>
              <a:t>Contents</a:t>
            </a:r>
          </a:p>
        </p:txBody>
      </p:sp>
      <p:sp>
        <p:nvSpPr>
          <p:cNvPr id="34" name="Text Placeholder 6"/>
          <p:cNvSpPr>
            <a:spLocks noGrp="1"/>
          </p:cNvSpPr>
          <p:nvPr>
            <p:ph type="body" sz="quarter" idx="11" hasCustomPrompt="1"/>
          </p:nvPr>
        </p:nvSpPr>
        <p:spPr>
          <a:xfrm>
            <a:off x="983661" y="1387198"/>
            <a:ext cx="5164903" cy="389572"/>
          </a:xfrm>
          <a:prstGeom prst="rect">
            <a:avLst/>
          </a:prstGeom>
        </p:spPr>
        <p:txBody>
          <a:bodyPr vert="horz" wrap="none" lIns="0" tIns="0" rIns="0" bIns="0" anchor="ctr" anchorCtr="0"/>
          <a:lstStyle>
            <a:lvl1pPr marL="0" indent="0">
              <a:buNone/>
              <a:defRPr sz="2000" b="0">
                <a:solidFill>
                  <a:schemeClr val="bg1">
                    <a:lumMod val="65000"/>
                  </a:schemeClr>
                </a:solidFill>
              </a:defRPr>
            </a:lvl1pPr>
            <a:lvl2pPr marL="457200" indent="0">
              <a:buNone/>
              <a:defRPr sz="2400"/>
            </a:lvl2pPr>
            <a:lvl3pPr marL="914400" indent="0">
              <a:buNone/>
              <a:defRPr sz="2400"/>
            </a:lvl3pPr>
            <a:lvl4pPr marL="1371600" indent="0">
              <a:buNone/>
              <a:defRPr sz="2400"/>
            </a:lvl4pPr>
            <a:lvl5pPr marL="1828800" indent="0">
              <a:buNone/>
              <a:defRPr sz="2400"/>
            </a:lvl5pPr>
          </a:lstStyle>
          <a:p>
            <a:pPr lvl="0"/>
            <a:r>
              <a:rPr lang="en-US" dirty="0"/>
              <a:t>Section Name</a:t>
            </a:r>
          </a:p>
        </p:txBody>
      </p:sp>
      <p:sp>
        <p:nvSpPr>
          <p:cNvPr id="36" name="Text Placeholder 6"/>
          <p:cNvSpPr>
            <a:spLocks noGrp="1"/>
          </p:cNvSpPr>
          <p:nvPr>
            <p:ph type="body" sz="quarter" idx="18" hasCustomPrompt="1"/>
          </p:nvPr>
        </p:nvSpPr>
        <p:spPr>
          <a:xfrm>
            <a:off x="468313" y="1387198"/>
            <a:ext cx="431573" cy="389572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 vert="horz" lIns="0" tIns="0" rIns="0" bIns="0" anchor="ctr" anchorCtr="0">
            <a:normAutofit/>
          </a:bodyPr>
          <a:lstStyle>
            <a:lvl1pPr marL="0" indent="0" algn="ctr">
              <a:buNone/>
              <a:defRPr sz="2000" b="1">
                <a:solidFill>
                  <a:schemeClr val="bg1"/>
                </a:solidFill>
              </a:defRPr>
            </a:lvl1pPr>
            <a:lvl2pPr marL="457200" indent="0">
              <a:buNone/>
              <a:defRPr sz="2400"/>
            </a:lvl2pPr>
            <a:lvl3pPr marL="914400" indent="0">
              <a:buNone/>
              <a:defRPr sz="2400"/>
            </a:lvl3pPr>
            <a:lvl4pPr marL="1371600" indent="0">
              <a:buNone/>
              <a:defRPr sz="2400"/>
            </a:lvl4pPr>
            <a:lvl5pPr marL="1828800" indent="0">
              <a:buNone/>
              <a:defRPr sz="2400"/>
            </a:lvl5pPr>
          </a:lstStyle>
          <a:p>
            <a:pPr lvl="0"/>
            <a:r>
              <a:rPr lang="en-US" dirty="0"/>
              <a:t>1</a:t>
            </a:r>
          </a:p>
        </p:txBody>
      </p:sp>
      <p:cxnSp>
        <p:nvCxnSpPr>
          <p:cNvPr id="37" name="Straight Connector 36"/>
          <p:cNvCxnSpPr/>
          <p:nvPr userDrawn="1"/>
        </p:nvCxnSpPr>
        <p:spPr>
          <a:xfrm>
            <a:off x="983661" y="1776770"/>
            <a:ext cx="5164903" cy="7026"/>
          </a:xfrm>
          <a:prstGeom prst="line">
            <a:avLst/>
          </a:prstGeom>
          <a:ln w="12700" cmpd="sng">
            <a:solidFill>
              <a:schemeClr val="tx1">
                <a:lumMod val="25000"/>
                <a:lumOff val="7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8" name="Text Placeholder 6"/>
          <p:cNvSpPr>
            <a:spLocks noGrp="1"/>
          </p:cNvSpPr>
          <p:nvPr>
            <p:ph type="body" sz="quarter" idx="19" hasCustomPrompt="1"/>
          </p:nvPr>
        </p:nvSpPr>
        <p:spPr>
          <a:xfrm>
            <a:off x="983661" y="1866532"/>
            <a:ext cx="5164903" cy="389572"/>
          </a:xfrm>
          <a:prstGeom prst="rect">
            <a:avLst/>
          </a:prstGeom>
        </p:spPr>
        <p:txBody>
          <a:bodyPr vert="horz" wrap="none" lIns="0" tIns="0" rIns="0" bIns="0" anchor="ctr" anchorCtr="0"/>
          <a:lstStyle>
            <a:lvl1pPr marL="0" indent="0">
              <a:buNone/>
              <a:defRPr sz="2000" b="0">
                <a:solidFill>
                  <a:schemeClr val="bg1">
                    <a:lumMod val="65000"/>
                  </a:schemeClr>
                </a:solidFill>
              </a:defRPr>
            </a:lvl1pPr>
            <a:lvl2pPr marL="457200" indent="0">
              <a:buNone/>
              <a:defRPr sz="2400"/>
            </a:lvl2pPr>
            <a:lvl3pPr marL="914400" indent="0">
              <a:buNone/>
              <a:defRPr sz="2400"/>
            </a:lvl3pPr>
            <a:lvl4pPr marL="1371600" indent="0">
              <a:buNone/>
              <a:defRPr sz="2400"/>
            </a:lvl4pPr>
            <a:lvl5pPr marL="1828800" indent="0">
              <a:buNone/>
              <a:defRPr sz="2400"/>
            </a:lvl5pPr>
          </a:lstStyle>
          <a:p>
            <a:pPr lvl="0"/>
            <a:r>
              <a:rPr lang="en-US"/>
              <a:t>Section Name</a:t>
            </a:r>
          </a:p>
        </p:txBody>
      </p:sp>
      <p:sp>
        <p:nvSpPr>
          <p:cNvPr id="39" name="Text Placeholder 6"/>
          <p:cNvSpPr>
            <a:spLocks noGrp="1"/>
          </p:cNvSpPr>
          <p:nvPr>
            <p:ph type="body" sz="quarter" idx="20" hasCustomPrompt="1"/>
          </p:nvPr>
        </p:nvSpPr>
        <p:spPr>
          <a:xfrm>
            <a:off x="468313" y="1866532"/>
            <a:ext cx="431573" cy="389572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 vert="horz" lIns="0" tIns="0" rIns="0" bIns="0" anchor="ctr" anchorCtr="0">
            <a:normAutofit/>
          </a:bodyPr>
          <a:lstStyle>
            <a:lvl1pPr marL="0" indent="0" algn="ctr">
              <a:buNone/>
              <a:defRPr sz="2000" b="1">
                <a:solidFill>
                  <a:schemeClr val="bg1"/>
                </a:solidFill>
              </a:defRPr>
            </a:lvl1pPr>
            <a:lvl2pPr marL="457200" indent="0">
              <a:buNone/>
              <a:defRPr sz="2400"/>
            </a:lvl2pPr>
            <a:lvl3pPr marL="914400" indent="0">
              <a:buNone/>
              <a:defRPr sz="2400"/>
            </a:lvl3pPr>
            <a:lvl4pPr marL="1371600" indent="0">
              <a:buNone/>
              <a:defRPr sz="2400"/>
            </a:lvl4pPr>
            <a:lvl5pPr marL="1828800" indent="0">
              <a:buNone/>
              <a:defRPr sz="2400"/>
            </a:lvl5pPr>
          </a:lstStyle>
          <a:p>
            <a:pPr lvl="0"/>
            <a:r>
              <a:rPr lang="en-US"/>
              <a:t>2</a:t>
            </a:r>
          </a:p>
        </p:txBody>
      </p:sp>
      <p:cxnSp>
        <p:nvCxnSpPr>
          <p:cNvPr id="40" name="Straight Connector 39"/>
          <p:cNvCxnSpPr/>
          <p:nvPr userDrawn="1"/>
        </p:nvCxnSpPr>
        <p:spPr>
          <a:xfrm>
            <a:off x="983661" y="2256104"/>
            <a:ext cx="5164903" cy="7026"/>
          </a:xfrm>
          <a:prstGeom prst="line">
            <a:avLst/>
          </a:prstGeom>
          <a:ln w="12700" cmpd="sng">
            <a:solidFill>
              <a:schemeClr val="tx1">
                <a:lumMod val="25000"/>
                <a:lumOff val="7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2" name="Text Placeholder 6"/>
          <p:cNvSpPr>
            <a:spLocks noGrp="1"/>
          </p:cNvSpPr>
          <p:nvPr>
            <p:ph type="body" sz="quarter" idx="21" hasCustomPrompt="1"/>
          </p:nvPr>
        </p:nvSpPr>
        <p:spPr>
          <a:xfrm>
            <a:off x="983661" y="2351089"/>
            <a:ext cx="5164903" cy="389572"/>
          </a:xfrm>
          <a:prstGeom prst="rect">
            <a:avLst/>
          </a:prstGeom>
        </p:spPr>
        <p:txBody>
          <a:bodyPr vert="horz" wrap="none" lIns="0" tIns="0" rIns="0" bIns="0" anchor="ctr" anchorCtr="0"/>
          <a:lstStyle>
            <a:lvl1pPr marL="0" indent="0">
              <a:buNone/>
              <a:defRPr sz="2000" b="1">
                <a:solidFill>
                  <a:srgbClr val="333333"/>
                </a:solidFill>
              </a:defRPr>
            </a:lvl1pPr>
            <a:lvl2pPr marL="457200" indent="0">
              <a:buNone/>
              <a:defRPr sz="2400"/>
            </a:lvl2pPr>
            <a:lvl3pPr marL="914400" indent="0">
              <a:buNone/>
              <a:defRPr sz="2400"/>
            </a:lvl3pPr>
            <a:lvl4pPr marL="1371600" indent="0">
              <a:buNone/>
              <a:defRPr sz="2400"/>
            </a:lvl4pPr>
            <a:lvl5pPr marL="1828800" indent="0">
              <a:buNone/>
              <a:defRPr sz="2400"/>
            </a:lvl5pPr>
          </a:lstStyle>
          <a:p>
            <a:pPr lvl="0"/>
            <a:r>
              <a:rPr lang="en-US"/>
              <a:t>Section Name</a:t>
            </a:r>
          </a:p>
        </p:txBody>
      </p:sp>
      <p:sp>
        <p:nvSpPr>
          <p:cNvPr id="43" name="Text Placeholder 6"/>
          <p:cNvSpPr>
            <a:spLocks noGrp="1"/>
          </p:cNvSpPr>
          <p:nvPr>
            <p:ph type="body" sz="quarter" idx="22" hasCustomPrompt="1"/>
          </p:nvPr>
        </p:nvSpPr>
        <p:spPr>
          <a:xfrm>
            <a:off x="468313" y="2351089"/>
            <a:ext cx="431573" cy="389572"/>
          </a:xfrm>
          <a:prstGeom prst="rect">
            <a:avLst/>
          </a:prstGeom>
          <a:solidFill>
            <a:schemeClr val="accent3"/>
          </a:solidFill>
        </p:spPr>
        <p:txBody>
          <a:bodyPr vert="horz" lIns="0" tIns="0" rIns="0" bIns="0" anchor="ctr" anchorCtr="0">
            <a:normAutofit/>
          </a:bodyPr>
          <a:lstStyle>
            <a:lvl1pPr marL="0" indent="0" algn="ctr">
              <a:buNone/>
              <a:defRPr sz="2000" b="1">
                <a:solidFill>
                  <a:schemeClr val="bg1"/>
                </a:solidFill>
              </a:defRPr>
            </a:lvl1pPr>
            <a:lvl2pPr marL="457200" indent="0">
              <a:buNone/>
              <a:defRPr sz="2400"/>
            </a:lvl2pPr>
            <a:lvl3pPr marL="914400" indent="0">
              <a:buNone/>
              <a:defRPr sz="2400"/>
            </a:lvl3pPr>
            <a:lvl4pPr marL="1371600" indent="0">
              <a:buNone/>
              <a:defRPr sz="2400"/>
            </a:lvl4pPr>
            <a:lvl5pPr marL="1828800" indent="0">
              <a:buNone/>
              <a:defRPr sz="2400"/>
            </a:lvl5pPr>
          </a:lstStyle>
          <a:p>
            <a:pPr lvl="0"/>
            <a:r>
              <a:rPr lang="en-US"/>
              <a:t>3</a:t>
            </a:r>
          </a:p>
        </p:txBody>
      </p:sp>
      <p:cxnSp>
        <p:nvCxnSpPr>
          <p:cNvPr id="44" name="Straight Connector 43"/>
          <p:cNvCxnSpPr/>
          <p:nvPr userDrawn="1"/>
        </p:nvCxnSpPr>
        <p:spPr>
          <a:xfrm>
            <a:off x="983661" y="2740661"/>
            <a:ext cx="5164903" cy="7026"/>
          </a:xfrm>
          <a:prstGeom prst="line">
            <a:avLst/>
          </a:prstGeom>
          <a:ln w="12700" cmpd="sng">
            <a:solidFill>
              <a:schemeClr val="tx1">
                <a:lumMod val="25000"/>
                <a:lumOff val="7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9" name="Text Placeholder 6"/>
          <p:cNvSpPr>
            <a:spLocks noGrp="1"/>
          </p:cNvSpPr>
          <p:nvPr>
            <p:ph type="body" sz="quarter" idx="23" hasCustomPrompt="1"/>
          </p:nvPr>
        </p:nvSpPr>
        <p:spPr>
          <a:xfrm>
            <a:off x="983661" y="2836648"/>
            <a:ext cx="5164903" cy="389572"/>
          </a:xfrm>
          <a:prstGeom prst="rect">
            <a:avLst/>
          </a:prstGeom>
        </p:spPr>
        <p:txBody>
          <a:bodyPr vert="horz" wrap="none" lIns="0" tIns="0" rIns="0" bIns="0" anchor="ctr" anchorCtr="0"/>
          <a:lstStyle>
            <a:lvl1pPr marL="0" indent="0">
              <a:buNone/>
              <a:defRPr sz="2000" b="0">
                <a:solidFill>
                  <a:schemeClr val="bg1">
                    <a:lumMod val="65000"/>
                  </a:schemeClr>
                </a:solidFill>
              </a:defRPr>
            </a:lvl1pPr>
            <a:lvl2pPr marL="457200" indent="0">
              <a:buNone/>
              <a:defRPr sz="2400"/>
            </a:lvl2pPr>
            <a:lvl3pPr marL="914400" indent="0">
              <a:buNone/>
              <a:defRPr sz="2400"/>
            </a:lvl3pPr>
            <a:lvl4pPr marL="1371600" indent="0">
              <a:buNone/>
              <a:defRPr sz="2400"/>
            </a:lvl4pPr>
            <a:lvl5pPr marL="1828800" indent="0">
              <a:buNone/>
              <a:defRPr sz="2400"/>
            </a:lvl5pPr>
          </a:lstStyle>
          <a:p>
            <a:pPr lvl="0"/>
            <a:r>
              <a:rPr lang="en-US"/>
              <a:t>Section Name</a:t>
            </a:r>
          </a:p>
        </p:txBody>
      </p:sp>
      <p:sp>
        <p:nvSpPr>
          <p:cNvPr id="50" name="Text Placeholder 6"/>
          <p:cNvSpPr>
            <a:spLocks noGrp="1"/>
          </p:cNvSpPr>
          <p:nvPr>
            <p:ph type="body" sz="quarter" idx="24" hasCustomPrompt="1"/>
          </p:nvPr>
        </p:nvSpPr>
        <p:spPr>
          <a:xfrm>
            <a:off x="468313" y="2836648"/>
            <a:ext cx="431573" cy="389572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 vert="horz" lIns="0" tIns="0" rIns="0" bIns="0" anchor="ctr" anchorCtr="0">
            <a:normAutofit/>
          </a:bodyPr>
          <a:lstStyle>
            <a:lvl1pPr marL="0" indent="0" algn="ctr">
              <a:buNone/>
              <a:defRPr sz="2000" b="1">
                <a:solidFill>
                  <a:schemeClr val="bg1"/>
                </a:solidFill>
              </a:defRPr>
            </a:lvl1pPr>
            <a:lvl2pPr marL="457200" indent="0">
              <a:buNone/>
              <a:defRPr sz="2400"/>
            </a:lvl2pPr>
            <a:lvl3pPr marL="914400" indent="0">
              <a:buNone/>
              <a:defRPr sz="2400"/>
            </a:lvl3pPr>
            <a:lvl4pPr marL="1371600" indent="0">
              <a:buNone/>
              <a:defRPr sz="2400"/>
            </a:lvl4pPr>
            <a:lvl5pPr marL="1828800" indent="0">
              <a:buNone/>
              <a:defRPr sz="2400"/>
            </a:lvl5pPr>
          </a:lstStyle>
          <a:p>
            <a:pPr lvl="0"/>
            <a:r>
              <a:rPr lang="en-US"/>
              <a:t>4</a:t>
            </a:r>
          </a:p>
        </p:txBody>
      </p:sp>
      <p:cxnSp>
        <p:nvCxnSpPr>
          <p:cNvPr id="51" name="Straight Connector 50"/>
          <p:cNvCxnSpPr/>
          <p:nvPr userDrawn="1"/>
        </p:nvCxnSpPr>
        <p:spPr>
          <a:xfrm>
            <a:off x="983661" y="3226220"/>
            <a:ext cx="5164903" cy="7026"/>
          </a:xfrm>
          <a:prstGeom prst="line">
            <a:avLst/>
          </a:prstGeom>
          <a:ln w="12700" cmpd="sng">
            <a:solidFill>
              <a:schemeClr val="tx1">
                <a:lumMod val="25000"/>
                <a:lumOff val="7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2" name="Text Placeholder 6"/>
          <p:cNvSpPr>
            <a:spLocks noGrp="1"/>
          </p:cNvSpPr>
          <p:nvPr>
            <p:ph type="body" sz="quarter" idx="25" hasCustomPrompt="1"/>
          </p:nvPr>
        </p:nvSpPr>
        <p:spPr>
          <a:xfrm>
            <a:off x="983661" y="3328432"/>
            <a:ext cx="5164903" cy="389572"/>
          </a:xfrm>
          <a:prstGeom prst="rect">
            <a:avLst/>
          </a:prstGeom>
        </p:spPr>
        <p:txBody>
          <a:bodyPr vert="horz" wrap="none" lIns="0" tIns="0" rIns="0" bIns="0" anchor="ctr" anchorCtr="0"/>
          <a:lstStyle>
            <a:lvl1pPr marL="0" indent="0">
              <a:buNone/>
              <a:defRPr sz="2000" b="0">
                <a:solidFill>
                  <a:schemeClr val="bg1">
                    <a:lumMod val="65000"/>
                  </a:schemeClr>
                </a:solidFill>
              </a:defRPr>
            </a:lvl1pPr>
            <a:lvl2pPr marL="457200" indent="0">
              <a:buNone/>
              <a:defRPr sz="2400"/>
            </a:lvl2pPr>
            <a:lvl3pPr marL="914400" indent="0">
              <a:buNone/>
              <a:defRPr sz="2400"/>
            </a:lvl3pPr>
            <a:lvl4pPr marL="1371600" indent="0">
              <a:buNone/>
              <a:defRPr sz="2400"/>
            </a:lvl4pPr>
            <a:lvl5pPr marL="1828800" indent="0">
              <a:buNone/>
              <a:defRPr sz="2400"/>
            </a:lvl5pPr>
          </a:lstStyle>
          <a:p>
            <a:pPr lvl="0"/>
            <a:r>
              <a:rPr lang="en-US"/>
              <a:t>Section Name</a:t>
            </a:r>
          </a:p>
        </p:txBody>
      </p:sp>
      <p:sp>
        <p:nvSpPr>
          <p:cNvPr id="53" name="Text Placeholder 6"/>
          <p:cNvSpPr>
            <a:spLocks noGrp="1"/>
          </p:cNvSpPr>
          <p:nvPr>
            <p:ph type="body" sz="quarter" idx="26" hasCustomPrompt="1"/>
          </p:nvPr>
        </p:nvSpPr>
        <p:spPr>
          <a:xfrm>
            <a:off x="468313" y="3328432"/>
            <a:ext cx="431573" cy="389572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 vert="horz" lIns="0" tIns="0" rIns="0" bIns="0" anchor="ctr" anchorCtr="0">
            <a:normAutofit/>
          </a:bodyPr>
          <a:lstStyle>
            <a:lvl1pPr marL="0" indent="0" algn="ctr">
              <a:buNone/>
              <a:defRPr sz="2000" b="1">
                <a:solidFill>
                  <a:schemeClr val="bg1"/>
                </a:solidFill>
              </a:defRPr>
            </a:lvl1pPr>
            <a:lvl2pPr marL="457200" indent="0">
              <a:buNone/>
              <a:defRPr sz="2400"/>
            </a:lvl2pPr>
            <a:lvl3pPr marL="914400" indent="0">
              <a:buNone/>
              <a:defRPr sz="2400"/>
            </a:lvl3pPr>
            <a:lvl4pPr marL="1371600" indent="0">
              <a:buNone/>
              <a:defRPr sz="2400"/>
            </a:lvl4pPr>
            <a:lvl5pPr marL="1828800" indent="0">
              <a:buNone/>
              <a:defRPr sz="2400"/>
            </a:lvl5pPr>
          </a:lstStyle>
          <a:p>
            <a:pPr lvl="0"/>
            <a:r>
              <a:rPr lang="en-US"/>
              <a:t>5</a:t>
            </a:r>
          </a:p>
        </p:txBody>
      </p:sp>
      <p:cxnSp>
        <p:nvCxnSpPr>
          <p:cNvPr id="54" name="Straight Connector 53"/>
          <p:cNvCxnSpPr/>
          <p:nvPr userDrawn="1"/>
        </p:nvCxnSpPr>
        <p:spPr>
          <a:xfrm>
            <a:off x="983661" y="3718004"/>
            <a:ext cx="5164903" cy="7026"/>
          </a:xfrm>
          <a:prstGeom prst="line">
            <a:avLst/>
          </a:prstGeom>
          <a:ln w="12700" cmpd="sng">
            <a:solidFill>
              <a:schemeClr val="tx1">
                <a:lumMod val="25000"/>
                <a:lumOff val="7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5" name="Text Placeholder 6"/>
          <p:cNvSpPr>
            <a:spLocks noGrp="1"/>
          </p:cNvSpPr>
          <p:nvPr>
            <p:ph type="body" sz="quarter" idx="27" hasCustomPrompt="1"/>
          </p:nvPr>
        </p:nvSpPr>
        <p:spPr>
          <a:xfrm>
            <a:off x="983661" y="3813991"/>
            <a:ext cx="5164903" cy="389572"/>
          </a:xfrm>
          <a:prstGeom prst="rect">
            <a:avLst/>
          </a:prstGeom>
        </p:spPr>
        <p:txBody>
          <a:bodyPr vert="horz" wrap="none" lIns="0" tIns="0" rIns="0" bIns="0" anchor="ctr" anchorCtr="0"/>
          <a:lstStyle>
            <a:lvl1pPr marL="0" indent="0">
              <a:buNone/>
              <a:defRPr sz="2000" b="0">
                <a:solidFill>
                  <a:schemeClr val="bg1">
                    <a:lumMod val="65000"/>
                  </a:schemeClr>
                </a:solidFill>
              </a:defRPr>
            </a:lvl1pPr>
            <a:lvl2pPr marL="457200" indent="0">
              <a:buNone/>
              <a:defRPr sz="2400"/>
            </a:lvl2pPr>
            <a:lvl3pPr marL="914400" indent="0">
              <a:buNone/>
              <a:defRPr sz="2400"/>
            </a:lvl3pPr>
            <a:lvl4pPr marL="1371600" indent="0">
              <a:buNone/>
              <a:defRPr sz="2400"/>
            </a:lvl4pPr>
            <a:lvl5pPr marL="1828800" indent="0">
              <a:buNone/>
              <a:defRPr sz="2400"/>
            </a:lvl5pPr>
          </a:lstStyle>
          <a:p>
            <a:pPr lvl="0"/>
            <a:r>
              <a:rPr lang="en-US"/>
              <a:t>Section Name</a:t>
            </a:r>
          </a:p>
        </p:txBody>
      </p:sp>
      <p:sp>
        <p:nvSpPr>
          <p:cNvPr id="56" name="Text Placeholder 6"/>
          <p:cNvSpPr>
            <a:spLocks noGrp="1"/>
          </p:cNvSpPr>
          <p:nvPr>
            <p:ph type="body" sz="quarter" idx="28" hasCustomPrompt="1"/>
          </p:nvPr>
        </p:nvSpPr>
        <p:spPr>
          <a:xfrm>
            <a:off x="468313" y="3813991"/>
            <a:ext cx="431573" cy="389572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 vert="horz" lIns="0" tIns="0" rIns="0" bIns="0" anchor="ctr" anchorCtr="0">
            <a:normAutofit/>
          </a:bodyPr>
          <a:lstStyle>
            <a:lvl1pPr marL="0" indent="0" algn="ctr">
              <a:buNone/>
              <a:defRPr sz="2000" b="1">
                <a:solidFill>
                  <a:schemeClr val="bg1"/>
                </a:solidFill>
              </a:defRPr>
            </a:lvl1pPr>
            <a:lvl2pPr marL="457200" indent="0">
              <a:buNone/>
              <a:defRPr sz="2400"/>
            </a:lvl2pPr>
            <a:lvl3pPr marL="914400" indent="0">
              <a:buNone/>
              <a:defRPr sz="2400"/>
            </a:lvl3pPr>
            <a:lvl4pPr marL="1371600" indent="0">
              <a:buNone/>
              <a:defRPr sz="2400"/>
            </a:lvl4pPr>
            <a:lvl5pPr marL="1828800" indent="0">
              <a:buNone/>
              <a:defRPr sz="2400"/>
            </a:lvl5pPr>
          </a:lstStyle>
          <a:p>
            <a:pPr lvl="0"/>
            <a:r>
              <a:rPr lang="en-US"/>
              <a:t>6</a:t>
            </a:r>
          </a:p>
        </p:txBody>
      </p:sp>
      <p:cxnSp>
        <p:nvCxnSpPr>
          <p:cNvPr id="57" name="Straight Connector 56"/>
          <p:cNvCxnSpPr/>
          <p:nvPr userDrawn="1"/>
        </p:nvCxnSpPr>
        <p:spPr>
          <a:xfrm>
            <a:off x="983661" y="4203563"/>
            <a:ext cx="5164903" cy="7026"/>
          </a:xfrm>
          <a:prstGeom prst="line">
            <a:avLst/>
          </a:prstGeom>
          <a:ln w="12700" cmpd="sng">
            <a:solidFill>
              <a:schemeClr val="tx1">
                <a:lumMod val="25000"/>
                <a:lumOff val="7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8" name="Text Placeholder 6"/>
          <p:cNvSpPr>
            <a:spLocks noGrp="1"/>
          </p:cNvSpPr>
          <p:nvPr>
            <p:ph type="body" sz="quarter" idx="29" hasCustomPrompt="1"/>
          </p:nvPr>
        </p:nvSpPr>
        <p:spPr>
          <a:xfrm>
            <a:off x="983661" y="4299549"/>
            <a:ext cx="5164903" cy="389572"/>
          </a:xfrm>
          <a:prstGeom prst="rect">
            <a:avLst/>
          </a:prstGeom>
        </p:spPr>
        <p:txBody>
          <a:bodyPr vert="horz" wrap="none" lIns="0" tIns="0" rIns="0" bIns="0" anchor="ctr" anchorCtr="0"/>
          <a:lstStyle>
            <a:lvl1pPr marL="0" indent="0">
              <a:buNone/>
              <a:defRPr sz="2000" b="0">
                <a:solidFill>
                  <a:schemeClr val="bg1">
                    <a:lumMod val="65000"/>
                  </a:schemeClr>
                </a:solidFill>
              </a:defRPr>
            </a:lvl1pPr>
            <a:lvl2pPr marL="457200" indent="0">
              <a:buNone/>
              <a:defRPr sz="2400"/>
            </a:lvl2pPr>
            <a:lvl3pPr marL="914400" indent="0">
              <a:buNone/>
              <a:defRPr sz="2400"/>
            </a:lvl3pPr>
            <a:lvl4pPr marL="1371600" indent="0">
              <a:buNone/>
              <a:defRPr sz="2400"/>
            </a:lvl4pPr>
            <a:lvl5pPr marL="1828800" indent="0">
              <a:buNone/>
              <a:defRPr sz="2400"/>
            </a:lvl5pPr>
          </a:lstStyle>
          <a:p>
            <a:pPr lvl="0"/>
            <a:r>
              <a:rPr lang="en-US"/>
              <a:t>Section Name</a:t>
            </a:r>
          </a:p>
        </p:txBody>
      </p:sp>
      <p:sp>
        <p:nvSpPr>
          <p:cNvPr id="59" name="Text Placeholder 6"/>
          <p:cNvSpPr>
            <a:spLocks noGrp="1"/>
          </p:cNvSpPr>
          <p:nvPr>
            <p:ph type="body" sz="quarter" idx="30" hasCustomPrompt="1"/>
          </p:nvPr>
        </p:nvSpPr>
        <p:spPr>
          <a:xfrm>
            <a:off x="468313" y="4299549"/>
            <a:ext cx="431573" cy="389572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 vert="horz" lIns="0" tIns="0" rIns="0" bIns="0" anchor="ctr" anchorCtr="0">
            <a:normAutofit/>
          </a:bodyPr>
          <a:lstStyle>
            <a:lvl1pPr marL="0" indent="0" algn="ctr">
              <a:buNone/>
              <a:defRPr sz="2000" b="1">
                <a:solidFill>
                  <a:schemeClr val="bg1"/>
                </a:solidFill>
              </a:defRPr>
            </a:lvl1pPr>
            <a:lvl2pPr marL="457200" indent="0">
              <a:buNone/>
              <a:defRPr sz="2400"/>
            </a:lvl2pPr>
            <a:lvl3pPr marL="914400" indent="0">
              <a:buNone/>
              <a:defRPr sz="2400"/>
            </a:lvl3pPr>
            <a:lvl4pPr marL="1371600" indent="0">
              <a:buNone/>
              <a:defRPr sz="2400"/>
            </a:lvl4pPr>
            <a:lvl5pPr marL="1828800" indent="0">
              <a:buNone/>
              <a:defRPr sz="2400"/>
            </a:lvl5pPr>
          </a:lstStyle>
          <a:p>
            <a:pPr lvl="0"/>
            <a:r>
              <a:rPr lang="en-US"/>
              <a:t>7</a:t>
            </a:r>
          </a:p>
        </p:txBody>
      </p:sp>
      <p:cxnSp>
        <p:nvCxnSpPr>
          <p:cNvPr id="60" name="Straight Connector 59"/>
          <p:cNvCxnSpPr/>
          <p:nvPr userDrawn="1"/>
        </p:nvCxnSpPr>
        <p:spPr>
          <a:xfrm>
            <a:off x="983661" y="4689121"/>
            <a:ext cx="5164903" cy="7026"/>
          </a:xfrm>
          <a:prstGeom prst="line">
            <a:avLst/>
          </a:prstGeom>
          <a:ln w="12700" cmpd="sng">
            <a:solidFill>
              <a:schemeClr val="tx1">
                <a:lumMod val="25000"/>
                <a:lumOff val="7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6505277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OC Slide -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 userDrawn="1"/>
        </p:nvSpPr>
        <p:spPr>
          <a:xfrm>
            <a:off x="6711702" y="4840514"/>
            <a:ext cx="2279522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800"/>
              <a:t>NREL</a:t>
            </a:r>
            <a:r>
              <a:rPr lang="en-US" sz="800" baseline="0"/>
              <a:t>    </a:t>
            </a:r>
            <a:r>
              <a:rPr lang="en-US" sz="800"/>
              <a:t>|    </a:t>
            </a:r>
            <a:fld id="{BFD71CF8-5198-8441-A7C0-DC22FD64CBE4}" type="slidenum">
              <a:rPr lang="en-US" sz="800"/>
              <a:pPr marL="0" marR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sz="800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457200" y="0"/>
            <a:ext cx="3214914" cy="1200151"/>
          </a:xfrm>
        </p:spPr>
        <p:txBody>
          <a:bodyPr/>
          <a:lstStyle/>
          <a:p>
            <a:r>
              <a:rPr lang="en-US"/>
              <a:t>Contents</a:t>
            </a:r>
          </a:p>
        </p:txBody>
      </p:sp>
      <p:sp>
        <p:nvSpPr>
          <p:cNvPr id="34" name="Text Placeholder 6"/>
          <p:cNvSpPr>
            <a:spLocks noGrp="1"/>
          </p:cNvSpPr>
          <p:nvPr>
            <p:ph type="body" sz="quarter" idx="11" hasCustomPrompt="1"/>
          </p:nvPr>
        </p:nvSpPr>
        <p:spPr>
          <a:xfrm>
            <a:off x="983661" y="1387198"/>
            <a:ext cx="5164903" cy="389572"/>
          </a:xfrm>
          <a:prstGeom prst="rect">
            <a:avLst/>
          </a:prstGeom>
        </p:spPr>
        <p:txBody>
          <a:bodyPr vert="horz" wrap="none" lIns="0" tIns="0" rIns="0" bIns="0" anchor="ctr" anchorCtr="0"/>
          <a:lstStyle>
            <a:lvl1pPr marL="0" indent="0">
              <a:buNone/>
              <a:defRPr sz="2000" b="0">
                <a:solidFill>
                  <a:schemeClr val="bg1">
                    <a:lumMod val="65000"/>
                  </a:schemeClr>
                </a:solidFill>
              </a:defRPr>
            </a:lvl1pPr>
            <a:lvl2pPr marL="457200" indent="0">
              <a:buNone/>
              <a:defRPr sz="2400"/>
            </a:lvl2pPr>
            <a:lvl3pPr marL="914400" indent="0">
              <a:buNone/>
              <a:defRPr sz="2400"/>
            </a:lvl3pPr>
            <a:lvl4pPr marL="1371600" indent="0">
              <a:buNone/>
              <a:defRPr sz="2400"/>
            </a:lvl4pPr>
            <a:lvl5pPr marL="1828800" indent="0">
              <a:buNone/>
              <a:defRPr sz="2400"/>
            </a:lvl5pPr>
          </a:lstStyle>
          <a:p>
            <a:pPr lvl="0"/>
            <a:r>
              <a:rPr lang="en-US" dirty="0"/>
              <a:t>Section Name</a:t>
            </a:r>
          </a:p>
        </p:txBody>
      </p:sp>
      <p:sp>
        <p:nvSpPr>
          <p:cNvPr id="36" name="Text Placeholder 6"/>
          <p:cNvSpPr>
            <a:spLocks noGrp="1"/>
          </p:cNvSpPr>
          <p:nvPr>
            <p:ph type="body" sz="quarter" idx="18" hasCustomPrompt="1"/>
          </p:nvPr>
        </p:nvSpPr>
        <p:spPr>
          <a:xfrm>
            <a:off x="468313" y="1387198"/>
            <a:ext cx="431573" cy="389572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 vert="horz" lIns="0" tIns="0" rIns="0" bIns="0" anchor="ctr" anchorCtr="0">
            <a:normAutofit/>
          </a:bodyPr>
          <a:lstStyle>
            <a:lvl1pPr marL="0" indent="0" algn="ctr">
              <a:buNone/>
              <a:defRPr sz="2000" b="1">
                <a:solidFill>
                  <a:schemeClr val="bg1"/>
                </a:solidFill>
              </a:defRPr>
            </a:lvl1pPr>
            <a:lvl2pPr marL="457200" indent="0">
              <a:buNone/>
              <a:defRPr sz="2400"/>
            </a:lvl2pPr>
            <a:lvl3pPr marL="914400" indent="0">
              <a:buNone/>
              <a:defRPr sz="2400"/>
            </a:lvl3pPr>
            <a:lvl4pPr marL="1371600" indent="0">
              <a:buNone/>
              <a:defRPr sz="2400"/>
            </a:lvl4pPr>
            <a:lvl5pPr marL="1828800" indent="0">
              <a:buNone/>
              <a:defRPr sz="2400"/>
            </a:lvl5pPr>
          </a:lstStyle>
          <a:p>
            <a:pPr lvl="0"/>
            <a:r>
              <a:rPr lang="en-US"/>
              <a:t>1</a:t>
            </a:r>
          </a:p>
        </p:txBody>
      </p:sp>
      <p:cxnSp>
        <p:nvCxnSpPr>
          <p:cNvPr id="37" name="Straight Connector 36"/>
          <p:cNvCxnSpPr/>
          <p:nvPr userDrawn="1"/>
        </p:nvCxnSpPr>
        <p:spPr>
          <a:xfrm>
            <a:off x="983661" y="1776770"/>
            <a:ext cx="5164903" cy="7026"/>
          </a:xfrm>
          <a:prstGeom prst="line">
            <a:avLst/>
          </a:prstGeom>
          <a:ln w="12700" cmpd="sng">
            <a:solidFill>
              <a:schemeClr val="tx1">
                <a:lumMod val="25000"/>
                <a:lumOff val="7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8" name="Text Placeholder 6"/>
          <p:cNvSpPr>
            <a:spLocks noGrp="1"/>
          </p:cNvSpPr>
          <p:nvPr>
            <p:ph type="body" sz="quarter" idx="19" hasCustomPrompt="1"/>
          </p:nvPr>
        </p:nvSpPr>
        <p:spPr>
          <a:xfrm>
            <a:off x="983661" y="1866532"/>
            <a:ext cx="5164903" cy="389572"/>
          </a:xfrm>
          <a:prstGeom prst="rect">
            <a:avLst/>
          </a:prstGeom>
        </p:spPr>
        <p:txBody>
          <a:bodyPr vert="horz" wrap="none" lIns="0" tIns="0" rIns="0" bIns="0" anchor="ctr" anchorCtr="0"/>
          <a:lstStyle>
            <a:lvl1pPr marL="0" indent="0">
              <a:buNone/>
              <a:defRPr sz="2000" b="0">
                <a:solidFill>
                  <a:schemeClr val="bg1">
                    <a:lumMod val="65000"/>
                  </a:schemeClr>
                </a:solidFill>
              </a:defRPr>
            </a:lvl1pPr>
            <a:lvl2pPr marL="457200" indent="0">
              <a:buNone/>
              <a:defRPr sz="2400"/>
            </a:lvl2pPr>
            <a:lvl3pPr marL="914400" indent="0">
              <a:buNone/>
              <a:defRPr sz="2400"/>
            </a:lvl3pPr>
            <a:lvl4pPr marL="1371600" indent="0">
              <a:buNone/>
              <a:defRPr sz="2400"/>
            </a:lvl4pPr>
            <a:lvl5pPr marL="1828800" indent="0">
              <a:buNone/>
              <a:defRPr sz="2400"/>
            </a:lvl5pPr>
          </a:lstStyle>
          <a:p>
            <a:pPr lvl="0"/>
            <a:r>
              <a:rPr lang="en-US"/>
              <a:t>Section Name</a:t>
            </a:r>
          </a:p>
        </p:txBody>
      </p:sp>
      <p:sp>
        <p:nvSpPr>
          <p:cNvPr id="39" name="Text Placeholder 6"/>
          <p:cNvSpPr>
            <a:spLocks noGrp="1"/>
          </p:cNvSpPr>
          <p:nvPr>
            <p:ph type="body" sz="quarter" idx="20" hasCustomPrompt="1"/>
          </p:nvPr>
        </p:nvSpPr>
        <p:spPr>
          <a:xfrm>
            <a:off x="468313" y="1866532"/>
            <a:ext cx="431573" cy="389572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 vert="horz" lIns="0" tIns="0" rIns="0" bIns="0" anchor="ctr" anchorCtr="0">
            <a:normAutofit/>
          </a:bodyPr>
          <a:lstStyle>
            <a:lvl1pPr marL="0" indent="0" algn="ctr">
              <a:buNone/>
              <a:defRPr sz="2000" b="1">
                <a:solidFill>
                  <a:schemeClr val="bg1"/>
                </a:solidFill>
              </a:defRPr>
            </a:lvl1pPr>
            <a:lvl2pPr marL="457200" indent="0">
              <a:buNone/>
              <a:defRPr sz="2400"/>
            </a:lvl2pPr>
            <a:lvl3pPr marL="914400" indent="0">
              <a:buNone/>
              <a:defRPr sz="2400"/>
            </a:lvl3pPr>
            <a:lvl4pPr marL="1371600" indent="0">
              <a:buNone/>
              <a:defRPr sz="2400"/>
            </a:lvl4pPr>
            <a:lvl5pPr marL="1828800" indent="0">
              <a:buNone/>
              <a:defRPr sz="2400"/>
            </a:lvl5pPr>
          </a:lstStyle>
          <a:p>
            <a:pPr lvl="0"/>
            <a:r>
              <a:rPr lang="en-US"/>
              <a:t>2</a:t>
            </a:r>
          </a:p>
        </p:txBody>
      </p:sp>
      <p:cxnSp>
        <p:nvCxnSpPr>
          <p:cNvPr id="40" name="Straight Connector 39"/>
          <p:cNvCxnSpPr/>
          <p:nvPr userDrawn="1"/>
        </p:nvCxnSpPr>
        <p:spPr>
          <a:xfrm>
            <a:off x="983661" y="2256104"/>
            <a:ext cx="5164903" cy="7026"/>
          </a:xfrm>
          <a:prstGeom prst="line">
            <a:avLst/>
          </a:prstGeom>
          <a:ln w="12700" cmpd="sng">
            <a:solidFill>
              <a:schemeClr val="tx1">
                <a:lumMod val="25000"/>
                <a:lumOff val="7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2" name="Text Placeholder 6"/>
          <p:cNvSpPr>
            <a:spLocks noGrp="1"/>
          </p:cNvSpPr>
          <p:nvPr>
            <p:ph type="body" sz="quarter" idx="21" hasCustomPrompt="1"/>
          </p:nvPr>
        </p:nvSpPr>
        <p:spPr>
          <a:xfrm>
            <a:off x="983661" y="2351089"/>
            <a:ext cx="5164903" cy="389572"/>
          </a:xfrm>
          <a:prstGeom prst="rect">
            <a:avLst/>
          </a:prstGeom>
        </p:spPr>
        <p:txBody>
          <a:bodyPr vert="horz" wrap="none" lIns="0" tIns="0" rIns="0" bIns="0" anchor="ctr" anchorCtr="0"/>
          <a:lstStyle>
            <a:lvl1pPr marL="0" indent="0">
              <a:buNone/>
              <a:defRPr sz="2000" b="0">
                <a:solidFill>
                  <a:schemeClr val="bg1">
                    <a:lumMod val="65000"/>
                  </a:schemeClr>
                </a:solidFill>
              </a:defRPr>
            </a:lvl1pPr>
            <a:lvl2pPr marL="457200" indent="0">
              <a:buNone/>
              <a:defRPr sz="2400"/>
            </a:lvl2pPr>
            <a:lvl3pPr marL="914400" indent="0">
              <a:buNone/>
              <a:defRPr sz="2400"/>
            </a:lvl3pPr>
            <a:lvl4pPr marL="1371600" indent="0">
              <a:buNone/>
              <a:defRPr sz="2400"/>
            </a:lvl4pPr>
            <a:lvl5pPr marL="1828800" indent="0">
              <a:buNone/>
              <a:defRPr sz="2400"/>
            </a:lvl5pPr>
          </a:lstStyle>
          <a:p>
            <a:pPr lvl="0"/>
            <a:r>
              <a:rPr lang="en-US"/>
              <a:t>Section Name</a:t>
            </a:r>
          </a:p>
        </p:txBody>
      </p:sp>
      <p:sp>
        <p:nvSpPr>
          <p:cNvPr id="43" name="Text Placeholder 6"/>
          <p:cNvSpPr>
            <a:spLocks noGrp="1"/>
          </p:cNvSpPr>
          <p:nvPr>
            <p:ph type="body" sz="quarter" idx="22" hasCustomPrompt="1"/>
          </p:nvPr>
        </p:nvSpPr>
        <p:spPr>
          <a:xfrm>
            <a:off x="468313" y="2351089"/>
            <a:ext cx="431573" cy="389572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 vert="horz" lIns="0" tIns="0" rIns="0" bIns="0" anchor="ctr" anchorCtr="0">
            <a:normAutofit/>
          </a:bodyPr>
          <a:lstStyle>
            <a:lvl1pPr marL="0" indent="0" algn="ctr">
              <a:buNone/>
              <a:defRPr sz="2000" b="1">
                <a:solidFill>
                  <a:schemeClr val="bg1"/>
                </a:solidFill>
              </a:defRPr>
            </a:lvl1pPr>
            <a:lvl2pPr marL="457200" indent="0">
              <a:buNone/>
              <a:defRPr sz="2400"/>
            </a:lvl2pPr>
            <a:lvl3pPr marL="914400" indent="0">
              <a:buNone/>
              <a:defRPr sz="2400"/>
            </a:lvl3pPr>
            <a:lvl4pPr marL="1371600" indent="0">
              <a:buNone/>
              <a:defRPr sz="2400"/>
            </a:lvl4pPr>
            <a:lvl5pPr marL="1828800" indent="0">
              <a:buNone/>
              <a:defRPr sz="2400"/>
            </a:lvl5pPr>
          </a:lstStyle>
          <a:p>
            <a:pPr lvl="0"/>
            <a:r>
              <a:rPr lang="en-US"/>
              <a:t>3</a:t>
            </a:r>
          </a:p>
        </p:txBody>
      </p:sp>
      <p:cxnSp>
        <p:nvCxnSpPr>
          <p:cNvPr id="44" name="Straight Connector 43"/>
          <p:cNvCxnSpPr/>
          <p:nvPr userDrawn="1"/>
        </p:nvCxnSpPr>
        <p:spPr>
          <a:xfrm>
            <a:off x="983661" y="2740661"/>
            <a:ext cx="5164903" cy="7026"/>
          </a:xfrm>
          <a:prstGeom prst="line">
            <a:avLst/>
          </a:prstGeom>
          <a:ln w="12700" cmpd="sng">
            <a:solidFill>
              <a:schemeClr val="tx1">
                <a:lumMod val="25000"/>
                <a:lumOff val="7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9" name="Text Placeholder 6"/>
          <p:cNvSpPr>
            <a:spLocks noGrp="1"/>
          </p:cNvSpPr>
          <p:nvPr>
            <p:ph type="body" sz="quarter" idx="23" hasCustomPrompt="1"/>
          </p:nvPr>
        </p:nvSpPr>
        <p:spPr>
          <a:xfrm>
            <a:off x="983661" y="2836648"/>
            <a:ext cx="5164903" cy="389572"/>
          </a:xfrm>
          <a:prstGeom prst="rect">
            <a:avLst/>
          </a:prstGeom>
        </p:spPr>
        <p:txBody>
          <a:bodyPr vert="horz" wrap="none" lIns="0" tIns="0" rIns="0" bIns="0" anchor="ctr" anchorCtr="0"/>
          <a:lstStyle>
            <a:lvl1pPr marL="0" indent="0">
              <a:buNone/>
              <a:defRPr sz="2000" b="1">
                <a:solidFill>
                  <a:srgbClr val="333333"/>
                </a:solidFill>
              </a:defRPr>
            </a:lvl1pPr>
            <a:lvl2pPr marL="457200" indent="0">
              <a:buNone/>
              <a:defRPr sz="2400"/>
            </a:lvl2pPr>
            <a:lvl3pPr marL="914400" indent="0">
              <a:buNone/>
              <a:defRPr sz="2400"/>
            </a:lvl3pPr>
            <a:lvl4pPr marL="1371600" indent="0">
              <a:buNone/>
              <a:defRPr sz="2400"/>
            </a:lvl4pPr>
            <a:lvl5pPr marL="1828800" indent="0">
              <a:buNone/>
              <a:defRPr sz="2400"/>
            </a:lvl5pPr>
          </a:lstStyle>
          <a:p>
            <a:pPr lvl="0"/>
            <a:r>
              <a:rPr lang="en-US"/>
              <a:t>Section Name</a:t>
            </a:r>
          </a:p>
        </p:txBody>
      </p:sp>
      <p:sp>
        <p:nvSpPr>
          <p:cNvPr id="50" name="Text Placeholder 6"/>
          <p:cNvSpPr>
            <a:spLocks noGrp="1"/>
          </p:cNvSpPr>
          <p:nvPr>
            <p:ph type="body" sz="quarter" idx="24" hasCustomPrompt="1"/>
          </p:nvPr>
        </p:nvSpPr>
        <p:spPr>
          <a:xfrm>
            <a:off x="468313" y="2836648"/>
            <a:ext cx="431573" cy="389572"/>
          </a:xfrm>
          <a:prstGeom prst="rect">
            <a:avLst/>
          </a:prstGeom>
          <a:solidFill>
            <a:schemeClr val="accent3"/>
          </a:solidFill>
        </p:spPr>
        <p:txBody>
          <a:bodyPr vert="horz" lIns="0" tIns="0" rIns="0" bIns="0" anchor="ctr" anchorCtr="0">
            <a:normAutofit/>
          </a:bodyPr>
          <a:lstStyle>
            <a:lvl1pPr marL="0" indent="0" algn="ctr">
              <a:buNone/>
              <a:defRPr sz="2000" b="1">
                <a:solidFill>
                  <a:schemeClr val="bg1"/>
                </a:solidFill>
              </a:defRPr>
            </a:lvl1pPr>
            <a:lvl2pPr marL="457200" indent="0">
              <a:buNone/>
              <a:defRPr sz="2400"/>
            </a:lvl2pPr>
            <a:lvl3pPr marL="914400" indent="0">
              <a:buNone/>
              <a:defRPr sz="2400"/>
            </a:lvl3pPr>
            <a:lvl4pPr marL="1371600" indent="0">
              <a:buNone/>
              <a:defRPr sz="2400"/>
            </a:lvl4pPr>
            <a:lvl5pPr marL="1828800" indent="0">
              <a:buNone/>
              <a:defRPr sz="2400"/>
            </a:lvl5pPr>
          </a:lstStyle>
          <a:p>
            <a:pPr lvl="0"/>
            <a:r>
              <a:rPr lang="en-US"/>
              <a:t>4</a:t>
            </a:r>
          </a:p>
        </p:txBody>
      </p:sp>
      <p:cxnSp>
        <p:nvCxnSpPr>
          <p:cNvPr id="51" name="Straight Connector 50"/>
          <p:cNvCxnSpPr/>
          <p:nvPr userDrawn="1"/>
        </p:nvCxnSpPr>
        <p:spPr>
          <a:xfrm>
            <a:off x="983661" y="3226220"/>
            <a:ext cx="5164903" cy="7026"/>
          </a:xfrm>
          <a:prstGeom prst="line">
            <a:avLst/>
          </a:prstGeom>
          <a:ln w="12700" cmpd="sng">
            <a:solidFill>
              <a:schemeClr val="tx1">
                <a:lumMod val="25000"/>
                <a:lumOff val="7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2" name="Text Placeholder 6"/>
          <p:cNvSpPr>
            <a:spLocks noGrp="1"/>
          </p:cNvSpPr>
          <p:nvPr>
            <p:ph type="body" sz="quarter" idx="25" hasCustomPrompt="1"/>
          </p:nvPr>
        </p:nvSpPr>
        <p:spPr>
          <a:xfrm>
            <a:off x="983661" y="3328432"/>
            <a:ext cx="5164903" cy="389572"/>
          </a:xfrm>
          <a:prstGeom prst="rect">
            <a:avLst/>
          </a:prstGeom>
        </p:spPr>
        <p:txBody>
          <a:bodyPr vert="horz" wrap="none" lIns="0" tIns="0" rIns="0" bIns="0" anchor="ctr" anchorCtr="0"/>
          <a:lstStyle>
            <a:lvl1pPr marL="0" indent="0">
              <a:buNone/>
              <a:defRPr sz="2000" b="0">
                <a:solidFill>
                  <a:schemeClr val="bg1">
                    <a:lumMod val="65000"/>
                  </a:schemeClr>
                </a:solidFill>
              </a:defRPr>
            </a:lvl1pPr>
            <a:lvl2pPr marL="457200" indent="0">
              <a:buNone/>
              <a:defRPr sz="2400"/>
            </a:lvl2pPr>
            <a:lvl3pPr marL="914400" indent="0">
              <a:buNone/>
              <a:defRPr sz="2400"/>
            </a:lvl3pPr>
            <a:lvl4pPr marL="1371600" indent="0">
              <a:buNone/>
              <a:defRPr sz="2400"/>
            </a:lvl4pPr>
            <a:lvl5pPr marL="1828800" indent="0">
              <a:buNone/>
              <a:defRPr sz="2400"/>
            </a:lvl5pPr>
          </a:lstStyle>
          <a:p>
            <a:pPr lvl="0"/>
            <a:r>
              <a:rPr lang="en-US"/>
              <a:t>Section Name</a:t>
            </a:r>
          </a:p>
        </p:txBody>
      </p:sp>
      <p:sp>
        <p:nvSpPr>
          <p:cNvPr id="53" name="Text Placeholder 6"/>
          <p:cNvSpPr>
            <a:spLocks noGrp="1"/>
          </p:cNvSpPr>
          <p:nvPr>
            <p:ph type="body" sz="quarter" idx="26" hasCustomPrompt="1"/>
          </p:nvPr>
        </p:nvSpPr>
        <p:spPr>
          <a:xfrm>
            <a:off x="468313" y="3328432"/>
            <a:ext cx="431573" cy="389572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 vert="horz" lIns="0" tIns="0" rIns="0" bIns="0" anchor="ctr" anchorCtr="0">
            <a:normAutofit/>
          </a:bodyPr>
          <a:lstStyle>
            <a:lvl1pPr marL="0" indent="0" algn="ctr">
              <a:buNone/>
              <a:defRPr sz="2000" b="1">
                <a:solidFill>
                  <a:schemeClr val="bg1"/>
                </a:solidFill>
              </a:defRPr>
            </a:lvl1pPr>
            <a:lvl2pPr marL="457200" indent="0">
              <a:buNone/>
              <a:defRPr sz="2400"/>
            </a:lvl2pPr>
            <a:lvl3pPr marL="914400" indent="0">
              <a:buNone/>
              <a:defRPr sz="2400"/>
            </a:lvl3pPr>
            <a:lvl4pPr marL="1371600" indent="0">
              <a:buNone/>
              <a:defRPr sz="2400"/>
            </a:lvl4pPr>
            <a:lvl5pPr marL="1828800" indent="0">
              <a:buNone/>
              <a:defRPr sz="2400"/>
            </a:lvl5pPr>
          </a:lstStyle>
          <a:p>
            <a:pPr lvl="0"/>
            <a:r>
              <a:rPr lang="en-US"/>
              <a:t>5</a:t>
            </a:r>
          </a:p>
        </p:txBody>
      </p:sp>
      <p:cxnSp>
        <p:nvCxnSpPr>
          <p:cNvPr id="54" name="Straight Connector 53"/>
          <p:cNvCxnSpPr/>
          <p:nvPr userDrawn="1"/>
        </p:nvCxnSpPr>
        <p:spPr>
          <a:xfrm>
            <a:off x="983661" y="3718004"/>
            <a:ext cx="5164903" cy="7026"/>
          </a:xfrm>
          <a:prstGeom prst="line">
            <a:avLst/>
          </a:prstGeom>
          <a:ln w="12700" cmpd="sng">
            <a:solidFill>
              <a:schemeClr val="tx1">
                <a:lumMod val="25000"/>
                <a:lumOff val="7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5" name="Text Placeholder 6"/>
          <p:cNvSpPr>
            <a:spLocks noGrp="1"/>
          </p:cNvSpPr>
          <p:nvPr>
            <p:ph type="body" sz="quarter" idx="27" hasCustomPrompt="1"/>
          </p:nvPr>
        </p:nvSpPr>
        <p:spPr>
          <a:xfrm>
            <a:off x="983661" y="3813991"/>
            <a:ext cx="5164903" cy="389572"/>
          </a:xfrm>
          <a:prstGeom prst="rect">
            <a:avLst/>
          </a:prstGeom>
        </p:spPr>
        <p:txBody>
          <a:bodyPr vert="horz" wrap="none" lIns="0" tIns="0" rIns="0" bIns="0" anchor="ctr" anchorCtr="0"/>
          <a:lstStyle>
            <a:lvl1pPr marL="0" indent="0">
              <a:buNone/>
              <a:defRPr sz="2000" b="0">
                <a:solidFill>
                  <a:schemeClr val="bg1">
                    <a:lumMod val="65000"/>
                  </a:schemeClr>
                </a:solidFill>
              </a:defRPr>
            </a:lvl1pPr>
            <a:lvl2pPr marL="457200" indent="0">
              <a:buNone/>
              <a:defRPr sz="2400"/>
            </a:lvl2pPr>
            <a:lvl3pPr marL="914400" indent="0">
              <a:buNone/>
              <a:defRPr sz="2400"/>
            </a:lvl3pPr>
            <a:lvl4pPr marL="1371600" indent="0">
              <a:buNone/>
              <a:defRPr sz="2400"/>
            </a:lvl4pPr>
            <a:lvl5pPr marL="1828800" indent="0">
              <a:buNone/>
              <a:defRPr sz="2400"/>
            </a:lvl5pPr>
          </a:lstStyle>
          <a:p>
            <a:pPr lvl="0"/>
            <a:r>
              <a:rPr lang="en-US"/>
              <a:t>Section Name</a:t>
            </a:r>
          </a:p>
        </p:txBody>
      </p:sp>
      <p:sp>
        <p:nvSpPr>
          <p:cNvPr id="56" name="Text Placeholder 6"/>
          <p:cNvSpPr>
            <a:spLocks noGrp="1"/>
          </p:cNvSpPr>
          <p:nvPr>
            <p:ph type="body" sz="quarter" idx="28" hasCustomPrompt="1"/>
          </p:nvPr>
        </p:nvSpPr>
        <p:spPr>
          <a:xfrm>
            <a:off x="468313" y="3813991"/>
            <a:ext cx="431573" cy="389572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 vert="horz" lIns="0" tIns="0" rIns="0" bIns="0" anchor="ctr" anchorCtr="0">
            <a:normAutofit/>
          </a:bodyPr>
          <a:lstStyle>
            <a:lvl1pPr marL="0" indent="0" algn="ctr">
              <a:buNone/>
              <a:defRPr sz="2000" b="1">
                <a:solidFill>
                  <a:schemeClr val="bg1"/>
                </a:solidFill>
              </a:defRPr>
            </a:lvl1pPr>
            <a:lvl2pPr marL="457200" indent="0">
              <a:buNone/>
              <a:defRPr sz="2400"/>
            </a:lvl2pPr>
            <a:lvl3pPr marL="914400" indent="0">
              <a:buNone/>
              <a:defRPr sz="2400"/>
            </a:lvl3pPr>
            <a:lvl4pPr marL="1371600" indent="0">
              <a:buNone/>
              <a:defRPr sz="2400"/>
            </a:lvl4pPr>
            <a:lvl5pPr marL="1828800" indent="0">
              <a:buNone/>
              <a:defRPr sz="2400"/>
            </a:lvl5pPr>
          </a:lstStyle>
          <a:p>
            <a:pPr lvl="0"/>
            <a:r>
              <a:rPr lang="en-US"/>
              <a:t>6</a:t>
            </a:r>
          </a:p>
        </p:txBody>
      </p:sp>
      <p:cxnSp>
        <p:nvCxnSpPr>
          <p:cNvPr id="57" name="Straight Connector 56"/>
          <p:cNvCxnSpPr/>
          <p:nvPr userDrawn="1"/>
        </p:nvCxnSpPr>
        <p:spPr>
          <a:xfrm>
            <a:off x="983661" y="4203563"/>
            <a:ext cx="5164903" cy="7026"/>
          </a:xfrm>
          <a:prstGeom prst="line">
            <a:avLst/>
          </a:prstGeom>
          <a:ln w="12700" cmpd="sng">
            <a:solidFill>
              <a:schemeClr val="tx1">
                <a:lumMod val="25000"/>
                <a:lumOff val="7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8" name="Text Placeholder 6"/>
          <p:cNvSpPr>
            <a:spLocks noGrp="1"/>
          </p:cNvSpPr>
          <p:nvPr>
            <p:ph type="body" sz="quarter" idx="29" hasCustomPrompt="1"/>
          </p:nvPr>
        </p:nvSpPr>
        <p:spPr>
          <a:xfrm>
            <a:off x="983661" y="4299549"/>
            <a:ext cx="5164903" cy="389572"/>
          </a:xfrm>
          <a:prstGeom prst="rect">
            <a:avLst/>
          </a:prstGeom>
        </p:spPr>
        <p:txBody>
          <a:bodyPr vert="horz" wrap="none" lIns="0" tIns="0" rIns="0" bIns="0" anchor="ctr" anchorCtr="0"/>
          <a:lstStyle>
            <a:lvl1pPr marL="0" indent="0">
              <a:buNone/>
              <a:defRPr sz="2000" b="0">
                <a:solidFill>
                  <a:schemeClr val="bg1">
                    <a:lumMod val="65000"/>
                  </a:schemeClr>
                </a:solidFill>
              </a:defRPr>
            </a:lvl1pPr>
            <a:lvl2pPr marL="457200" indent="0">
              <a:buNone/>
              <a:defRPr sz="2400"/>
            </a:lvl2pPr>
            <a:lvl3pPr marL="914400" indent="0">
              <a:buNone/>
              <a:defRPr sz="2400"/>
            </a:lvl3pPr>
            <a:lvl4pPr marL="1371600" indent="0">
              <a:buNone/>
              <a:defRPr sz="2400"/>
            </a:lvl4pPr>
            <a:lvl5pPr marL="1828800" indent="0">
              <a:buNone/>
              <a:defRPr sz="2400"/>
            </a:lvl5pPr>
          </a:lstStyle>
          <a:p>
            <a:pPr lvl="0"/>
            <a:r>
              <a:rPr lang="en-US"/>
              <a:t>Section Name</a:t>
            </a:r>
          </a:p>
        </p:txBody>
      </p:sp>
      <p:sp>
        <p:nvSpPr>
          <p:cNvPr id="59" name="Text Placeholder 6"/>
          <p:cNvSpPr>
            <a:spLocks noGrp="1"/>
          </p:cNvSpPr>
          <p:nvPr>
            <p:ph type="body" sz="quarter" idx="30" hasCustomPrompt="1"/>
          </p:nvPr>
        </p:nvSpPr>
        <p:spPr>
          <a:xfrm>
            <a:off x="468313" y="4299549"/>
            <a:ext cx="431573" cy="389572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 vert="horz" lIns="0" tIns="0" rIns="0" bIns="0" anchor="ctr" anchorCtr="0">
            <a:normAutofit/>
          </a:bodyPr>
          <a:lstStyle>
            <a:lvl1pPr marL="0" indent="0" algn="ctr">
              <a:buNone/>
              <a:defRPr sz="2000" b="1">
                <a:solidFill>
                  <a:schemeClr val="bg1"/>
                </a:solidFill>
              </a:defRPr>
            </a:lvl1pPr>
            <a:lvl2pPr marL="457200" indent="0">
              <a:buNone/>
              <a:defRPr sz="2400"/>
            </a:lvl2pPr>
            <a:lvl3pPr marL="914400" indent="0">
              <a:buNone/>
              <a:defRPr sz="2400"/>
            </a:lvl3pPr>
            <a:lvl4pPr marL="1371600" indent="0">
              <a:buNone/>
              <a:defRPr sz="2400"/>
            </a:lvl4pPr>
            <a:lvl5pPr marL="1828800" indent="0">
              <a:buNone/>
              <a:defRPr sz="2400"/>
            </a:lvl5pPr>
          </a:lstStyle>
          <a:p>
            <a:pPr lvl="0"/>
            <a:r>
              <a:rPr lang="en-US"/>
              <a:t>7</a:t>
            </a:r>
          </a:p>
        </p:txBody>
      </p:sp>
      <p:cxnSp>
        <p:nvCxnSpPr>
          <p:cNvPr id="60" name="Straight Connector 59"/>
          <p:cNvCxnSpPr/>
          <p:nvPr userDrawn="1"/>
        </p:nvCxnSpPr>
        <p:spPr>
          <a:xfrm>
            <a:off x="983661" y="4689121"/>
            <a:ext cx="5164903" cy="7026"/>
          </a:xfrm>
          <a:prstGeom prst="line">
            <a:avLst/>
          </a:prstGeom>
          <a:ln w="12700" cmpd="sng">
            <a:solidFill>
              <a:schemeClr val="tx1">
                <a:lumMod val="25000"/>
                <a:lumOff val="7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0419678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OC Slide -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 userDrawn="1"/>
        </p:nvSpPr>
        <p:spPr>
          <a:xfrm>
            <a:off x="6711702" y="4840514"/>
            <a:ext cx="2279522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800"/>
              <a:t>NREL</a:t>
            </a:r>
            <a:r>
              <a:rPr lang="en-US" sz="800" baseline="0"/>
              <a:t>    </a:t>
            </a:r>
            <a:r>
              <a:rPr lang="en-US" sz="800"/>
              <a:t>|    </a:t>
            </a:r>
            <a:fld id="{BFD71CF8-5198-8441-A7C0-DC22FD64CBE4}" type="slidenum">
              <a:rPr lang="en-US" sz="800"/>
              <a:pPr marL="0" marR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sz="800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457200" y="0"/>
            <a:ext cx="3214914" cy="1200151"/>
          </a:xfrm>
        </p:spPr>
        <p:txBody>
          <a:bodyPr/>
          <a:lstStyle/>
          <a:p>
            <a:r>
              <a:rPr lang="en-US"/>
              <a:t>Contents</a:t>
            </a:r>
          </a:p>
        </p:txBody>
      </p:sp>
      <p:sp>
        <p:nvSpPr>
          <p:cNvPr id="34" name="Text Placeholder 6"/>
          <p:cNvSpPr>
            <a:spLocks noGrp="1"/>
          </p:cNvSpPr>
          <p:nvPr>
            <p:ph type="body" sz="quarter" idx="11" hasCustomPrompt="1"/>
          </p:nvPr>
        </p:nvSpPr>
        <p:spPr>
          <a:xfrm>
            <a:off x="983661" y="1387198"/>
            <a:ext cx="5164903" cy="389572"/>
          </a:xfrm>
          <a:prstGeom prst="rect">
            <a:avLst/>
          </a:prstGeom>
        </p:spPr>
        <p:txBody>
          <a:bodyPr vert="horz" wrap="none" lIns="0" tIns="0" rIns="0" bIns="0" anchor="ctr" anchorCtr="0"/>
          <a:lstStyle>
            <a:lvl1pPr marL="0" indent="0">
              <a:buNone/>
              <a:defRPr sz="2000" b="0">
                <a:solidFill>
                  <a:schemeClr val="bg1">
                    <a:lumMod val="65000"/>
                  </a:schemeClr>
                </a:solidFill>
              </a:defRPr>
            </a:lvl1pPr>
            <a:lvl2pPr marL="457200" indent="0">
              <a:buNone/>
              <a:defRPr sz="2400"/>
            </a:lvl2pPr>
            <a:lvl3pPr marL="914400" indent="0">
              <a:buNone/>
              <a:defRPr sz="2400"/>
            </a:lvl3pPr>
            <a:lvl4pPr marL="1371600" indent="0">
              <a:buNone/>
              <a:defRPr sz="2400"/>
            </a:lvl4pPr>
            <a:lvl5pPr marL="1828800" indent="0">
              <a:buNone/>
              <a:defRPr sz="2400"/>
            </a:lvl5pPr>
          </a:lstStyle>
          <a:p>
            <a:pPr lvl="0"/>
            <a:r>
              <a:rPr lang="en-US" dirty="0"/>
              <a:t>Section Name</a:t>
            </a:r>
          </a:p>
        </p:txBody>
      </p:sp>
      <p:sp>
        <p:nvSpPr>
          <p:cNvPr id="36" name="Text Placeholder 6"/>
          <p:cNvSpPr>
            <a:spLocks noGrp="1"/>
          </p:cNvSpPr>
          <p:nvPr>
            <p:ph type="body" sz="quarter" idx="18" hasCustomPrompt="1"/>
          </p:nvPr>
        </p:nvSpPr>
        <p:spPr>
          <a:xfrm>
            <a:off x="468313" y="1387198"/>
            <a:ext cx="431573" cy="389572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 vert="horz" lIns="0" tIns="0" rIns="0" bIns="0" anchor="ctr" anchorCtr="0">
            <a:normAutofit/>
          </a:bodyPr>
          <a:lstStyle>
            <a:lvl1pPr marL="0" indent="0" algn="ctr">
              <a:buNone/>
              <a:defRPr sz="2000" b="1">
                <a:solidFill>
                  <a:schemeClr val="bg1"/>
                </a:solidFill>
              </a:defRPr>
            </a:lvl1pPr>
            <a:lvl2pPr marL="457200" indent="0">
              <a:buNone/>
              <a:defRPr sz="2400"/>
            </a:lvl2pPr>
            <a:lvl3pPr marL="914400" indent="0">
              <a:buNone/>
              <a:defRPr sz="2400"/>
            </a:lvl3pPr>
            <a:lvl4pPr marL="1371600" indent="0">
              <a:buNone/>
              <a:defRPr sz="2400"/>
            </a:lvl4pPr>
            <a:lvl5pPr marL="1828800" indent="0">
              <a:buNone/>
              <a:defRPr sz="2400"/>
            </a:lvl5pPr>
          </a:lstStyle>
          <a:p>
            <a:pPr lvl="0"/>
            <a:r>
              <a:rPr lang="en-US"/>
              <a:t>1</a:t>
            </a:r>
          </a:p>
        </p:txBody>
      </p:sp>
      <p:cxnSp>
        <p:nvCxnSpPr>
          <p:cNvPr id="37" name="Straight Connector 36"/>
          <p:cNvCxnSpPr/>
          <p:nvPr userDrawn="1"/>
        </p:nvCxnSpPr>
        <p:spPr>
          <a:xfrm>
            <a:off x="983661" y="1776770"/>
            <a:ext cx="5164903" cy="7026"/>
          </a:xfrm>
          <a:prstGeom prst="line">
            <a:avLst/>
          </a:prstGeom>
          <a:ln w="12700" cmpd="sng">
            <a:solidFill>
              <a:schemeClr val="tx1">
                <a:lumMod val="25000"/>
                <a:lumOff val="7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8" name="Text Placeholder 6"/>
          <p:cNvSpPr>
            <a:spLocks noGrp="1"/>
          </p:cNvSpPr>
          <p:nvPr>
            <p:ph type="body" sz="quarter" idx="19" hasCustomPrompt="1"/>
          </p:nvPr>
        </p:nvSpPr>
        <p:spPr>
          <a:xfrm>
            <a:off x="983661" y="1866532"/>
            <a:ext cx="5164903" cy="389572"/>
          </a:xfrm>
          <a:prstGeom prst="rect">
            <a:avLst/>
          </a:prstGeom>
        </p:spPr>
        <p:txBody>
          <a:bodyPr vert="horz" wrap="none" lIns="0" tIns="0" rIns="0" bIns="0" anchor="ctr" anchorCtr="0"/>
          <a:lstStyle>
            <a:lvl1pPr marL="0" indent="0">
              <a:buNone/>
              <a:defRPr sz="2000" b="0">
                <a:solidFill>
                  <a:schemeClr val="bg1">
                    <a:lumMod val="65000"/>
                  </a:schemeClr>
                </a:solidFill>
              </a:defRPr>
            </a:lvl1pPr>
            <a:lvl2pPr marL="457200" indent="0">
              <a:buNone/>
              <a:defRPr sz="2400"/>
            </a:lvl2pPr>
            <a:lvl3pPr marL="914400" indent="0">
              <a:buNone/>
              <a:defRPr sz="2400"/>
            </a:lvl3pPr>
            <a:lvl4pPr marL="1371600" indent="0">
              <a:buNone/>
              <a:defRPr sz="2400"/>
            </a:lvl4pPr>
            <a:lvl5pPr marL="1828800" indent="0">
              <a:buNone/>
              <a:defRPr sz="2400"/>
            </a:lvl5pPr>
          </a:lstStyle>
          <a:p>
            <a:pPr lvl="0"/>
            <a:r>
              <a:rPr lang="en-US"/>
              <a:t>Section Name</a:t>
            </a:r>
          </a:p>
        </p:txBody>
      </p:sp>
      <p:sp>
        <p:nvSpPr>
          <p:cNvPr id="39" name="Text Placeholder 6"/>
          <p:cNvSpPr>
            <a:spLocks noGrp="1"/>
          </p:cNvSpPr>
          <p:nvPr>
            <p:ph type="body" sz="quarter" idx="20" hasCustomPrompt="1"/>
          </p:nvPr>
        </p:nvSpPr>
        <p:spPr>
          <a:xfrm>
            <a:off x="468313" y="1866532"/>
            <a:ext cx="431573" cy="389572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 vert="horz" lIns="0" tIns="0" rIns="0" bIns="0" anchor="ctr" anchorCtr="0">
            <a:normAutofit/>
          </a:bodyPr>
          <a:lstStyle>
            <a:lvl1pPr marL="0" indent="0" algn="ctr">
              <a:buNone/>
              <a:defRPr sz="2000" b="1">
                <a:solidFill>
                  <a:schemeClr val="bg1"/>
                </a:solidFill>
              </a:defRPr>
            </a:lvl1pPr>
            <a:lvl2pPr marL="457200" indent="0">
              <a:buNone/>
              <a:defRPr sz="2400"/>
            </a:lvl2pPr>
            <a:lvl3pPr marL="914400" indent="0">
              <a:buNone/>
              <a:defRPr sz="2400"/>
            </a:lvl3pPr>
            <a:lvl4pPr marL="1371600" indent="0">
              <a:buNone/>
              <a:defRPr sz="2400"/>
            </a:lvl4pPr>
            <a:lvl5pPr marL="1828800" indent="0">
              <a:buNone/>
              <a:defRPr sz="2400"/>
            </a:lvl5pPr>
          </a:lstStyle>
          <a:p>
            <a:pPr lvl="0"/>
            <a:r>
              <a:rPr lang="en-US"/>
              <a:t>2</a:t>
            </a:r>
          </a:p>
        </p:txBody>
      </p:sp>
      <p:cxnSp>
        <p:nvCxnSpPr>
          <p:cNvPr id="40" name="Straight Connector 39"/>
          <p:cNvCxnSpPr/>
          <p:nvPr userDrawn="1"/>
        </p:nvCxnSpPr>
        <p:spPr>
          <a:xfrm>
            <a:off x="983661" y="2256104"/>
            <a:ext cx="5164903" cy="7026"/>
          </a:xfrm>
          <a:prstGeom prst="line">
            <a:avLst/>
          </a:prstGeom>
          <a:ln w="12700" cmpd="sng">
            <a:solidFill>
              <a:schemeClr val="tx1">
                <a:lumMod val="25000"/>
                <a:lumOff val="7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2" name="Text Placeholder 6"/>
          <p:cNvSpPr>
            <a:spLocks noGrp="1"/>
          </p:cNvSpPr>
          <p:nvPr>
            <p:ph type="body" sz="quarter" idx="21" hasCustomPrompt="1"/>
          </p:nvPr>
        </p:nvSpPr>
        <p:spPr>
          <a:xfrm>
            <a:off x="983661" y="2351089"/>
            <a:ext cx="5164903" cy="389572"/>
          </a:xfrm>
          <a:prstGeom prst="rect">
            <a:avLst/>
          </a:prstGeom>
        </p:spPr>
        <p:txBody>
          <a:bodyPr vert="horz" wrap="none" lIns="0" tIns="0" rIns="0" bIns="0" anchor="ctr" anchorCtr="0"/>
          <a:lstStyle>
            <a:lvl1pPr marL="0" indent="0">
              <a:buNone/>
              <a:defRPr sz="2000" b="0">
                <a:solidFill>
                  <a:schemeClr val="bg1">
                    <a:lumMod val="65000"/>
                  </a:schemeClr>
                </a:solidFill>
              </a:defRPr>
            </a:lvl1pPr>
            <a:lvl2pPr marL="457200" indent="0">
              <a:buNone/>
              <a:defRPr sz="2400"/>
            </a:lvl2pPr>
            <a:lvl3pPr marL="914400" indent="0">
              <a:buNone/>
              <a:defRPr sz="2400"/>
            </a:lvl3pPr>
            <a:lvl4pPr marL="1371600" indent="0">
              <a:buNone/>
              <a:defRPr sz="2400"/>
            </a:lvl4pPr>
            <a:lvl5pPr marL="1828800" indent="0">
              <a:buNone/>
              <a:defRPr sz="2400"/>
            </a:lvl5pPr>
          </a:lstStyle>
          <a:p>
            <a:pPr lvl="0"/>
            <a:r>
              <a:rPr lang="en-US"/>
              <a:t>Section Name</a:t>
            </a:r>
          </a:p>
        </p:txBody>
      </p:sp>
      <p:sp>
        <p:nvSpPr>
          <p:cNvPr id="43" name="Text Placeholder 6"/>
          <p:cNvSpPr>
            <a:spLocks noGrp="1"/>
          </p:cNvSpPr>
          <p:nvPr>
            <p:ph type="body" sz="quarter" idx="22" hasCustomPrompt="1"/>
          </p:nvPr>
        </p:nvSpPr>
        <p:spPr>
          <a:xfrm>
            <a:off x="468313" y="2351089"/>
            <a:ext cx="431573" cy="389572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 vert="horz" lIns="0" tIns="0" rIns="0" bIns="0" anchor="ctr" anchorCtr="0">
            <a:normAutofit/>
          </a:bodyPr>
          <a:lstStyle>
            <a:lvl1pPr marL="0" indent="0" algn="ctr">
              <a:buNone/>
              <a:defRPr sz="2000" b="1">
                <a:solidFill>
                  <a:schemeClr val="bg1"/>
                </a:solidFill>
              </a:defRPr>
            </a:lvl1pPr>
            <a:lvl2pPr marL="457200" indent="0">
              <a:buNone/>
              <a:defRPr sz="2400"/>
            </a:lvl2pPr>
            <a:lvl3pPr marL="914400" indent="0">
              <a:buNone/>
              <a:defRPr sz="2400"/>
            </a:lvl3pPr>
            <a:lvl4pPr marL="1371600" indent="0">
              <a:buNone/>
              <a:defRPr sz="2400"/>
            </a:lvl4pPr>
            <a:lvl5pPr marL="1828800" indent="0">
              <a:buNone/>
              <a:defRPr sz="2400"/>
            </a:lvl5pPr>
          </a:lstStyle>
          <a:p>
            <a:pPr lvl="0"/>
            <a:r>
              <a:rPr lang="en-US"/>
              <a:t>3</a:t>
            </a:r>
          </a:p>
        </p:txBody>
      </p:sp>
      <p:cxnSp>
        <p:nvCxnSpPr>
          <p:cNvPr id="44" name="Straight Connector 43"/>
          <p:cNvCxnSpPr/>
          <p:nvPr userDrawn="1"/>
        </p:nvCxnSpPr>
        <p:spPr>
          <a:xfrm>
            <a:off x="983661" y="2740661"/>
            <a:ext cx="5164903" cy="7026"/>
          </a:xfrm>
          <a:prstGeom prst="line">
            <a:avLst/>
          </a:prstGeom>
          <a:ln w="12700" cmpd="sng">
            <a:solidFill>
              <a:schemeClr val="tx1">
                <a:lumMod val="25000"/>
                <a:lumOff val="7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9" name="Text Placeholder 6"/>
          <p:cNvSpPr>
            <a:spLocks noGrp="1"/>
          </p:cNvSpPr>
          <p:nvPr>
            <p:ph type="body" sz="quarter" idx="23" hasCustomPrompt="1"/>
          </p:nvPr>
        </p:nvSpPr>
        <p:spPr>
          <a:xfrm>
            <a:off x="983661" y="2836648"/>
            <a:ext cx="5164903" cy="389572"/>
          </a:xfrm>
          <a:prstGeom prst="rect">
            <a:avLst/>
          </a:prstGeom>
        </p:spPr>
        <p:txBody>
          <a:bodyPr vert="horz" wrap="none" lIns="0" tIns="0" rIns="0" bIns="0" anchor="ctr" anchorCtr="0"/>
          <a:lstStyle>
            <a:lvl1pPr marL="0" indent="0">
              <a:buNone/>
              <a:defRPr sz="2000" b="0">
                <a:solidFill>
                  <a:schemeClr val="bg1">
                    <a:lumMod val="65000"/>
                  </a:schemeClr>
                </a:solidFill>
              </a:defRPr>
            </a:lvl1pPr>
            <a:lvl2pPr marL="457200" indent="0">
              <a:buNone/>
              <a:defRPr sz="2400"/>
            </a:lvl2pPr>
            <a:lvl3pPr marL="914400" indent="0">
              <a:buNone/>
              <a:defRPr sz="2400"/>
            </a:lvl3pPr>
            <a:lvl4pPr marL="1371600" indent="0">
              <a:buNone/>
              <a:defRPr sz="2400"/>
            </a:lvl4pPr>
            <a:lvl5pPr marL="1828800" indent="0">
              <a:buNone/>
              <a:defRPr sz="2400"/>
            </a:lvl5pPr>
          </a:lstStyle>
          <a:p>
            <a:pPr lvl="0"/>
            <a:r>
              <a:rPr lang="en-US"/>
              <a:t>Section Name</a:t>
            </a:r>
          </a:p>
        </p:txBody>
      </p:sp>
      <p:sp>
        <p:nvSpPr>
          <p:cNvPr id="50" name="Text Placeholder 6"/>
          <p:cNvSpPr>
            <a:spLocks noGrp="1"/>
          </p:cNvSpPr>
          <p:nvPr>
            <p:ph type="body" sz="quarter" idx="24" hasCustomPrompt="1"/>
          </p:nvPr>
        </p:nvSpPr>
        <p:spPr>
          <a:xfrm>
            <a:off x="468313" y="2836648"/>
            <a:ext cx="431573" cy="389572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 vert="horz" lIns="0" tIns="0" rIns="0" bIns="0" anchor="ctr" anchorCtr="0">
            <a:normAutofit/>
          </a:bodyPr>
          <a:lstStyle>
            <a:lvl1pPr marL="0" indent="0" algn="ctr">
              <a:buNone/>
              <a:defRPr sz="2000" b="1">
                <a:solidFill>
                  <a:schemeClr val="bg1"/>
                </a:solidFill>
              </a:defRPr>
            </a:lvl1pPr>
            <a:lvl2pPr marL="457200" indent="0">
              <a:buNone/>
              <a:defRPr sz="2400"/>
            </a:lvl2pPr>
            <a:lvl3pPr marL="914400" indent="0">
              <a:buNone/>
              <a:defRPr sz="2400"/>
            </a:lvl3pPr>
            <a:lvl4pPr marL="1371600" indent="0">
              <a:buNone/>
              <a:defRPr sz="2400"/>
            </a:lvl4pPr>
            <a:lvl5pPr marL="1828800" indent="0">
              <a:buNone/>
              <a:defRPr sz="2400"/>
            </a:lvl5pPr>
          </a:lstStyle>
          <a:p>
            <a:pPr lvl="0"/>
            <a:r>
              <a:rPr lang="en-US"/>
              <a:t>4</a:t>
            </a:r>
          </a:p>
        </p:txBody>
      </p:sp>
      <p:cxnSp>
        <p:nvCxnSpPr>
          <p:cNvPr id="51" name="Straight Connector 50"/>
          <p:cNvCxnSpPr/>
          <p:nvPr userDrawn="1"/>
        </p:nvCxnSpPr>
        <p:spPr>
          <a:xfrm>
            <a:off x="983661" y="3226220"/>
            <a:ext cx="5164903" cy="7026"/>
          </a:xfrm>
          <a:prstGeom prst="line">
            <a:avLst/>
          </a:prstGeom>
          <a:ln w="12700" cmpd="sng">
            <a:solidFill>
              <a:schemeClr val="tx1">
                <a:lumMod val="25000"/>
                <a:lumOff val="7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2" name="Text Placeholder 6"/>
          <p:cNvSpPr>
            <a:spLocks noGrp="1"/>
          </p:cNvSpPr>
          <p:nvPr>
            <p:ph type="body" sz="quarter" idx="25" hasCustomPrompt="1"/>
          </p:nvPr>
        </p:nvSpPr>
        <p:spPr>
          <a:xfrm>
            <a:off x="983661" y="3328432"/>
            <a:ext cx="5164903" cy="389572"/>
          </a:xfrm>
          <a:prstGeom prst="rect">
            <a:avLst/>
          </a:prstGeom>
        </p:spPr>
        <p:txBody>
          <a:bodyPr vert="horz" wrap="none" lIns="0" tIns="0" rIns="0" bIns="0" anchor="ctr" anchorCtr="0"/>
          <a:lstStyle>
            <a:lvl1pPr marL="0" indent="0">
              <a:buNone/>
              <a:defRPr sz="2000" b="1">
                <a:solidFill>
                  <a:srgbClr val="333333"/>
                </a:solidFill>
              </a:defRPr>
            </a:lvl1pPr>
            <a:lvl2pPr marL="457200" indent="0">
              <a:buNone/>
              <a:defRPr sz="2400"/>
            </a:lvl2pPr>
            <a:lvl3pPr marL="914400" indent="0">
              <a:buNone/>
              <a:defRPr sz="2400"/>
            </a:lvl3pPr>
            <a:lvl4pPr marL="1371600" indent="0">
              <a:buNone/>
              <a:defRPr sz="2400"/>
            </a:lvl4pPr>
            <a:lvl5pPr marL="1828800" indent="0">
              <a:buNone/>
              <a:defRPr sz="2400"/>
            </a:lvl5pPr>
          </a:lstStyle>
          <a:p>
            <a:pPr lvl="0"/>
            <a:r>
              <a:rPr lang="en-US"/>
              <a:t>Section Name</a:t>
            </a:r>
          </a:p>
        </p:txBody>
      </p:sp>
      <p:sp>
        <p:nvSpPr>
          <p:cNvPr id="53" name="Text Placeholder 6"/>
          <p:cNvSpPr>
            <a:spLocks noGrp="1"/>
          </p:cNvSpPr>
          <p:nvPr>
            <p:ph type="body" sz="quarter" idx="26" hasCustomPrompt="1"/>
          </p:nvPr>
        </p:nvSpPr>
        <p:spPr>
          <a:xfrm>
            <a:off x="468313" y="3328432"/>
            <a:ext cx="431573" cy="389572"/>
          </a:xfrm>
          <a:prstGeom prst="rect">
            <a:avLst/>
          </a:prstGeom>
          <a:solidFill>
            <a:schemeClr val="accent3"/>
          </a:solidFill>
        </p:spPr>
        <p:txBody>
          <a:bodyPr vert="horz" lIns="0" tIns="0" rIns="0" bIns="0" anchor="ctr" anchorCtr="0">
            <a:normAutofit/>
          </a:bodyPr>
          <a:lstStyle>
            <a:lvl1pPr marL="0" indent="0" algn="ctr">
              <a:buNone/>
              <a:defRPr sz="2000" b="1">
                <a:solidFill>
                  <a:schemeClr val="bg1"/>
                </a:solidFill>
              </a:defRPr>
            </a:lvl1pPr>
            <a:lvl2pPr marL="457200" indent="0">
              <a:buNone/>
              <a:defRPr sz="2400"/>
            </a:lvl2pPr>
            <a:lvl3pPr marL="914400" indent="0">
              <a:buNone/>
              <a:defRPr sz="2400"/>
            </a:lvl3pPr>
            <a:lvl4pPr marL="1371600" indent="0">
              <a:buNone/>
              <a:defRPr sz="2400"/>
            </a:lvl4pPr>
            <a:lvl5pPr marL="1828800" indent="0">
              <a:buNone/>
              <a:defRPr sz="2400"/>
            </a:lvl5pPr>
          </a:lstStyle>
          <a:p>
            <a:pPr lvl="0"/>
            <a:r>
              <a:rPr lang="en-US"/>
              <a:t>5</a:t>
            </a:r>
          </a:p>
        </p:txBody>
      </p:sp>
      <p:cxnSp>
        <p:nvCxnSpPr>
          <p:cNvPr id="54" name="Straight Connector 53"/>
          <p:cNvCxnSpPr/>
          <p:nvPr userDrawn="1"/>
        </p:nvCxnSpPr>
        <p:spPr>
          <a:xfrm>
            <a:off x="983661" y="3718004"/>
            <a:ext cx="5164903" cy="7026"/>
          </a:xfrm>
          <a:prstGeom prst="line">
            <a:avLst/>
          </a:prstGeom>
          <a:ln w="12700" cmpd="sng">
            <a:solidFill>
              <a:schemeClr val="tx1">
                <a:lumMod val="25000"/>
                <a:lumOff val="7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5" name="Text Placeholder 6"/>
          <p:cNvSpPr>
            <a:spLocks noGrp="1"/>
          </p:cNvSpPr>
          <p:nvPr>
            <p:ph type="body" sz="quarter" idx="27" hasCustomPrompt="1"/>
          </p:nvPr>
        </p:nvSpPr>
        <p:spPr>
          <a:xfrm>
            <a:off x="983661" y="3813991"/>
            <a:ext cx="5164903" cy="389572"/>
          </a:xfrm>
          <a:prstGeom prst="rect">
            <a:avLst/>
          </a:prstGeom>
        </p:spPr>
        <p:txBody>
          <a:bodyPr vert="horz" wrap="none" lIns="0" tIns="0" rIns="0" bIns="0" anchor="ctr" anchorCtr="0"/>
          <a:lstStyle>
            <a:lvl1pPr marL="0" indent="0">
              <a:buNone/>
              <a:defRPr sz="2000" b="0">
                <a:solidFill>
                  <a:schemeClr val="bg1">
                    <a:lumMod val="65000"/>
                  </a:schemeClr>
                </a:solidFill>
              </a:defRPr>
            </a:lvl1pPr>
            <a:lvl2pPr marL="457200" indent="0">
              <a:buNone/>
              <a:defRPr sz="2400"/>
            </a:lvl2pPr>
            <a:lvl3pPr marL="914400" indent="0">
              <a:buNone/>
              <a:defRPr sz="2400"/>
            </a:lvl3pPr>
            <a:lvl4pPr marL="1371600" indent="0">
              <a:buNone/>
              <a:defRPr sz="2400"/>
            </a:lvl4pPr>
            <a:lvl5pPr marL="1828800" indent="0">
              <a:buNone/>
              <a:defRPr sz="2400"/>
            </a:lvl5pPr>
          </a:lstStyle>
          <a:p>
            <a:pPr lvl="0"/>
            <a:r>
              <a:rPr lang="en-US"/>
              <a:t>Section Name</a:t>
            </a:r>
          </a:p>
        </p:txBody>
      </p:sp>
      <p:sp>
        <p:nvSpPr>
          <p:cNvPr id="56" name="Text Placeholder 6"/>
          <p:cNvSpPr>
            <a:spLocks noGrp="1"/>
          </p:cNvSpPr>
          <p:nvPr>
            <p:ph type="body" sz="quarter" idx="28" hasCustomPrompt="1"/>
          </p:nvPr>
        </p:nvSpPr>
        <p:spPr>
          <a:xfrm>
            <a:off x="468313" y="3813991"/>
            <a:ext cx="431573" cy="389572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 vert="horz" lIns="0" tIns="0" rIns="0" bIns="0" anchor="ctr" anchorCtr="0">
            <a:normAutofit/>
          </a:bodyPr>
          <a:lstStyle>
            <a:lvl1pPr marL="0" indent="0" algn="ctr">
              <a:buNone/>
              <a:defRPr sz="2000" b="1">
                <a:solidFill>
                  <a:schemeClr val="bg1"/>
                </a:solidFill>
              </a:defRPr>
            </a:lvl1pPr>
            <a:lvl2pPr marL="457200" indent="0">
              <a:buNone/>
              <a:defRPr sz="2400"/>
            </a:lvl2pPr>
            <a:lvl3pPr marL="914400" indent="0">
              <a:buNone/>
              <a:defRPr sz="2400"/>
            </a:lvl3pPr>
            <a:lvl4pPr marL="1371600" indent="0">
              <a:buNone/>
              <a:defRPr sz="2400"/>
            </a:lvl4pPr>
            <a:lvl5pPr marL="1828800" indent="0">
              <a:buNone/>
              <a:defRPr sz="2400"/>
            </a:lvl5pPr>
          </a:lstStyle>
          <a:p>
            <a:pPr lvl="0"/>
            <a:r>
              <a:rPr lang="en-US"/>
              <a:t>6</a:t>
            </a:r>
          </a:p>
        </p:txBody>
      </p:sp>
      <p:cxnSp>
        <p:nvCxnSpPr>
          <p:cNvPr id="57" name="Straight Connector 56"/>
          <p:cNvCxnSpPr/>
          <p:nvPr userDrawn="1"/>
        </p:nvCxnSpPr>
        <p:spPr>
          <a:xfrm>
            <a:off x="983661" y="4203563"/>
            <a:ext cx="5164903" cy="7026"/>
          </a:xfrm>
          <a:prstGeom prst="line">
            <a:avLst/>
          </a:prstGeom>
          <a:ln w="12700" cmpd="sng">
            <a:solidFill>
              <a:schemeClr val="tx1">
                <a:lumMod val="25000"/>
                <a:lumOff val="7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8" name="Text Placeholder 6"/>
          <p:cNvSpPr>
            <a:spLocks noGrp="1"/>
          </p:cNvSpPr>
          <p:nvPr>
            <p:ph type="body" sz="quarter" idx="29" hasCustomPrompt="1"/>
          </p:nvPr>
        </p:nvSpPr>
        <p:spPr>
          <a:xfrm>
            <a:off x="983661" y="4299549"/>
            <a:ext cx="5164903" cy="389572"/>
          </a:xfrm>
          <a:prstGeom prst="rect">
            <a:avLst/>
          </a:prstGeom>
        </p:spPr>
        <p:txBody>
          <a:bodyPr vert="horz" wrap="none" lIns="0" tIns="0" rIns="0" bIns="0" anchor="ctr" anchorCtr="0"/>
          <a:lstStyle>
            <a:lvl1pPr marL="0" indent="0">
              <a:buNone/>
              <a:defRPr sz="2000" b="0">
                <a:solidFill>
                  <a:schemeClr val="bg1">
                    <a:lumMod val="65000"/>
                  </a:schemeClr>
                </a:solidFill>
              </a:defRPr>
            </a:lvl1pPr>
            <a:lvl2pPr marL="457200" indent="0">
              <a:buNone/>
              <a:defRPr sz="2400"/>
            </a:lvl2pPr>
            <a:lvl3pPr marL="914400" indent="0">
              <a:buNone/>
              <a:defRPr sz="2400"/>
            </a:lvl3pPr>
            <a:lvl4pPr marL="1371600" indent="0">
              <a:buNone/>
              <a:defRPr sz="2400"/>
            </a:lvl4pPr>
            <a:lvl5pPr marL="1828800" indent="0">
              <a:buNone/>
              <a:defRPr sz="2400"/>
            </a:lvl5pPr>
          </a:lstStyle>
          <a:p>
            <a:pPr lvl="0"/>
            <a:r>
              <a:rPr lang="en-US"/>
              <a:t>Section Name</a:t>
            </a:r>
          </a:p>
        </p:txBody>
      </p:sp>
      <p:sp>
        <p:nvSpPr>
          <p:cNvPr id="59" name="Text Placeholder 6"/>
          <p:cNvSpPr>
            <a:spLocks noGrp="1"/>
          </p:cNvSpPr>
          <p:nvPr>
            <p:ph type="body" sz="quarter" idx="30" hasCustomPrompt="1"/>
          </p:nvPr>
        </p:nvSpPr>
        <p:spPr>
          <a:xfrm>
            <a:off x="468313" y="4299549"/>
            <a:ext cx="431573" cy="389572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 vert="horz" lIns="0" tIns="0" rIns="0" bIns="0" anchor="ctr" anchorCtr="0">
            <a:normAutofit/>
          </a:bodyPr>
          <a:lstStyle>
            <a:lvl1pPr marL="0" indent="0" algn="ctr">
              <a:buNone/>
              <a:defRPr sz="2000" b="1">
                <a:solidFill>
                  <a:schemeClr val="bg1"/>
                </a:solidFill>
              </a:defRPr>
            </a:lvl1pPr>
            <a:lvl2pPr marL="457200" indent="0">
              <a:buNone/>
              <a:defRPr sz="2400"/>
            </a:lvl2pPr>
            <a:lvl3pPr marL="914400" indent="0">
              <a:buNone/>
              <a:defRPr sz="2400"/>
            </a:lvl3pPr>
            <a:lvl4pPr marL="1371600" indent="0">
              <a:buNone/>
              <a:defRPr sz="2400"/>
            </a:lvl4pPr>
            <a:lvl5pPr marL="1828800" indent="0">
              <a:buNone/>
              <a:defRPr sz="2400"/>
            </a:lvl5pPr>
          </a:lstStyle>
          <a:p>
            <a:pPr lvl="0"/>
            <a:r>
              <a:rPr lang="en-US"/>
              <a:t>7</a:t>
            </a:r>
          </a:p>
        </p:txBody>
      </p:sp>
      <p:cxnSp>
        <p:nvCxnSpPr>
          <p:cNvPr id="60" name="Straight Connector 59"/>
          <p:cNvCxnSpPr/>
          <p:nvPr userDrawn="1"/>
        </p:nvCxnSpPr>
        <p:spPr>
          <a:xfrm>
            <a:off x="983661" y="4689121"/>
            <a:ext cx="5164903" cy="7026"/>
          </a:xfrm>
          <a:prstGeom prst="line">
            <a:avLst/>
          </a:prstGeom>
          <a:ln w="12700" cmpd="sng">
            <a:solidFill>
              <a:schemeClr val="tx1">
                <a:lumMod val="25000"/>
                <a:lumOff val="7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1396839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OC Slide -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 userDrawn="1"/>
        </p:nvSpPr>
        <p:spPr>
          <a:xfrm>
            <a:off x="6711702" y="4840514"/>
            <a:ext cx="2279522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800"/>
              <a:t>NREL</a:t>
            </a:r>
            <a:r>
              <a:rPr lang="en-US" sz="800" baseline="0"/>
              <a:t>    </a:t>
            </a:r>
            <a:r>
              <a:rPr lang="en-US" sz="800"/>
              <a:t>|    </a:t>
            </a:r>
            <a:fld id="{BFD71CF8-5198-8441-A7C0-DC22FD64CBE4}" type="slidenum">
              <a:rPr lang="en-US" sz="800"/>
              <a:pPr marL="0" marR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sz="800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457200" y="0"/>
            <a:ext cx="3214914" cy="1200151"/>
          </a:xfrm>
        </p:spPr>
        <p:txBody>
          <a:bodyPr/>
          <a:lstStyle/>
          <a:p>
            <a:r>
              <a:rPr lang="en-US"/>
              <a:t>Contents</a:t>
            </a:r>
          </a:p>
        </p:txBody>
      </p:sp>
      <p:sp>
        <p:nvSpPr>
          <p:cNvPr id="34" name="Text Placeholder 6"/>
          <p:cNvSpPr>
            <a:spLocks noGrp="1"/>
          </p:cNvSpPr>
          <p:nvPr>
            <p:ph type="body" sz="quarter" idx="11" hasCustomPrompt="1"/>
          </p:nvPr>
        </p:nvSpPr>
        <p:spPr>
          <a:xfrm>
            <a:off x="983661" y="1387198"/>
            <a:ext cx="5164903" cy="389572"/>
          </a:xfrm>
          <a:prstGeom prst="rect">
            <a:avLst/>
          </a:prstGeom>
        </p:spPr>
        <p:txBody>
          <a:bodyPr vert="horz" wrap="none" lIns="0" tIns="0" rIns="0" bIns="0" anchor="ctr" anchorCtr="0"/>
          <a:lstStyle>
            <a:lvl1pPr marL="0" indent="0">
              <a:buNone/>
              <a:defRPr sz="2000" b="0">
                <a:solidFill>
                  <a:schemeClr val="bg1">
                    <a:lumMod val="65000"/>
                  </a:schemeClr>
                </a:solidFill>
              </a:defRPr>
            </a:lvl1pPr>
            <a:lvl2pPr marL="457200" indent="0">
              <a:buNone/>
              <a:defRPr sz="2400"/>
            </a:lvl2pPr>
            <a:lvl3pPr marL="914400" indent="0">
              <a:buNone/>
              <a:defRPr sz="2400"/>
            </a:lvl3pPr>
            <a:lvl4pPr marL="1371600" indent="0">
              <a:buNone/>
              <a:defRPr sz="2400"/>
            </a:lvl4pPr>
            <a:lvl5pPr marL="1828800" indent="0">
              <a:buNone/>
              <a:defRPr sz="2400"/>
            </a:lvl5pPr>
          </a:lstStyle>
          <a:p>
            <a:pPr lvl="0"/>
            <a:r>
              <a:rPr lang="en-US" dirty="0"/>
              <a:t>Section Name</a:t>
            </a:r>
          </a:p>
        </p:txBody>
      </p:sp>
      <p:sp>
        <p:nvSpPr>
          <p:cNvPr id="36" name="Text Placeholder 6"/>
          <p:cNvSpPr>
            <a:spLocks noGrp="1"/>
          </p:cNvSpPr>
          <p:nvPr>
            <p:ph type="body" sz="quarter" idx="18" hasCustomPrompt="1"/>
          </p:nvPr>
        </p:nvSpPr>
        <p:spPr>
          <a:xfrm>
            <a:off x="468313" y="1387198"/>
            <a:ext cx="431573" cy="389572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 vert="horz" lIns="0" tIns="0" rIns="0" bIns="0" anchor="ctr" anchorCtr="0">
            <a:normAutofit/>
          </a:bodyPr>
          <a:lstStyle>
            <a:lvl1pPr marL="0" indent="0" algn="ctr">
              <a:buNone/>
              <a:defRPr sz="2000" b="1">
                <a:solidFill>
                  <a:schemeClr val="bg1"/>
                </a:solidFill>
              </a:defRPr>
            </a:lvl1pPr>
            <a:lvl2pPr marL="457200" indent="0">
              <a:buNone/>
              <a:defRPr sz="2400"/>
            </a:lvl2pPr>
            <a:lvl3pPr marL="914400" indent="0">
              <a:buNone/>
              <a:defRPr sz="2400"/>
            </a:lvl3pPr>
            <a:lvl4pPr marL="1371600" indent="0">
              <a:buNone/>
              <a:defRPr sz="2400"/>
            </a:lvl4pPr>
            <a:lvl5pPr marL="1828800" indent="0">
              <a:buNone/>
              <a:defRPr sz="2400"/>
            </a:lvl5pPr>
          </a:lstStyle>
          <a:p>
            <a:pPr lvl="0"/>
            <a:r>
              <a:rPr lang="en-US" dirty="0"/>
              <a:t>1</a:t>
            </a:r>
          </a:p>
        </p:txBody>
      </p:sp>
      <p:cxnSp>
        <p:nvCxnSpPr>
          <p:cNvPr id="37" name="Straight Connector 36"/>
          <p:cNvCxnSpPr/>
          <p:nvPr userDrawn="1"/>
        </p:nvCxnSpPr>
        <p:spPr>
          <a:xfrm>
            <a:off x="983661" y="1776770"/>
            <a:ext cx="5164903" cy="7026"/>
          </a:xfrm>
          <a:prstGeom prst="line">
            <a:avLst/>
          </a:prstGeom>
          <a:ln w="12700" cmpd="sng">
            <a:solidFill>
              <a:schemeClr val="tx1">
                <a:lumMod val="25000"/>
                <a:lumOff val="7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8" name="Text Placeholder 6"/>
          <p:cNvSpPr>
            <a:spLocks noGrp="1"/>
          </p:cNvSpPr>
          <p:nvPr>
            <p:ph type="body" sz="quarter" idx="19" hasCustomPrompt="1"/>
          </p:nvPr>
        </p:nvSpPr>
        <p:spPr>
          <a:xfrm>
            <a:off x="983661" y="1866532"/>
            <a:ext cx="5164903" cy="389572"/>
          </a:xfrm>
          <a:prstGeom prst="rect">
            <a:avLst/>
          </a:prstGeom>
        </p:spPr>
        <p:txBody>
          <a:bodyPr vert="horz" wrap="none" lIns="0" tIns="0" rIns="0" bIns="0" anchor="ctr" anchorCtr="0"/>
          <a:lstStyle>
            <a:lvl1pPr marL="0" indent="0">
              <a:buNone/>
              <a:defRPr sz="2000" b="0">
                <a:solidFill>
                  <a:schemeClr val="bg1">
                    <a:lumMod val="65000"/>
                  </a:schemeClr>
                </a:solidFill>
              </a:defRPr>
            </a:lvl1pPr>
            <a:lvl2pPr marL="457200" indent="0">
              <a:buNone/>
              <a:defRPr sz="2400"/>
            </a:lvl2pPr>
            <a:lvl3pPr marL="914400" indent="0">
              <a:buNone/>
              <a:defRPr sz="2400"/>
            </a:lvl3pPr>
            <a:lvl4pPr marL="1371600" indent="0">
              <a:buNone/>
              <a:defRPr sz="2400"/>
            </a:lvl4pPr>
            <a:lvl5pPr marL="1828800" indent="0">
              <a:buNone/>
              <a:defRPr sz="2400"/>
            </a:lvl5pPr>
          </a:lstStyle>
          <a:p>
            <a:pPr lvl="0"/>
            <a:r>
              <a:rPr lang="en-US"/>
              <a:t>Section Name</a:t>
            </a:r>
          </a:p>
        </p:txBody>
      </p:sp>
      <p:sp>
        <p:nvSpPr>
          <p:cNvPr id="39" name="Text Placeholder 6"/>
          <p:cNvSpPr>
            <a:spLocks noGrp="1"/>
          </p:cNvSpPr>
          <p:nvPr>
            <p:ph type="body" sz="quarter" idx="20" hasCustomPrompt="1"/>
          </p:nvPr>
        </p:nvSpPr>
        <p:spPr>
          <a:xfrm>
            <a:off x="468313" y="1866532"/>
            <a:ext cx="431573" cy="389572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 vert="horz" lIns="0" tIns="0" rIns="0" bIns="0" anchor="ctr" anchorCtr="0">
            <a:normAutofit/>
          </a:bodyPr>
          <a:lstStyle>
            <a:lvl1pPr marL="0" indent="0" algn="ctr">
              <a:buNone/>
              <a:defRPr sz="2000" b="1">
                <a:solidFill>
                  <a:schemeClr val="bg1"/>
                </a:solidFill>
              </a:defRPr>
            </a:lvl1pPr>
            <a:lvl2pPr marL="457200" indent="0">
              <a:buNone/>
              <a:defRPr sz="2400"/>
            </a:lvl2pPr>
            <a:lvl3pPr marL="914400" indent="0">
              <a:buNone/>
              <a:defRPr sz="2400"/>
            </a:lvl3pPr>
            <a:lvl4pPr marL="1371600" indent="0">
              <a:buNone/>
              <a:defRPr sz="2400"/>
            </a:lvl4pPr>
            <a:lvl5pPr marL="1828800" indent="0">
              <a:buNone/>
              <a:defRPr sz="2400"/>
            </a:lvl5pPr>
          </a:lstStyle>
          <a:p>
            <a:pPr lvl="0"/>
            <a:r>
              <a:rPr lang="en-US"/>
              <a:t>2</a:t>
            </a:r>
          </a:p>
        </p:txBody>
      </p:sp>
      <p:cxnSp>
        <p:nvCxnSpPr>
          <p:cNvPr id="40" name="Straight Connector 39"/>
          <p:cNvCxnSpPr/>
          <p:nvPr userDrawn="1"/>
        </p:nvCxnSpPr>
        <p:spPr>
          <a:xfrm>
            <a:off x="983661" y="2256104"/>
            <a:ext cx="5164903" cy="7026"/>
          </a:xfrm>
          <a:prstGeom prst="line">
            <a:avLst/>
          </a:prstGeom>
          <a:ln w="12700" cmpd="sng">
            <a:solidFill>
              <a:schemeClr val="tx1">
                <a:lumMod val="25000"/>
                <a:lumOff val="7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2" name="Text Placeholder 6"/>
          <p:cNvSpPr>
            <a:spLocks noGrp="1"/>
          </p:cNvSpPr>
          <p:nvPr>
            <p:ph type="body" sz="quarter" idx="21" hasCustomPrompt="1"/>
          </p:nvPr>
        </p:nvSpPr>
        <p:spPr>
          <a:xfrm>
            <a:off x="983661" y="2351089"/>
            <a:ext cx="5164903" cy="389572"/>
          </a:xfrm>
          <a:prstGeom prst="rect">
            <a:avLst/>
          </a:prstGeom>
        </p:spPr>
        <p:txBody>
          <a:bodyPr vert="horz" wrap="none" lIns="0" tIns="0" rIns="0" bIns="0" anchor="ctr" anchorCtr="0"/>
          <a:lstStyle>
            <a:lvl1pPr marL="0" indent="0">
              <a:buNone/>
              <a:defRPr sz="2000" b="0">
                <a:solidFill>
                  <a:schemeClr val="bg1">
                    <a:lumMod val="65000"/>
                  </a:schemeClr>
                </a:solidFill>
              </a:defRPr>
            </a:lvl1pPr>
            <a:lvl2pPr marL="457200" indent="0">
              <a:buNone/>
              <a:defRPr sz="2400"/>
            </a:lvl2pPr>
            <a:lvl3pPr marL="914400" indent="0">
              <a:buNone/>
              <a:defRPr sz="2400"/>
            </a:lvl3pPr>
            <a:lvl4pPr marL="1371600" indent="0">
              <a:buNone/>
              <a:defRPr sz="2400"/>
            </a:lvl4pPr>
            <a:lvl5pPr marL="1828800" indent="0">
              <a:buNone/>
              <a:defRPr sz="2400"/>
            </a:lvl5pPr>
          </a:lstStyle>
          <a:p>
            <a:pPr lvl="0"/>
            <a:r>
              <a:rPr lang="en-US"/>
              <a:t>Section Name</a:t>
            </a:r>
          </a:p>
        </p:txBody>
      </p:sp>
      <p:sp>
        <p:nvSpPr>
          <p:cNvPr id="43" name="Text Placeholder 6"/>
          <p:cNvSpPr>
            <a:spLocks noGrp="1"/>
          </p:cNvSpPr>
          <p:nvPr>
            <p:ph type="body" sz="quarter" idx="22" hasCustomPrompt="1"/>
          </p:nvPr>
        </p:nvSpPr>
        <p:spPr>
          <a:xfrm>
            <a:off x="468313" y="2351089"/>
            <a:ext cx="431573" cy="389572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 vert="horz" lIns="0" tIns="0" rIns="0" bIns="0" anchor="ctr" anchorCtr="0">
            <a:normAutofit/>
          </a:bodyPr>
          <a:lstStyle>
            <a:lvl1pPr marL="0" indent="0" algn="ctr">
              <a:buNone/>
              <a:defRPr sz="2000" b="1">
                <a:solidFill>
                  <a:schemeClr val="bg1"/>
                </a:solidFill>
              </a:defRPr>
            </a:lvl1pPr>
            <a:lvl2pPr marL="457200" indent="0">
              <a:buNone/>
              <a:defRPr sz="2400"/>
            </a:lvl2pPr>
            <a:lvl3pPr marL="914400" indent="0">
              <a:buNone/>
              <a:defRPr sz="2400"/>
            </a:lvl3pPr>
            <a:lvl4pPr marL="1371600" indent="0">
              <a:buNone/>
              <a:defRPr sz="2400"/>
            </a:lvl4pPr>
            <a:lvl5pPr marL="1828800" indent="0">
              <a:buNone/>
              <a:defRPr sz="2400"/>
            </a:lvl5pPr>
          </a:lstStyle>
          <a:p>
            <a:pPr lvl="0"/>
            <a:r>
              <a:rPr lang="en-US"/>
              <a:t>3</a:t>
            </a:r>
          </a:p>
        </p:txBody>
      </p:sp>
      <p:cxnSp>
        <p:nvCxnSpPr>
          <p:cNvPr id="44" name="Straight Connector 43"/>
          <p:cNvCxnSpPr/>
          <p:nvPr userDrawn="1"/>
        </p:nvCxnSpPr>
        <p:spPr>
          <a:xfrm>
            <a:off x="983661" y="2740661"/>
            <a:ext cx="5164903" cy="7026"/>
          </a:xfrm>
          <a:prstGeom prst="line">
            <a:avLst/>
          </a:prstGeom>
          <a:ln w="12700" cmpd="sng">
            <a:solidFill>
              <a:schemeClr val="tx1">
                <a:lumMod val="25000"/>
                <a:lumOff val="7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9" name="Text Placeholder 6"/>
          <p:cNvSpPr>
            <a:spLocks noGrp="1"/>
          </p:cNvSpPr>
          <p:nvPr>
            <p:ph type="body" sz="quarter" idx="23" hasCustomPrompt="1"/>
          </p:nvPr>
        </p:nvSpPr>
        <p:spPr>
          <a:xfrm>
            <a:off x="983661" y="2836648"/>
            <a:ext cx="5164903" cy="389572"/>
          </a:xfrm>
          <a:prstGeom prst="rect">
            <a:avLst/>
          </a:prstGeom>
        </p:spPr>
        <p:txBody>
          <a:bodyPr vert="horz" wrap="none" lIns="0" tIns="0" rIns="0" bIns="0" anchor="ctr" anchorCtr="0"/>
          <a:lstStyle>
            <a:lvl1pPr marL="0" indent="0">
              <a:buNone/>
              <a:defRPr sz="2000" b="0">
                <a:solidFill>
                  <a:schemeClr val="bg1">
                    <a:lumMod val="65000"/>
                  </a:schemeClr>
                </a:solidFill>
              </a:defRPr>
            </a:lvl1pPr>
            <a:lvl2pPr marL="457200" indent="0">
              <a:buNone/>
              <a:defRPr sz="2400"/>
            </a:lvl2pPr>
            <a:lvl3pPr marL="914400" indent="0">
              <a:buNone/>
              <a:defRPr sz="2400"/>
            </a:lvl3pPr>
            <a:lvl4pPr marL="1371600" indent="0">
              <a:buNone/>
              <a:defRPr sz="2400"/>
            </a:lvl4pPr>
            <a:lvl5pPr marL="1828800" indent="0">
              <a:buNone/>
              <a:defRPr sz="2400"/>
            </a:lvl5pPr>
          </a:lstStyle>
          <a:p>
            <a:pPr lvl="0"/>
            <a:r>
              <a:rPr lang="en-US"/>
              <a:t>Section Name</a:t>
            </a:r>
          </a:p>
        </p:txBody>
      </p:sp>
      <p:sp>
        <p:nvSpPr>
          <p:cNvPr id="50" name="Text Placeholder 6"/>
          <p:cNvSpPr>
            <a:spLocks noGrp="1"/>
          </p:cNvSpPr>
          <p:nvPr>
            <p:ph type="body" sz="quarter" idx="24" hasCustomPrompt="1"/>
          </p:nvPr>
        </p:nvSpPr>
        <p:spPr>
          <a:xfrm>
            <a:off x="468313" y="2836648"/>
            <a:ext cx="431573" cy="389572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 vert="horz" lIns="0" tIns="0" rIns="0" bIns="0" anchor="ctr" anchorCtr="0">
            <a:normAutofit/>
          </a:bodyPr>
          <a:lstStyle>
            <a:lvl1pPr marL="0" indent="0" algn="ctr">
              <a:buNone/>
              <a:defRPr sz="2000" b="1">
                <a:solidFill>
                  <a:schemeClr val="bg1"/>
                </a:solidFill>
              </a:defRPr>
            </a:lvl1pPr>
            <a:lvl2pPr marL="457200" indent="0">
              <a:buNone/>
              <a:defRPr sz="2400"/>
            </a:lvl2pPr>
            <a:lvl3pPr marL="914400" indent="0">
              <a:buNone/>
              <a:defRPr sz="2400"/>
            </a:lvl3pPr>
            <a:lvl4pPr marL="1371600" indent="0">
              <a:buNone/>
              <a:defRPr sz="2400"/>
            </a:lvl4pPr>
            <a:lvl5pPr marL="1828800" indent="0">
              <a:buNone/>
              <a:defRPr sz="2400"/>
            </a:lvl5pPr>
          </a:lstStyle>
          <a:p>
            <a:pPr lvl="0"/>
            <a:r>
              <a:rPr lang="en-US"/>
              <a:t>4</a:t>
            </a:r>
          </a:p>
        </p:txBody>
      </p:sp>
      <p:cxnSp>
        <p:nvCxnSpPr>
          <p:cNvPr id="51" name="Straight Connector 50"/>
          <p:cNvCxnSpPr/>
          <p:nvPr userDrawn="1"/>
        </p:nvCxnSpPr>
        <p:spPr>
          <a:xfrm>
            <a:off x="983661" y="3226220"/>
            <a:ext cx="5164903" cy="7026"/>
          </a:xfrm>
          <a:prstGeom prst="line">
            <a:avLst/>
          </a:prstGeom>
          <a:ln w="12700" cmpd="sng">
            <a:solidFill>
              <a:schemeClr val="tx1">
                <a:lumMod val="25000"/>
                <a:lumOff val="7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2" name="Text Placeholder 6"/>
          <p:cNvSpPr>
            <a:spLocks noGrp="1"/>
          </p:cNvSpPr>
          <p:nvPr>
            <p:ph type="body" sz="quarter" idx="25" hasCustomPrompt="1"/>
          </p:nvPr>
        </p:nvSpPr>
        <p:spPr>
          <a:xfrm>
            <a:off x="983661" y="3328432"/>
            <a:ext cx="5164903" cy="389572"/>
          </a:xfrm>
          <a:prstGeom prst="rect">
            <a:avLst/>
          </a:prstGeom>
        </p:spPr>
        <p:txBody>
          <a:bodyPr vert="horz" wrap="none" lIns="0" tIns="0" rIns="0" bIns="0" anchor="ctr" anchorCtr="0"/>
          <a:lstStyle>
            <a:lvl1pPr marL="0" indent="0">
              <a:buNone/>
              <a:defRPr sz="2000" b="0">
                <a:solidFill>
                  <a:schemeClr val="bg1">
                    <a:lumMod val="65000"/>
                  </a:schemeClr>
                </a:solidFill>
              </a:defRPr>
            </a:lvl1pPr>
            <a:lvl2pPr marL="457200" indent="0">
              <a:buNone/>
              <a:defRPr sz="2400"/>
            </a:lvl2pPr>
            <a:lvl3pPr marL="914400" indent="0">
              <a:buNone/>
              <a:defRPr sz="2400"/>
            </a:lvl3pPr>
            <a:lvl4pPr marL="1371600" indent="0">
              <a:buNone/>
              <a:defRPr sz="2400"/>
            </a:lvl4pPr>
            <a:lvl5pPr marL="1828800" indent="0">
              <a:buNone/>
              <a:defRPr sz="2400"/>
            </a:lvl5pPr>
          </a:lstStyle>
          <a:p>
            <a:pPr lvl="0"/>
            <a:r>
              <a:rPr lang="en-US"/>
              <a:t>Section Name</a:t>
            </a:r>
          </a:p>
        </p:txBody>
      </p:sp>
      <p:sp>
        <p:nvSpPr>
          <p:cNvPr id="53" name="Text Placeholder 6"/>
          <p:cNvSpPr>
            <a:spLocks noGrp="1"/>
          </p:cNvSpPr>
          <p:nvPr>
            <p:ph type="body" sz="quarter" idx="26" hasCustomPrompt="1"/>
          </p:nvPr>
        </p:nvSpPr>
        <p:spPr>
          <a:xfrm>
            <a:off x="468313" y="3328432"/>
            <a:ext cx="431573" cy="389572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 vert="horz" lIns="0" tIns="0" rIns="0" bIns="0" anchor="ctr" anchorCtr="0">
            <a:normAutofit/>
          </a:bodyPr>
          <a:lstStyle>
            <a:lvl1pPr marL="0" indent="0" algn="ctr">
              <a:buNone/>
              <a:defRPr sz="2000" b="1">
                <a:solidFill>
                  <a:schemeClr val="bg1"/>
                </a:solidFill>
              </a:defRPr>
            </a:lvl1pPr>
            <a:lvl2pPr marL="457200" indent="0">
              <a:buNone/>
              <a:defRPr sz="2400"/>
            </a:lvl2pPr>
            <a:lvl3pPr marL="914400" indent="0">
              <a:buNone/>
              <a:defRPr sz="2400"/>
            </a:lvl3pPr>
            <a:lvl4pPr marL="1371600" indent="0">
              <a:buNone/>
              <a:defRPr sz="2400"/>
            </a:lvl4pPr>
            <a:lvl5pPr marL="1828800" indent="0">
              <a:buNone/>
              <a:defRPr sz="2400"/>
            </a:lvl5pPr>
          </a:lstStyle>
          <a:p>
            <a:pPr lvl="0"/>
            <a:r>
              <a:rPr lang="en-US"/>
              <a:t>5</a:t>
            </a:r>
          </a:p>
        </p:txBody>
      </p:sp>
      <p:cxnSp>
        <p:nvCxnSpPr>
          <p:cNvPr id="54" name="Straight Connector 53"/>
          <p:cNvCxnSpPr/>
          <p:nvPr userDrawn="1"/>
        </p:nvCxnSpPr>
        <p:spPr>
          <a:xfrm>
            <a:off x="983661" y="3718004"/>
            <a:ext cx="5164903" cy="7026"/>
          </a:xfrm>
          <a:prstGeom prst="line">
            <a:avLst/>
          </a:prstGeom>
          <a:ln w="12700" cmpd="sng">
            <a:solidFill>
              <a:schemeClr val="tx1">
                <a:lumMod val="25000"/>
                <a:lumOff val="7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5" name="Text Placeholder 6"/>
          <p:cNvSpPr>
            <a:spLocks noGrp="1"/>
          </p:cNvSpPr>
          <p:nvPr>
            <p:ph type="body" sz="quarter" idx="27" hasCustomPrompt="1"/>
          </p:nvPr>
        </p:nvSpPr>
        <p:spPr>
          <a:xfrm>
            <a:off x="983661" y="3813991"/>
            <a:ext cx="5164903" cy="389572"/>
          </a:xfrm>
          <a:prstGeom prst="rect">
            <a:avLst/>
          </a:prstGeom>
        </p:spPr>
        <p:txBody>
          <a:bodyPr vert="horz" wrap="none" lIns="0" tIns="0" rIns="0" bIns="0" anchor="ctr" anchorCtr="0"/>
          <a:lstStyle>
            <a:lvl1pPr marL="0" indent="0">
              <a:buNone/>
              <a:defRPr sz="2000" b="1">
                <a:solidFill>
                  <a:srgbClr val="333333"/>
                </a:solidFill>
              </a:defRPr>
            </a:lvl1pPr>
            <a:lvl2pPr marL="457200" indent="0">
              <a:buNone/>
              <a:defRPr sz="2400"/>
            </a:lvl2pPr>
            <a:lvl3pPr marL="914400" indent="0">
              <a:buNone/>
              <a:defRPr sz="2400"/>
            </a:lvl3pPr>
            <a:lvl4pPr marL="1371600" indent="0">
              <a:buNone/>
              <a:defRPr sz="2400"/>
            </a:lvl4pPr>
            <a:lvl5pPr marL="1828800" indent="0">
              <a:buNone/>
              <a:defRPr sz="2400"/>
            </a:lvl5pPr>
          </a:lstStyle>
          <a:p>
            <a:pPr lvl="0"/>
            <a:r>
              <a:rPr lang="en-US"/>
              <a:t>Section Name</a:t>
            </a:r>
          </a:p>
        </p:txBody>
      </p:sp>
      <p:sp>
        <p:nvSpPr>
          <p:cNvPr id="56" name="Text Placeholder 6"/>
          <p:cNvSpPr>
            <a:spLocks noGrp="1"/>
          </p:cNvSpPr>
          <p:nvPr>
            <p:ph type="body" sz="quarter" idx="28" hasCustomPrompt="1"/>
          </p:nvPr>
        </p:nvSpPr>
        <p:spPr>
          <a:xfrm>
            <a:off x="468313" y="3813991"/>
            <a:ext cx="431573" cy="389572"/>
          </a:xfrm>
          <a:prstGeom prst="rect">
            <a:avLst/>
          </a:prstGeom>
          <a:solidFill>
            <a:schemeClr val="accent3"/>
          </a:solidFill>
        </p:spPr>
        <p:txBody>
          <a:bodyPr vert="horz" lIns="0" tIns="0" rIns="0" bIns="0" anchor="ctr" anchorCtr="0">
            <a:normAutofit/>
          </a:bodyPr>
          <a:lstStyle>
            <a:lvl1pPr marL="0" indent="0" algn="ctr">
              <a:buNone/>
              <a:defRPr sz="2000" b="1">
                <a:solidFill>
                  <a:schemeClr val="bg1"/>
                </a:solidFill>
              </a:defRPr>
            </a:lvl1pPr>
            <a:lvl2pPr marL="457200" indent="0">
              <a:buNone/>
              <a:defRPr sz="2400"/>
            </a:lvl2pPr>
            <a:lvl3pPr marL="914400" indent="0">
              <a:buNone/>
              <a:defRPr sz="2400"/>
            </a:lvl3pPr>
            <a:lvl4pPr marL="1371600" indent="0">
              <a:buNone/>
              <a:defRPr sz="2400"/>
            </a:lvl4pPr>
            <a:lvl5pPr marL="1828800" indent="0">
              <a:buNone/>
              <a:defRPr sz="2400"/>
            </a:lvl5pPr>
          </a:lstStyle>
          <a:p>
            <a:pPr lvl="0"/>
            <a:r>
              <a:rPr lang="en-US"/>
              <a:t>6</a:t>
            </a:r>
          </a:p>
        </p:txBody>
      </p:sp>
      <p:cxnSp>
        <p:nvCxnSpPr>
          <p:cNvPr id="57" name="Straight Connector 56"/>
          <p:cNvCxnSpPr/>
          <p:nvPr userDrawn="1"/>
        </p:nvCxnSpPr>
        <p:spPr>
          <a:xfrm>
            <a:off x="983661" y="4203563"/>
            <a:ext cx="5164903" cy="7026"/>
          </a:xfrm>
          <a:prstGeom prst="line">
            <a:avLst/>
          </a:prstGeom>
          <a:ln w="12700" cmpd="sng">
            <a:solidFill>
              <a:schemeClr val="tx1">
                <a:lumMod val="25000"/>
                <a:lumOff val="7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8" name="Text Placeholder 6"/>
          <p:cNvSpPr>
            <a:spLocks noGrp="1"/>
          </p:cNvSpPr>
          <p:nvPr>
            <p:ph type="body" sz="quarter" idx="29" hasCustomPrompt="1"/>
          </p:nvPr>
        </p:nvSpPr>
        <p:spPr>
          <a:xfrm>
            <a:off x="983661" y="4299549"/>
            <a:ext cx="5164903" cy="389572"/>
          </a:xfrm>
          <a:prstGeom prst="rect">
            <a:avLst/>
          </a:prstGeom>
        </p:spPr>
        <p:txBody>
          <a:bodyPr vert="horz" wrap="none" lIns="0" tIns="0" rIns="0" bIns="0" anchor="ctr" anchorCtr="0"/>
          <a:lstStyle>
            <a:lvl1pPr marL="0" indent="0">
              <a:buNone/>
              <a:defRPr sz="2000" b="0">
                <a:solidFill>
                  <a:schemeClr val="bg1">
                    <a:lumMod val="65000"/>
                  </a:schemeClr>
                </a:solidFill>
              </a:defRPr>
            </a:lvl1pPr>
            <a:lvl2pPr marL="457200" indent="0">
              <a:buNone/>
              <a:defRPr sz="2400"/>
            </a:lvl2pPr>
            <a:lvl3pPr marL="914400" indent="0">
              <a:buNone/>
              <a:defRPr sz="2400"/>
            </a:lvl3pPr>
            <a:lvl4pPr marL="1371600" indent="0">
              <a:buNone/>
              <a:defRPr sz="2400"/>
            </a:lvl4pPr>
            <a:lvl5pPr marL="1828800" indent="0">
              <a:buNone/>
              <a:defRPr sz="2400"/>
            </a:lvl5pPr>
          </a:lstStyle>
          <a:p>
            <a:pPr lvl="0"/>
            <a:r>
              <a:rPr lang="en-US"/>
              <a:t>Section Name</a:t>
            </a:r>
          </a:p>
        </p:txBody>
      </p:sp>
      <p:sp>
        <p:nvSpPr>
          <p:cNvPr id="59" name="Text Placeholder 6"/>
          <p:cNvSpPr>
            <a:spLocks noGrp="1"/>
          </p:cNvSpPr>
          <p:nvPr>
            <p:ph type="body" sz="quarter" idx="30" hasCustomPrompt="1"/>
          </p:nvPr>
        </p:nvSpPr>
        <p:spPr>
          <a:xfrm>
            <a:off x="468313" y="4299549"/>
            <a:ext cx="431573" cy="389572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 vert="horz" lIns="0" tIns="0" rIns="0" bIns="0" anchor="ctr" anchorCtr="0">
            <a:normAutofit/>
          </a:bodyPr>
          <a:lstStyle>
            <a:lvl1pPr marL="0" indent="0" algn="ctr">
              <a:buNone/>
              <a:defRPr sz="2000" b="1">
                <a:solidFill>
                  <a:schemeClr val="bg1"/>
                </a:solidFill>
              </a:defRPr>
            </a:lvl1pPr>
            <a:lvl2pPr marL="457200" indent="0">
              <a:buNone/>
              <a:defRPr sz="2400"/>
            </a:lvl2pPr>
            <a:lvl3pPr marL="914400" indent="0">
              <a:buNone/>
              <a:defRPr sz="2400"/>
            </a:lvl3pPr>
            <a:lvl4pPr marL="1371600" indent="0">
              <a:buNone/>
              <a:defRPr sz="2400"/>
            </a:lvl4pPr>
            <a:lvl5pPr marL="1828800" indent="0">
              <a:buNone/>
              <a:defRPr sz="2400"/>
            </a:lvl5pPr>
          </a:lstStyle>
          <a:p>
            <a:pPr lvl="0"/>
            <a:r>
              <a:rPr lang="en-US"/>
              <a:t>7</a:t>
            </a:r>
          </a:p>
        </p:txBody>
      </p:sp>
      <p:cxnSp>
        <p:nvCxnSpPr>
          <p:cNvPr id="60" name="Straight Connector 59"/>
          <p:cNvCxnSpPr/>
          <p:nvPr userDrawn="1"/>
        </p:nvCxnSpPr>
        <p:spPr>
          <a:xfrm>
            <a:off x="983661" y="4689121"/>
            <a:ext cx="5164903" cy="7026"/>
          </a:xfrm>
          <a:prstGeom prst="line">
            <a:avLst/>
          </a:prstGeom>
          <a:ln w="12700" cmpd="sng">
            <a:solidFill>
              <a:schemeClr val="tx1">
                <a:lumMod val="25000"/>
                <a:lumOff val="7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3991963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OC Slide -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 userDrawn="1"/>
        </p:nvSpPr>
        <p:spPr>
          <a:xfrm>
            <a:off x="6711702" y="4840514"/>
            <a:ext cx="2279522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800"/>
              <a:t>NREL</a:t>
            </a:r>
            <a:r>
              <a:rPr lang="en-US" sz="800" baseline="0"/>
              <a:t>    </a:t>
            </a:r>
            <a:r>
              <a:rPr lang="en-US" sz="800"/>
              <a:t>|    </a:t>
            </a:r>
            <a:fld id="{BFD71CF8-5198-8441-A7C0-DC22FD64CBE4}" type="slidenum">
              <a:rPr lang="en-US" sz="800"/>
              <a:pPr marL="0" marR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sz="800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457200" y="0"/>
            <a:ext cx="3214914" cy="1200151"/>
          </a:xfrm>
        </p:spPr>
        <p:txBody>
          <a:bodyPr/>
          <a:lstStyle/>
          <a:p>
            <a:r>
              <a:rPr lang="en-US"/>
              <a:t>Contents</a:t>
            </a:r>
          </a:p>
        </p:txBody>
      </p:sp>
      <p:sp>
        <p:nvSpPr>
          <p:cNvPr id="34" name="Text Placeholder 6"/>
          <p:cNvSpPr>
            <a:spLocks noGrp="1"/>
          </p:cNvSpPr>
          <p:nvPr>
            <p:ph type="body" sz="quarter" idx="11" hasCustomPrompt="1"/>
          </p:nvPr>
        </p:nvSpPr>
        <p:spPr>
          <a:xfrm>
            <a:off x="983661" y="1387198"/>
            <a:ext cx="5164903" cy="389572"/>
          </a:xfrm>
          <a:prstGeom prst="rect">
            <a:avLst/>
          </a:prstGeom>
        </p:spPr>
        <p:txBody>
          <a:bodyPr vert="horz" wrap="none" lIns="0" tIns="0" rIns="0" bIns="0" anchor="ctr" anchorCtr="0"/>
          <a:lstStyle>
            <a:lvl1pPr marL="0" indent="0">
              <a:buNone/>
              <a:defRPr sz="2000" b="0">
                <a:solidFill>
                  <a:schemeClr val="bg1">
                    <a:lumMod val="65000"/>
                  </a:schemeClr>
                </a:solidFill>
              </a:defRPr>
            </a:lvl1pPr>
            <a:lvl2pPr marL="457200" indent="0">
              <a:buNone/>
              <a:defRPr sz="2400"/>
            </a:lvl2pPr>
            <a:lvl3pPr marL="914400" indent="0">
              <a:buNone/>
              <a:defRPr sz="2400"/>
            </a:lvl3pPr>
            <a:lvl4pPr marL="1371600" indent="0">
              <a:buNone/>
              <a:defRPr sz="2400"/>
            </a:lvl4pPr>
            <a:lvl5pPr marL="1828800" indent="0">
              <a:buNone/>
              <a:defRPr sz="2400"/>
            </a:lvl5pPr>
          </a:lstStyle>
          <a:p>
            <a:pPr lvl="0"/>
            <a:r>
              <a:rPr lang="en-US" dirty="0"/>
              <a:t>Section Name</a:t>
            </a:r>
          </a:p>
        </p:txBody>
      </p:sp>
      <p:sp>
        <p:nvSpPr>
          <p:cNvPr id="36" name="Text Placeholder 6"/>
          <p:cNvSpPr>
            <a:spLocks noGrp="1"/>
          </p:cNvSpPr>
          <p:nvPr>
            <p:ph type="body" sz="quarter" idx="18" hasCustomPrompt="1"/>
          </p:nvPr>
        </p:nvSpPr>
        <p:spPr>
          <a:xfrm>
            <a:off x="468313" y="1387198"/>
            <a:ext cx="431573" cy="389572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 vert="horz" lIns="0" tIns="0" rIns="0" bIns="0" anchor="ctr" anchorCtr="0">
            <a:normAutofit/>
          </a:bodyPr>
          <a:lstStyle>
            <a:lvl1pPr marL="0" indent="0" algn="ctr">
              <a:buNone/>
              <a:defRPr sz="2000" b="1">
                <a:solidFill>
                  <a:schemeClr val="bg1"/>
                </a:solidFill>
              </a:defRPr>
            </a:lvl1pPr>
            <a:lvl2pPr marL="457200" indent="0">
              <a:buNone/>
              <a:defRPr sz="2400"/>
            </a:lvl2pPr>
            <a:lvl3pPr marL="914400" indent="0">
              <a:buNone/>
              <a:defRPr sz="2400"/>
            </a:lvl3pPr>
            <a:lvl4pPr marL="1371600" indent="0">
              <a:buNone/>
              <a:defRPr sz="2400"/>
            </a:lvl4pPr>
            <a:lvl5pPr marL="1828800" indent="0">
              <a:buNone/>
              <a:defRPr sz="2400"/>
            </a:lvl5pPr>
          </a:lstStyle>
          <a:p>
            <a:pPr lvl="0"/>
            <a:r>
              <a:rPr lang="en-US"/>
              <a:t>1</a:t>
            </a:r>
          </a:p>
        </p:txBody>
      </p:sp>
      <p:cxnSp>
        <p:nvCxnSpPr>
          <p:cNvPr id="37" name="Straight Connector 36"/>
          <p:cNvCxnSpPr/>
          <p:nvPr userDrawn="1"/>
        </p:nvCxnSpPr>
        <p:spPr>
          <a:xfrm>
            <a:off x="983661" y="1776770"/>
            <a:ext cx="5164903" cy="7026"/>
          </a:xfrm>
          <a:prstGeom prst="line">
            <a:avLst/>
          </a:prstGeom>
          <a:ln w="12700" cmpd="sng">
            <a:solidFill>
              <a:schemeClr val="tx1">
                <a:lumMod val="25000"/>
                <a:lumOff val="7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8" name="Text Placeholder 6"/>
          <p:cNvSpPr>
            <a:spLocks noGrp="1"/>
          </p:cNvSpPr>
          <p:nvPr>
            <p:ph type="body" sz="quarter" idx="19" hasCustomPrompt="1"/>
          </p:nvPr>
        </p:nvSpPr>
        <p:spPr>
          <a:xfrm>
            <a:off x="983661" y="1866532"/>
            <a:ext cx="5164903" cy="389572"/>
          </a:xfrm>
          <a:prstGeom prst="rect">
            <a:avLst/>
          </a:prstGeom>
        </p:spPr>
        <p:txBody>
          <a:bodyPr vert="horz" wrap="none" lIns="0" tIns="0" rIns="0" bIns="0" anchor="ctr" anchorCtr="0"/>
          <a:lstStyle>
            <a:lvl1pPr marL="0" indent="0">
              <a:buNone/>
              <a:defRPr sz="2000" b="0">
                <a:solidFill>
                  <a:schemeClr val="bg1">
                    <a:lumMod val="65000"/>
                  </a:schemeClr>
                </a:solidFill>
              </a:defRPr>
            </a:lvl1pPr>
            <a:lvl2pPr marL="457200" indent="0">
              <a:buNone/>
              <a:defRPr sz="2400"/>
            </a:lvl2pPr>
            <a:lvl3pPr marL="914400" indent="0">
              <a:buNone/>
              <a:defRPr sz="2400"/>
            </a:lvl3pPr>
            <a:lvl4pPr marL="1371600" indent="0">
              <a:buNone/>
              <a:defRPr sz="2400"/>
            </a:lvl4pPr>
            <a:lvl5pPr marL="1828800" indent="0">
              <a:buNone/>
              <a:defRPr sz="2400"/>
            </a:lvl5pPr>
          </a:lstStyle>
          <a:p>
            <a:pPr lvl="0"/>
            <a:r>
              <a:rPr lang="en-US"/>
              <a:t>Section Name</a:t>
            </a:r>
          </a:p>
        </p:txBody>
      </p:sp>
      <p:sp>
        <p:nvSpPr>
          <p:cNvPr id="39" name="Text Placeholder 6"/>
          <p:cNvSpPr>
            <a:spLocks noGrp="1"/>
          </p:cNvSpPr>
          <p:nvPr>
            <p:ph type="body" sz="quarter" idx="20" hasCustomPrompt="1"/>
          </p:nvPr>
        </p:nvSpPr>
        <p:spPr>
          <a:xfrm>
            <a:off x="468313" y="1866532"/>
            <a:ext cx="431573" cy="389572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 vert="horz" lIns="0" tIns="0" rIns="0" bIns="0" anchor="ctr" anchorCtr="0">
            <a:normAutofit/>
          </a:bodyPr>
          <a:lstStyle>
            <a:lvl1pPr marL="0" indent="0" algn="ctr">
              <a:buNone/>
              <a:defRPr sz="2000" b="1">
                <a:solidFill>
                  <a:schemeClr val="bg1"/>
                </a:solidFill>
              </a:defRPr>
            </a:lvl1pPr>
            <a:lvl2pPr marL="457200" indent="0">
              <a:buNone/>
              <a:defRPr sz="2400"/>
            </a:lvl2pPr>
            <a:lvl3pPr marL="914400" indent="0">
              <a:buNone/>
              <a:defRPr sz="2400"/>
            </a:lvl3pPr>
            <a:lvl4pPr marL="1371600" indent="0">
              <a:buNone/>
              <a:defRPr sz="2400"/>
            </a:lvl4pPr>
            <a:lvl5pPr marL="1828800" indent="0">
              <a:buNone/>
              <a:defRPr sz="2400"/>
            </a:lvl5pPr>
          </a:lstStyle>
          <a:p>
            <a:pPr lvl="0"/>
            <a:r>
              <a:rPr lang="en-US"/>
              <a:t>2</a:t>
            </a:r>
          </a:p>
        </p:txBody>
      </p:sp>
      <p:cxnSp>
        <p:nvCxnSpPr>
          <p:cNvPr id="40" name="Straight Connector 39"/>
          <p:cNvCxnSpPr/>
          <p:nvPr userDrawn="1"/>
        </p:nvCxnSpPr>
        <p:spPr>
          <a:xfrm>
            <a:off x="983661" y="2256104"/>
            <a:ext cx="5164903" cy="7026"/>
          </a:xfrm>
          <a:prstGeom prst="line">
            <a:avLst/>
          </a:prstGeom>
          <a:ln w="12700" cmpd="sng">
            <a:solidFill>
              <a:schemeClr val="tx1">
                <a:lumMod val="25000"/>
                <a:lumOff val="7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2" name="Text Placeholder 6"/>
          <p:cNvSpPr>
            <a:spLocks noGrp="1"/>
          </p:cNvSpPr>
          <p:nvPr>
            <p:ph type="body" sz="quarter" idx="21" hasCustomPrompt="1"/>
          </p:nvPr>
        </p:nvSpPr>
        <p:spPr>
          <a:xfrm>
            <a:off x="983661" y="2351089"/>
            <a:ext cx="5164903" cy="389572"/>
          </a:xfrm>
          <a:prstGeom prst="rect">
            <a:avLst/>
          </a:prstGeom>
        </p:spPr>
        <p:txBody>
          <a:bodyPr vert="horz" wrap="none" lIns="0" tIns="0" rIns="0" bIns="0" anchor="ctr" anchorCtr="0"/>
          <a:lstStyle>
            <a:lvl1pPr marL="0" indent="0">
              <a:buNone/>
              <a:defRPr sz="2000" b="0">
                <a:solidFill>
                  <a:schemeClr val="bg1">
                    <a:lumMod val="65000"/>
                  </a:schemeClr>
                </a:solidFill>
              </a:defRPr>
            </a:lvl1pPr>
            <a:lvl2pPr marL="457200" indent="0">
              <a:buNone/>
              <a:defRPr sz="2400"/>
            </a:lvl2pPr>
            <a:lvl3pPr marL="914400" indent="0">
              <a:buNone/>
              <a:defRPr sz="2400"/>
            </a:lvl3pPr>
            <a:lvl4pPr marL="1371600" indent="0">
              <a:buNone/>
              <a:defRPr sz="2400"/>
            </a:lvl4pPr>
            <a:lvl5pPr marL="1828800" indent="0">
              <a:buNone/>
              <a:defRPr sz="2400"/>
            </a:lvl5pPr>
          </a:lstStyle>
          <a:p>
            <a:pPr lvl="0"/>
            <a:r>
              <a:rPr lang="en-US"/>
              <a:t>Section Name</a:t>
            </a:r>
          </a:p>
        </p:txBody>
      </p:sp>
      <p:sp>
        <p:nvSpPr>
          <p:cNvPr id="43" name="Text Placeholder 6"/>
          <p:cNvSpPr>
            <a:spLocks noGrp="1"/>
          </p:cNvSpPr>
          <p:nvPr>
            <p:ph type="body" sz="quarter" idx="22" hasCustomPrompt="1"/>
          </p:nvPr>
        </p:nvSpPr>
        <p:spPr>
          <a:xfrm>
            <a:off x="468313" y="2351089"/>
            <a:ext cx="431573" cy="389572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 vert="horz" lIns="0" tIns="0" rIns="0" bIns="0" anchor="ctr" anchorCtr="0">
            <a:normAutofit/>
          </a:bodyPr>
          <a:lstStyle>
            <a:lvl1pPr marL="0" indent="0" algn="ctr">
              <a:buNone/>
              <a:defRPr sz="2000" b="1">
                <a:solidFill>
                  <a:schemeClr val="bg1"/>
                </a:solidFill>
              </a:defRPr>
            </a:lvl1pPr>
            <a:lvl2pPr marL="457200" indent="0">
              <a:buNone/>
              <a:defRPr sz="2400"/>
            </a:lvl2pPr>
            <a:lvl3pPr marL="914400" indent="0">
              <a:buNone/>
              <a:defRPr sz="2400"/>
            </a:lvl3pPr>
            <a:lvl4pPr marL="1371600" indent="0">
              <a:buNone/>
              <a:defRPr sz="2400"/>
            </a:lvl4pPr>
            <a:lvl5pPr marL="1828800" indent="0">
              <a:buNone/>
              <a:defRPr sz="2400"/>
            </a:lvl5pPr>
          </a:lstStyle>
          <a:p>
            <a:pPr lvl="0"/>
            <a:r>
              <a:rPr lang="en-US"/>
              <a:t>3</a:t>
            </a:r>
          </a:p>
        </p:txBody>
      </p:sp>
      <p:cxnSp>
        <p:nvCxnSpPr>
          <p:cNvPr id="44" name="Straight Connector 43"/>
          <p:cNvCxnSpPr/>
          <p:nvPr userDrawn="1"/>
        </p:nvCxnSpPr>
        <p:spPr>
          <a:xfrm>
            <a:off x="983661" y="2740661"/>
            <a:ext cx="5164903" cy="7026"/>
          </a:xfrm>
          <a:prstGeom prst="line">
            <a:avLst/>
          </a:prstGeom>
          <a:ln w="12700" cmpd="sng">
            <a:solidFill>
              <a:schemeClr val="tx1">
                <a:lumMod val="25000"/>
                <a:lumOff val="7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9" name="Text Placeholder 6"/>
          <p:cNvSpPr>
            <a:spLocks noGrp="1"/>
          </p:cNvSpPr>
          <p:nvPr>
            <p:ph type="body" sz="quarter" idx="23" hasCustomPrompt="1"/>
          </p:nvPr>
        </p:nvSpPr>
        <p:spPr>
          <a:xfrm>
            <a:off x="983661" y="2836648"/>
            <a:ext cx="5164903" cy="389572"/>
          </a:xfrm>
          <a:prstGeom prst="rect">
            <a:avLst/>
          </a:prstGeom>
        </p:spPr>
        <p:txBody>
          <a:bodyPr vert="horz" wrap="none" lIns="0" tIns="0" rIns="0" bIns="0" anchor="ctr" anchorCtr="0"/>
          <a:lstStyle>
            <a:lvl1pPr marL="0" indent="0">
              <a:buNone/>
              <a:defRPr sz="2000" b="0">
                <a:solidFill>
                  <a:schemeClr val="bg1">
                    <a:lumMod val="65000"/>
                  </a:schemeClr>
                </a:solidFill>
              </a:defRPr>
            </a:lvl1pPr>
            <a:lvl2pPr marL="457200" indent="0">
              <a:buNone/>
              <a:defRPr sz="2400"/>
            </a:lvl2pPr>
            <a:lvl3pPr marL="914400" indent="0">
              <a:buNone/>
              <a:defRPr sz="2400"/>
            </a:lvl3pPr>
            <a:lvl4pPr marL="1371600" indent="0">
              <a:buNone/>
              <a:defRPr sz="2400"/>
            </a:lvl4pPr>
            <a:lvl5pPr marL="1828800" indent="0">
              <a:buNone/>
              <a:defRPr sz="2400"/>
            </a:lvl5pPr>
          </a:lstStyle>
          <a:p>
            <a:pPr lvl="0"/>
            <a:r>
              <a:rPr lang="en-US"/>
              <a:t>Section Name</a:t>
            </a:r>
          </a:p>
        </p:txBody>
      </p:sp>
      <p:sp>
        <p:nvSpPr>
          <p:cNvPr id="50" name="Text Placeholder 6"/>
          <p:cNvSpPr>
            <a:spLocks noGrp="1"/>
          </p:cNvSpPr>
          <p:nvPr>
            <p:ph type="body" sz="quarter" idx="24" hasCustomPrompt="1"/>
          </p:nvPr>
        </p:nvSpPr>
        <p:spPr>
          <a:xfrm>
            <a:off x="468313" y="2836648"/>
            <a:ext cx="431573" cy="389572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 vert="horz" lIns="0" tIns="0" rIns="0" bIns="0" anchor="ctr" anchorCtr="0">
            <a:normAutofit/>
          </a:bodyPr>
          <a:lstStyle>
            <a:lvl1pPr marL="0" indent="0" algn="ctr">
              <a:buNone/>
              <a:defRPr sz="2000" b="1">
                <a:solidFill>
                  <a:schemeClr val="bg1"/>
                </a:solidFill>
              </a:defRPr>
            </a:lvl1pPr>
            <a:lvl2pPr marL="457200" indent="0">
              <a:buNone/>
              <a:defRPr sz="2400"/>
            </a:lvl2pPr>
            <a:lvl3pPr marL="914400" indent="0">
              <a:buNone/>
              <a:defRPr sz="2400"/>
            </a:lvl3pPr>
            <a:lvl4pPr marL="1371600" indent="0">
              <a:buNone/>
              <a:defRPr sz="2400"/>
            </a:lvl4pPr>
            <a:lvl5pPr marL="1828800" indent="0">
              <a:buNone/>
              <a:defRPr sz="2400"/>
            </a:lvl5pPr>
          </a:lstStyle>
          <a:p>
            <a:pPr lvl="0"/>
            <a:r>
              <a:rPr lang="en-US"/>
              <a:t>4</a:t>
            </a:r>
          </a:p>
        </p:txBody>
      </p:sp>
      <p:cxnSp>
        <p:nvCxnSpPr>
          <p:cNvPr id="51" name="Straight Connector 50"/>
          <p:cNvCxnSpPr/>
          <p:nvPr userDrawn="1"/>
        </p:nvCxnSpPr>
        <p:spPr>
          <a:xfrm>
            <a:off x="983661" y="3226220"/>
            <a:ext cx="5164903" cy="7026"/>
          </a:xfrm>
          <a:prstGeom prst="line">
            <a:avLst/>
          </a:prstGeom>
          <a:ln w="12700" cmpd="sng">
            <a:solidFill>
              <a:schemeClr val="tx1">
                <a:lumMod val="25000"/>
                <a:lumOff val="7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2" name="Text Placeholder 6"/>
          <p:cNvSpPr>
            <a:spLocks noGrp="1"/>
          </p:cNvSpPr>
          <p:nvPr>
            <p:ph type="body" sz="quarter" idx="25" hasCustomPrompt="1"/>
          </p:nvPr>
        </p:nvSpPr>
        <p:spPr>
          <a:xfrm>
            <a:off x="983661" y="3328432"/>
            <a:ext cx="5164903" cy="389572"/>
          </a:xfrm>
          <a:prstGeom prst="rect">
            <a:avLst/>
          </a:prstGeom>
        </p:spPr>
        <p:txBody>
          <a:bodyPr vert="horz" wrap="none" lIns="0" tIns="0" rIns="0" bIns="0" anchor="ctr" anchorCtr="0"/>
          <a:lstStyle>
            <a:lvl1pPr marL="0" indent="0">
              <a:buNone/>
              <a:defRPr sz="2000" b="0">
                <a:solidFill>
                  <a:schemeClr val="bg1">
                    <a:lumMod val="65000"/>
                  </a:schemeClr>
                </a:solidFill>
              </a:defRPr>
            </a:lvl1pPr>
            <a:lvl2pPr marL="457200" indent="0">
              <a:buNone/>
              <a:defRPr sz="2400"/>
            </a:lvl2pPr>
            <a:lvl3pPr marL="914400" indent="0">
              <a:buNone/>
              <a:defRPr sz="2400"/>
            </a:lvl3pPr>
            <a:lvl4pPr marL="1371600" indent="0">
              <a:buNone/>
              <a:defRPr sz="2400"/>
            </a:lvl4pPr>
            <a:lvl5pPr marL="1828800" indent="0">
              <a:buNone/>
              <a:defRPr sz="2400"/>
            </a:lvl5pPr>
          </a:lstStyle>
          <a:p>
            <a:pPr lvl="0"/>
            <a:r>
              <a:rPr lang="en-US"/>
              <a:t>Section Name</a:t>
            </a:r>
          </a:p>
        </p:txBody>
      </p:sp>
      <p:sp>
        <p:nvSpPr>
          <p:cNvPr id="53" name="Text Placeholder 6"/>
          <p:cNvSpPr>
            <a:spLocks noGrp="1"/>
          </p:cNvSpPr>
          <p:nvPr>
            <p:ph type="body" sz="quarter" idx="26" hasCustomPrompt="1"/>
          </p:nvPr>
        </p:nvSpPr>
        <p:spPr>
          <a:xfrm>
            <a:off x="468313" y="3328432"/>
            <a:ext cx="431573" cy="389572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 vert="horz" lIns="0" tIns="0" rIns="0" bIns="0" anchor="ctr" anchorCtr="0">
            <a:normAutofit/>
          </a:bodyPr>
          <a:lstStyle>
            <a:lvl1pPr marL="0" indent="0" algn="ctr">
              <a:buNone/>
              <a:defRPr sz="2000" b="1">
                <a:solidFill>
                  <a:schemeClr val="bg1"/>
                </a:solidFill>
              </a:defRPr>
            </a:lvl1pPr>
            <a:lvl2pPr marL="457200" indent="0">
              <a:buNone/>
              <a:defRPr sz="2400"/>
            </a:lvl2pPr>
            <a:lvl3pPr marL="914400" indent="0">
              <a:buNone/>
              <a:defRPr sz="2400"/>
            </a:lvl3pPr>
            <a:lvl4pPr marL="1371600" indent="0">
              <a:buNone/>
              <a:defRPr sz="2400"/>
            </a:lvl4pPr>
            <a:lvl5pPr marL="1828800" indent="0">
              <a:buNone/>
              <a:defRPr sz="2400"/>
            </a:lvl5pPr>
          </a:lstStyle>
          <a:p>
            <a:pPr lvl="0"/>
            <a:r>
              <a:rPr lang="en-US"/>
              <a:t>5</a:t>
            </a:r>
          </a:p>
        </p:txBody>
      </p:sp>
      <p:cxnSp>
        <p:nvCxnSpPr>
          <p:cNvPr id="54" name="Straight Connector 53"/>
          <p:cNvCxnSpPr/>
          <p:nvPr userDrawn="1"/>
        </p:nvCxnSpPr>
        <p:spPr>
          <a:xfrm>
            <a:off x="983661" y="3718004"/>
            <a:ext cx="5164903" cy="7026"/>
          </a:xfrm>
          <a:prstGeom prst="line">
            <a:avLst/>
          </a:prstGeom>
          <a:ln w="12700" cmpd="sng">
            <a:solidFill>
              <a:schemeClr val="tx1">
                <a:lumMod val="25000"/>
                <a:lumOff val="7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5" name="Text Placeholder 6"/>
          <p:cNvSpPr>
            <a:spLocks noGrp="1"/>
          </p:cNvSpPr>
          <p:nvPr>
            <p:ph type="body" sz="quarter" idx="27" hasCustomPrompt="1"/>
          </p:nvPr>
        </p:nvSpPr>
        <p:spPr>
          <a:xfrm>
            <a:off x="983661" y="3813991"/>
            <a:ext cx="5164903" cy="389572"/>
          </a:xfrm>
          <a:prstGeom prst="rect">
            <a:avLst/>
          </a:prstGeom>
        </p:spPr>
        <p:txBody>
          <a:bodyPr vert="horz" wrap="none" lIns="0" tIns="0" rIns="0" bIns="0" anchor="ctr" anchorCtr="0"/>
          <a:lstStyle>
            <a:lvl1pPr marL="0" indent="0">
              <a:buNone/>
              <a:defRPr sz="2000" b="0">
                <a:solidFill>
                  <a:schemeClr val="bg1">
                    <a:lumMod val="65000"/>
                  </a:schemeClr>
                </a:solidFill>
              </a:defRPr>
            </a:lvl1pPr>
            <a:lvl2pPr marL="457200" indent="0">
              <a:buNone/>
              <a:defRPr sz="2400"/>
            </a:lvl2pPr>
            <a:lvl3pPr marL="914400" indent="0">
              <a:buNone/>
              <a:defRPr sz="2400"/>
            </a:lvl3pPr>
            <a:lvl4pPr marL="1371600" indent="0">
              <a:buNone/>
              <a:defRPr sz="2400"/>
            </a:lvl4pPr>
            <a:lvl5pPr marL="1828800" indent="0">
              <a:buNone/>
              <a:defRPr sz="2400"/>
            </a:lvl5pPr>
          </a:lstStyle>
          <a:p>
            <a:pPr lvl="0"/>
            <a:r>
              <a:rPr lang="en-US"/>
              <a:t>Section Name</a:t>
            </a:r>
          </a:p>
        </p:txBody>
      </p:sp>
      <p:sp>
        <p:nvSpPr>
          <p:cNvPr id="56" name="Text Placeholder 6"/>
          <p:cNvSpPr>
            <a:spLocks noGrp="1"/>
          </p:cNvSpPr>
          <p:nvPr>
            <p:ph type="body" sz="quarter" idx="28" hasCustomPrompt="1"/>
          </p:nvPr>
        </p:nvSpPr>
        <p:spPr>
          <a:xfrm>
            <a:off x="468313" y="3813991"/>
            <a:ext cx="431573" cy="389572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 vert="horz" lIns="0" tIns="0" rIns="0" bIns="0" anchor="ctr" anchorCtr="0">
            <a:normAutofit/>
          </a:bodyPr>
          <a:lstStyle>
            <a:lvl1pPr marL="0" indent="0" algn="ctr">
              <a:buNone/>
              <a:defRPr sz="2000" b="1">
                <a:solidFill>
                  <a:schemeClr val="bg1"/>
                </a:solidFill>
              </a:defRPr>
            </a:lvl1pPr>
            <a:lvl2pPr marL="457200" indent="0">
              <a:buNone/>
              <a:defRPr sz="2400"/>
            </a:lvl2pPr>
            <a:lvl3pPr marL="914400" indent="0">
              <a:buNone/>
              <a:defRPr sz="2400"/>
            </a:lvl3pPr>
            <a:lvl4pPr marL="1371600" indent="0">
              <a:buNone/>
              <a:defRPr sz="2400"/>
            </a:lvl4pPr>
            <a:lvl5pPr marL="1828800" indent="0">
              <a:buNone/>
              <a:defRPr sz="2400"/>
            </a:lvl5pPr>
          </a:lstStyle>
          <a:p>
            <a:pPr lvl="0"/>
            <a:r>
              <a:rPr lang="en-US"/>
              <a:t>6</a:t>
            </a:r>
          </a:p>
        </p:txBody>
      </p:sp>
      <p:cxnSp>
        <p:nvCxnSpPr>
          <p:cNvPr id="57" name="Straight Connector 56"/>
          <p:cNvCxnSpPr/>
          <p:nvPr userDrawn="1"/>
        </p:nvCxnSpPr>
        <p:spPr>
          <a:xfrm>
            <a:off x="983661" y="4203563"/>
            <a:ext cx="5164903" cy="7026"/>
          </a:xfrm>
          <a:prstGeom prst="line">
            <a:avLst/>
          </a:prstGeom>
          <a:ln w="12700" cmpd="sng">
            <a:solidFill>
              <a:schemeClr val="tx1">
                <a:lumMod val="25000"/>
                <a:lumOff val="7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8" name="Text Placeholder 6"/>
          <p:cNvSpPr>
            <a:spLocks noGrp="1"/>
          </p:cNvSpPr>
          <p:nvPr>
            <p:ph type="body" sz="quarter" idx="29" hasCustomPrompt="1"/>
          </p:nvPr>
        </p:nvSpPr>
        <p:spPr>
          <a:xfrm>
            <a:off x="983661" y="4299549"/>
            <a:ext cx="5164903" cy="389572"/>
          </a:xfrm>
          <a:prstGeom prst="rect">
            <a:avLst/>
          </a:prstGeom>
        </p:spPr>
        <p:txBody>
          <a:bodyPr vert="horz" wrap="none" lIns="0" tIns="0" rIns="0" bIns="0" anchor="ctr" anchorCtr="0"/>
          <a:lstStyle>
            <a:lvl1pPr marL="0" indent="0">
              <a:buNone/>
              <a:defRPr sz="2000" b="1">
                <a:solidFill>
                  <a:srgbClr val="333333"/>
                </a:solidFill>
              </a:defRPr>
            </a:lvl1pPr>
            <a:lvl2pPr marL="457200" indent="0">
              <a:buNone/>
              <a:defRPr sz="2400"/>
            </a:lvl2pPr>
            <a:lvl3pPr marL="914400" indent="0">
              <a:buNone/>
              <a:defRPr sz="2400"/>
            </a:lvl3pPr>
            <a:lvl4pPr marL="1371600" indent="0">
              <a:buNone/>
              <a:defRPr sz="2400"/>
            </a:lvl4pPr>
            <a:lvl5pPr marL="1828800" indent="0">
              <a:buNone/>
              <a:defRPr sz="2400"/>
            </a:lvl5pPr>
          </a:lstStyle>
          <a:p>
            <a:pPr lvl="0"/>
            <a:r>
              <a:rPr lang="en-US"/>
              <a:t>Section Name</a:t>
            </a:r>
          </a:p>
        </p:txBody>
      </p:sp>
      <p:sp>
        <p:nvSpPr>
          <p:cNvPr id="59" name="Text Placeholder 6"/>
          <p:cNvSpPr>
            <a:spLocks noGrp="1"/>
          </p:cNvSpPr>
          <p:nvPr>
            <p:ph type="body" sz="quarter" idx="30" hasCustomPrompt="1"/>
          </p:nvPr>
        </p:nvSpPr>
        <p:spPr>
          <a:xfrm>
            <a:off x="468313" y="4299549"/>
            <a:ext cx="431573" cy="389572"/>
          </a:xfrm>
          <a:prstGeom prst="rect">
            <a:avLst/>
          </a:prstGeom>
          <a:solidFill>
            <a:schemeClr val="accent3"/>
          </a:solidFill>
        </p:spPr>
        <p:txBody>
          <a:bodyPr vert="horz" lIns="0" tIns="0" rIns="0" bIns="0" anchor="ctr" anchorCtr="0">
            <a:normAutofit/>
          </a:bodyPr>
          <a:lstStyle>
            <a:lvl1pPr marL="0" indent="0" algn="ctr">
              <a:buNone/>
              <a:defRPr sz="2000" b="1">
                <a:solidFill>
                  <a:schemeClr val="bg1"/>
                </a:solidFill>
              </a:defRPr>
            </a:lvl1pPr>
            <a:lvl2pPr marL="457200" indent="0">
              <a:buNone/>
              <a:defRPr sz="2400"/>
            </a:lvl2pPr>
            <a:lvl3pPr marL="914400" indent="0">
              <a:buNone/>
              <a:defRPr sz="2400"/>
            </a:lvl3pPr>
            <a:lvl4pPr marL="1371600" indent="0">
              <a:buNone/>
              <a:defRPr sz="2400"/>
            </a:lvl4pPr>
            <a:lvl5pPr marL="1828800" indent="0">
              <a:buNone/>
              <a:defRPr sz="2400"/>
            </a:lvl5pPr>
          </a:lstStyle>
          <a:p>
            <a:pPr lvl="0"/>
            <a:r>
              <a:rPr lang="en-US"/>
              <a:t>7</a:t>
            </a:r>
          </a:p>
        </p:txBody>
      </p:sp>
      <p:cxnSp>
        <p:nvCxnSpPr>
          <p:cNvPr id="60" name="Straight Connector 59"/>
          <p:cNvCxnSpPr/>
          <p:nvPr userDrawn="1"/>
        </p:nvCxnSpPr>
        <p:spPr>
          <a:xfrm>
            <a:off x="983661" y="4689121"/>
            <a:ext cx="5164903" cy="7026"/>
          </a:xfrm>
          <a:prstGeom prst="line">
            <a:avLst/>
          </a:prstGeom>
          <a:ln w="12700" cmpd="sng">
            <a:solidFill>
              <a:schemeClr val="tx1">
                <a:lumMod val="25000"/>
                <a:lumOff val="7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7443874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ransition Slide - 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7"/>
          <p:cNvSpPr>
            <a:spLocks noGrp="1"/>
          </p:cNvSpPr>
          <p:nvPr>
            <p:ph type="body" sz="quarter" idx="10" hasCustomPrompt="1"/>
          </p:nvPr>
        </p:nvSpPr>
        <p:spPr>
          <a:xfrm>
            <a:off x="467454" y="1252017"/>
            <a:ext cx="3952146" cy="1348326"/>
          </a:xfrm>
        </p:spPr>
        <p:txBody>
          <a:bodyPr anchor="b" anchorCtr="0">
            <a:noAutofit/>
          </a:bodyPr>
          <a:lstStyle>
            <a:lvl1pPr marL="0" indent="0">
              <a:buNone/>
              <a:defRPr sz="3000"/>
            </a:lvl1pPr>
          </a:lstStyle>
          <a:p>
            <a:pPr lvl="0"/>
            <a:r>
              <a:rPr lang="en-US"/>
              <a:t>Transition Slide Title</a:t>
            </a:r>
          </a:p>
        </p:txBody>
      </p:sp>
      <p:cxnSp>
        <p:nvCxnSpPr>
          <p:cNvPr id="4" name="Straight Connector 3"/>
          <p:cNvCxnSpPr/>
          <p:nvPr userDrawn="1"/>
        </p:nvCxnSpPr>
        <p:spPr>
          <a:xfrm>
            <a:off x="570335" y="2780783"/>
            <a:ext cx="4574979" cy="0"/>
          </a:xfrm>
          <a:prstGeom prst="line">
            <a:avLst/>
          </a:prstGeom>
          <a:ln w="28575"/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" name="Text Placeholder 14"/>
          <p:cNvSpPr>
            <a:spLocks noGrp="1"/>
          </p:cNvSpPr>
          <p:nvPr>
            <p:ph type="body" sz="quarter" idx="11" hasCustomPrompt="1"/>
          </p:nvPr>
        </p:nvSpPr>
        <p:spPr>
          <a:xfrm>
            <a:off x="467455" y="2961483"/>
            <a:ext cx="3952712" cy="1101551"/>
          </a:xfrm>
        </p:spPr>
        <p:txBody>
          <a:bodyPr>
            <a:noAutofit/>
          </a:bodyPr>
          <a:lstStyle>
            <a:lvl1pPr marL="0" indent="0">
              <a:spcBef>
                <a:spcPts val="400"/>
              </a:spcBef>
              <a:buNone/>
              <a:defRPr sz="1800" baseline="0"/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dirty="0"/>
              <a:t>Subtitle or additional text</a:t>
            </a:r>
          </a:p>
        </p:txBody>
      </p:sp>
    </p:spTree>
    <p:extLst>
      <p:ext uri="{BB962C8B-B14F-4D97-AF65-F5344CB8AC3E}">
        <p14:creationId xmlns:p14="http://schemas.microsoft.com/office/powerpoint/2010/main" val="281122996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ransition Slide - Blu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 userDrawn="1"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 Placeholder 7"/>
          <p:cNvSpPr>
            <a:spLocks noGrp="1"/>
          </p:cNvSpPr>
          <p:nvPr>
            <p:ph type="body" sz="quarter" idx="10" hasCustomPrompt="1"/>
          </p:nvPr>
        </p:nvSpPr>
        <p:spPr>
          <a:xfrm>
            <a:off x="467454" y="1252017"/>
            <a:ext cx="3952146" cy="1348326"/>
          </a:xfrm>
        </p:spPr>
        <p:txBody>
          <a:bodyPr anchor="b" anchorCtr="0">
            <a:noAutofit/>
          </a:bodyPr>
          <a:lstStyle>
            <a:lvl1pPr marL="0" indent="0">
              <a:buNone/>
              <a:defRPr sz="3000">
                <a:solidFill>
                  <a:srgbClr val="FFFFFF"/>
                </a:solidFill>
              </a:defRPr>
            </a:lvl1pPr>
          </a:lstStyle>
          <a:p>
            <a:pPr lvl="0"/>
            <a:r>
              <a:rPr lang="en-US"/>
              <a:t>Transition Slide Title</a:t>
            </a:r>
          </a:p>
        </p:txBody>
      </p:sp>
      <p:cxnSp>
        <p:nvCxnSpPr>
          <p:cNvPr id="4" name="Straight Connector 3"/>
          <p:cNvCxnSpPr/>
          <p:nvPr userDrawn="1"/>
        </p:nvCxnSpPr>
        <p:spPr>
          <a:xfrm>
            <a:off x="570335" y="2780783"/>
            <a:ext cx="4574979" cy="0"/>
          </a:xfrm>
          <a:prstGeom prst="line">
            <a:avLst/>
          </a:prstGeom>
          <a:ln w="28575" cmpd="sng">
            <a:solidFill>
              <a:schemeClr val="bg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" name="Text Placeholder 14"/>
          <p:cNvSpPr>
            <a:spLocks noGrp="1"/>
          </p:cNvSpPr>
          <p:nvPr>
            <p:ph type="body" sz="quarter" idx="11" hasCustomPrompt="1"/>
          </p:nvPr>
        </p:nvSpPr>
        <p:spPr>
          <a:xfrm>
            <a:off x="467455" y="2961483"/>
            <a:ext cx="3952712" cy="1101551"/>
          </a:xfrm>
        </p:spPr>
        <p:txBody>
          <a:bodyPr>
            <a:noAutofit/>
          </a:bodyPr>
          <a:lstStyle>
            <a:lvl1pPr marL="0" indent="0">
              <a:spcBef>
                <a:spcPts val="400"/>
              </a:spcBef>
              <a:buNone/>
              <a:defRPr sz="1800" baseline="0">
                <a:solidFill>
                  <a:srgbClr val="FFFFFF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dirty="0"/>
              <a:t>Subtitle or additional text</a:t>
            </a:r>
          </a:p>
        </p:txBody>
      </p:sp>
    </p:spTree>
    <p:extLst>
      <p:ext uri="{BB962C8B-B14F-4D97-AF65-F5344CB8AC3E}">
        <p14:creationId xmlns:p14="http://schemas.microsoft.com/office/powerpoint/2010/main" val="1941126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Key Messaging - Large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 hasCustomPrompt="1"/>
          </p:nvPr>
        </p:nvSpPr>
        <p:spPr>
          <a:xfrm>
            <a:off x="0" y="0"/>
            <a:ext cx="9144000" cy="5143500"/>
          </a:xfrm>
          <a:solidFill>
            <a:schemeClr val="bg1">
              <a:lumMod val="95000"/>
            </a:schemeClr>
          </a:solidFill>
        </p:spPr>
        <p:txBody>
          <a:bodyPr/>
          <a:lstStyle>
            <a:lvl1pPr marL="0" indent="0" algn="ctr">
              <a:buNone/>
              <a:defRPr baseline="0"/>
            </a:lvl1pPr>
          </a:lstStyle>
          <a:p>
            <a:r>
              <a:rPr lang="en-US"/>
              <a:t>Insert a large image here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1" hasCustomPrompt="1"/>
          </p:nvPr>
        </p:nvSpPr>
        <p:spPr>
          <a:xfrm>
            <a:off x="-1" y="1590675"/>
            <a:ext cx="5565779" cy="628650"/>
          </a:xfrm>
          <a:solidFill>
            <a:srgbClr val="000000">
              <a:alpha val="75000"/>
            </a:srgbClr>
          </a:solidFill>
        </p:spPr>
        <p:txBody>
          <a:bodyPr wrap="none" lIns="457200" tIns="0" rIns="457200" bIns="91440" anchor="ctr" anchorCtr="0">
            <a:noAutofit/>
          </a:bodyPr>
          <a:lstStyle>
            <a:lvl1pPr marL="0" indent="0">
              <a:buNone/>
              <a:defRPr sz="3600" baseline="0">
                <a:solidFill>
                  <a:schemeClr val="bg1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/>
              <a:t>Key Messaging Slide One</a:t>
            </a:r>
          </a:p>
        </p:txBody>
      </p:sp>
      <p:sp>
        <p:nvSpPr>
          <p:cNvPr id="7" name="Text Placeholder 5"/>
          <p:cNvSpPr>
            <a:spLocks noGrp="1"/>
          </p:cNvSpPr>
          <p:nvPr>
            <p:ph type="body" sz="quarter" idx="12" hasCustomPrompt="1"/>
          </p:nvPr>
        </p:nvSpPr>
        <p:spPr>
          <a:xfrm>
            <a:off x="0" y="2281663"/>
            <a:ext cx="3747874" cy="628650"/>
          </a:xfrm>
          <a:solidFill>
            <a:srgbClr val="000000">
              <a:alpha val="75000"/>
            </a:srgbClr>
          </a:solidFill>
        </p:spPr>
        <p:txBody>
          <a:bodyPr wrap="none" lIns="457200" tIns="0" rIns="457200" bIns="91440" anchor="ctr" anchorCtr="0">
            <a:noAutofit/>
          </a:bodyPr>
          <a:lstStyle>
            <a:lvl1pPr marL="0" indent="0">
              <a:buNone/>
              <a:defRPr sz="3600" baseline="0">
                <a:solidFill>
                  <a:schemeClr val="bg1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/>
              <a:t>Transition Slide</a:t>
            </a:r>
          </a:p>
        </p:txBody>
      </p:sp>
    </p:spTree>
    <p:extLst>
      <p:ext uri="{BB962C8B-B14F-4D97-AF65-F5344CB8AC3E}">
        <p14:creationId xmlns:p14="http://schemas.microsoft.com/office/powerpoint/2010/main" val="378874974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ata Slide - Char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457200" y="0"/>
            <a:ext cx="3209739" cy="1699456"/>
          </a:xfrm>
        </p:spPr>
        <p:txBody>
          <a:bodyPr/>
          <a:lstStyle/>
          <a:p>
            <a:r>
              <a:rPr lang="en-US" dirty="0"/>
              <a:t>Data Slide: </a:t>
            </a:r>
            <a:br>
              <a:rPr lang="en-US" dirty="0"/>
            </a:br>
            <a:r>
              <a:rPr lang="en-US" dirty="0"/>
              <a:t>Keep Title Concise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 hasCustomPrompt="1"/>
          </p:nvPr>
        </p:nvSpPr>
        <p:spPr>
          <a:xfrm>
            <a:off x="4077835" y="417513"/>
            <a:ext cx="4769303" cy="1281943"/>
          </a:xfrm>
        </p:spPr>
        <p:txBody>
          <a:bodyPr lIns="0" tIns="0" rIns="0" bIns="0" anchor="ctr" anchorCtr="0">
            <a:noAutofit/>
          </a:bodyPr>
          <a:lstStyle>
            <a:lvl1pPr marL="0" indent="0">
              <a:buNone/>
              <a:defRPr sz="2000"/>
            </a:lvl1pPr>
          </a:lstStyle>
          <a:p>
            <a:pPr lvl="0"/>
            <a:r>
              <a:rPr lang="en-US"/>
              <a:t>Summary or description text about the slide, charts, data go here.</a:t>
            </a:r>
          </a:p>
        </p:txBody>
      </p:sp>
      <p:sp>
        <p:nvSpPr>
          <p:cNvPr id="5" name="Chart Placeholder 6"/>
          <p:cNvSpPr>
            <a:spLocks noGrp="1"/>
          </p:cNvSpPr>
          <p:nvPr>
            <p:ph type="chart" sz="quarter" idx="11" hasCustomPrompt="1"/>
          </p:nvPr>
        </p:nvSpPr>
        <p:spPr>
          <a:xfrm>
            <a:off x="468313" y="2081080"/>
            <a:ext cx="1883539" cy="1436109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 sz="1200"/>
            </a:lvl1pPr>
          </a:lstStyle>
          <a:p>
            <a:r>
              <a:rPr lang="en-US"/>
              <a:t>Insert Chart</a:t>
            </a:r>
          </a:p>
        </p:txBody>
      </p:sp>
      <p:sp>
        <p:nvSpPr>
          <p:cNvPr id="10" name="Chart Placeholder 6"/>
          <p:cNvSpPr>
            <a:spLocks noGrp="1"/>
          </p:cNvSpPr>
          <p:nvPr>
            <p:ph type="chart" sz="quarter" idx="12" hasCustomPrompt="1"/>
          </p:nvPr>
        </p:nvSpPr>
        <p:spPr>
          <a:xfrm>
            <a:off x="6963599" y="2081080"/>
            <a:ext cx="1883539" cy="1436109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 sz="1200"/>
            </a:lvl1pPr>
          </a:lstStyle>
          <a:p>
            <a:r>
              <a:rPr lang="en-US"/>
              <a:t>Insert Chart</a:t>
            </a:r>
          </a:p>
        </p:txBody>
      </p:sp>
      <p:sp>
        <p:nvSpPr>
          <p:cNvPr id="11" name="Chart Placeholder 6"/>
          <p:cNvSpPr>
            <a:spLocks noGrp="1"/>
          </p:cNvSpPr>
          <p:nvPr>
            <p:ph type="chart" sz="quarter" idx="13" hasCustomPrompt="1"/>
          </p:nvPr>
        </p:nvSpPr>
        <p:spPr>
          <a:xfrm>
            <a:off x="4765926" y="2081080"/>
            <a:ext cx="1883539" cy="1436109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 sz="1200"/>
            </a:lvl1pPr>
          </a:lstStyle>
          <a:p>
            <a:r>
              <a:rPr lang="en-US"/>
              <a:t>Insert Chart</a:t>
            </a:r>
          </a:p>
        </p:txBody>
      </p:sp>
      <p:sp>
        <p:nvSpPr>
          <p:cNvPr id="12" name="Chart Placeholder 6"/>
          <p:cNvSpPr>
            <a:spLocks noGrp="1"/>
          </p:cNvSpPr>
          <p:nvPr>
            <p:ph type="chart" sz="quarter" idx="14" hasCustomPrompt="1"/>
          </p:nvPr>
        </p:nvSpPr>
        <p:spPr>
          <a:xfrm>
            <a:off x="2618059" y="2081080"/>
            <a:ext cx="1883539" cy="1436109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 sz="1200"/>
            </a:lvl1pPr>
          </a:lstStyle>
          <a:p>
            <a:r>
              <a:rPr lang="en-US"/>
              <a:t>Insert Chart</a:t>
            </a: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5" hasCustomPrompt="1"/>
          </p:nvPr>
        </p:nvSpPr>
        <p:spPr>
          <a:xfrm>
            <a:off x="468312" y="3598863"/>
            <a:ext cx="1882775" cy="266700"/>
          </a:xfrm>
        </p:spPr>
        <p:txBody>
          <a:bodyPr lIns="0" tIns="0" rIns="0" bIns="0">
            <a:noAutofit/>
          </a:bodyPr>
          <a:lstStyle>
            <a:lvl1pPr marL="0" indent="0" algn="ctr">
              <a:buNone/>
              <a:defRPr sz="1800" baseline="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/>
              <a:t>Chart Description</a:t>
            </a:r>
          </a:p>
        </p:txBody>
      </p:sp>
      <p:sp>
        <p:nvSpPr>
          <p:cNvPr id="15" name="Text Placeholder 13"/>
          <p:cNvSpPr>
            <a:spLocks noGrp="1"/>
          </p:cNvSpPr>
          <p:nvPr>
            <p:ph type="body" sz="quarter" idx="16" hasCustomPrompt="1"/>
          </p:nvPr>
        </p:nvSpPr>
        <p:spPr>
          <a:xfrm>
            <a:off x="2618823" y="3598863"/>
            <a:ext cx="1882775" cy="266700"/>
          </a:xfrm>
        </p:spPr>
        <p:txBody>
          <a:bodyPr lIns="0" tIns="0" rIns="0" bIns="0">
            <a:noAutofit/>
          </a:bodyPr>
          <a:lstStyle>
            <a:lvl1pPr marL="0" indent="0" algn="ctr">
              <a:buNone/>
              <a:defRPr sz="1800" baseline="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/>
              <a:t>Chart Description</a:t>
            </a:r>
          </a:p>
        </p:txBody>
      </p:sp>
      <p:sp>
        <p:nvSpPr>
          <p:cNvPr id="16" name="Text Placeholder 13"/>
          <p:cNvSpPr>
            <a:spLocks noGrp="1"/>
          </p:cNvSpPr>
          <p:nvPr>
            <p:ph type="body" sz="quarter" idx="17" hasCustomPrompt="1"/>
          </p:nvPr>
        </p:nvSpPr>
        <p:spPr>
          <a:xfrm>
            <a:off x="4766690" y="3598863"/>
            <a:ext cx="1882775" cy="266700"/>
          </a:xfrm>
        </p:spPr>
        <p:txBody>
          <a:bodyPr lIns="0" tIns="0" rIns="0" bIns="0">
            <a:noAutofit/>
          </a:bodyPr>
          <a:lstStyle>
            <a:lvl1pPr marL="0" indent="0" algn="ctr">
              <a:buNone/>
              <a:defRPr sz="1800" baseline="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/>
              <a:t>Chart Description</a:t>
            </a:r>
          </a:p>
        </p:txBody>
      </p:sp>
      <p:sp>
        <p:nvSpPr>
          <p:cNvPr id="17" name="Text Placeholder 13"/>
          <p:cNvSpPr>
            <a:spLocks noGrp="1"/>
          </p:cNvSpPr>
          <p:nvPr>
            <p:ph type="body" sz="quarter" idx="18" hasCustomPrompt="1"/>
          </p:nvPr>
        </p:nvSpPr>
        <p:spPr>
          <a:xfrm>
            <a:off x="6963599" y="3598863"/>
            <a:ext cx="1882775" cy="266700"/>
          </a:xfrm>
        </p:spPr>
        <p:txBody>
          <a:bodyPr lIns="0" tIns="0" rIns="0" bIns="0">
            <a:noAutofit/>
          </a:bodyPr>
          <a:lstStyle>
            <a:lvl1pPr marL="0" indent="0" algn="ctr">
              <a:buNone/>
              <a:defRPr sz="1800" baseline="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/>
              <a:t>Chart Description</a:t>
            </a:r>
          </a:p>
        </p:txBody>
      </p:sp>
      <p:sp>
        <p:nvSpPr>
          <p:cNvPr id="18" name="Text Placeholder 13"/>
          <p:cNvSpPr>
            <a:spLocks noGrp="1"/>
          </p:cNvSpPr>
          <p:nvPr>
            <p:ph type="body" sz="quarter" idx="19" hasCustomPrompt="1"/>
          </p:nvPr>
        </p:nvSpPr>
        <p:spPr>
          <a:xfrm>
            <a:off x="468312" y="4675059"/>
            <a:ext cx="1882775" cy="205197"/>
          </a:xfrm>
        </p:spPr>
        <p:txBody>
          <a:bodyPr lIns="0" tIns="0" rIns="0" bIns="0">
            <a:noAutofit/>
          </a:bodyPr>
          <a:lstStyle>
            <a:lvl1pPr marL="0" indent="0" algn="l">
              <a:buNone/>
              <a:defRPr sz="1000" baseline="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/>
              <a:t>Data citation</a:t>
            </a:r>
          </a:p>
        </p:txBody>
      </p:sp>
      <p:sp>
        <p:nvSpPr>
          <p:cNvPr id="19" name="TextBox 18"/>
          <p:cNvSpPr txBox="1"/>
          <p:nvPr userDrawn="1"/>
        </p:nvSpPr>
        <p:spPr>
          <a:xfrm>
            <a:off x="6711702" y="4840514"/>
            <a:ext cx="2279522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800"/>
              <a:t>NREL</a:t>
            </a:r>
            <a:r>
              <a:rPr lang="en-US" sz="800" baseline="0"/>
              <a:t>    </a:t>
            </a:r>
            <a:r>
              <a:rPr lang="en-US" sz="800"/>
              <a:t>|    </a:t>
            </a:r>
            <a:fld id="{BFD71CF8-5198-8441-A7C0-DC22FD64CBE4}" type="slidenum">
              <a:rPr lang="en-US" sz="800"/>
              <a:pPr marL="0" marR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sz="800"/>
          </a:p>
        </p:txBody>
      </p:sp>
    </p:spTree>
    <p:extLst>
      <p:ext uri="{BB962C8B-B14F-4D97-AF65-F5344CB8AC3E}">
        <p14:creationId xmlns:p14="http://schemas.microsoft.com/office/powerpoint/2010/main" val="133296963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Slide - Infographic Large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Picture Placeholder 28"/>
          <p:cNvSpPr>
            <a:spLocks noGrp="1"/>
          </p:cNvSpPr>
          <p:nvPr>
            <p:ph type="pic" sz="quarter" idx="49" hasCustomPrompt="1"/>
          </p:nvPr>
        </p:nvSpPr>
        <p:spPr>
          <a:xfrm>
            <a:off x="0" y="0"/>
            <a:ext cx="9144000" cy="5143500"/>
          </a:xfrm>
        </p:spPr>
        <p:txBody>
          <a:bodyPr>
            <a:normAutofit/>
          </a:bodyPr>
          <a:lstStyle>
            <a:lvl1pPr marL="0" indent="0" algn="r">
              <a:buNone/>
              <a:defRPr sz="1800"/>
            </a:lvl1pPr>
          </a:lstStyle>
          <a:p>
            <a:r>
              <a:rPr lang="en-US"/>
              <a:t>Insert a large image here</a:t>
            </a:r>
          </a:p>
        </p:txBody>
      </p:sp>
      <p:sp>
        <p:nvSpPr>
          <p:cNvPr id="16" name="Text Placeholder 6"/>
          <p:cNvSpPr>
            <a:spLocks noGrp="1"/>
          </p:cNvSpPr>
          <p:nvPr>
            <p:ph type="body" sz="quarter" idx="40"/>
          </p:nvPr>
        </p:nvSpPr>
        <p:spPr>
          <a:xfrm>
            <a:off x="0" y="2561212"/>
            <a:ext cx="9144000" cy="1983121"/>
          </a:xfrm>
          <a:prstGeom prst="rect">
            <a:avLst/>
          </a:prstGeom>
          <a:solidFill>
            <a:schemeClr val="bg1">
              <a:lumMod val="95000"/>
              <a:alpha val="85000"/>
            </a:schemeClr>
          </a:solidFill>
        </p:spPr>
        <p:txBody>
          <a:bodyPr vert="horz"/>
          <a:lstStyle>
            <a:lvl1pPr marL="0" indent="0" algn="ctr">
              <a:buNone/>
              <a:defRPr sz="100">
                <a:solidFill>
                  <a:srgbClr val="333333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7" name="Text Placeholder 3"/>
          <p:cNvSpPr>
            <a:spLocks noGrp="1"/>
          </p:cNvSpPr>
          <p:nvPr>
            <p:ph type="body" sz="quarter" idx="18" hasCustomPrompt="1"/>
          </p:nvPr>
        </p:nvSpPr>
        <p:spPr>
          <a:xfrm>
            <a:off x="468312" y="3793135"/>
            <a:ext cx="1336675" cy="570668"/>
          </a:xfrm>
          <a:prstGeom prst="rect">
            <a:avLst/>
          </a:prstGeom>
          <a:ln>
            <a:noFill/>
          </a:ln>
        </p:spPr>
        <p:txBody>
          <a:bodyPr vert="horz" lIns="0" tIns="0" rIns="0" bIns="0"/>
          <a:lstStyle>
            <a:lvl1pPr marL="0" indent="0" algn="ctr">
              <a:buNone/>
              <a:defRPr sz="1200" baseline="0">
                <a:solidFill>
                  <a:schemeClr val="tx1"/>
                </a:solidFill>
              </a:defRPr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</a:lstStyle>
          <a:p>
            <a:pPr lvl="0"/>
            <a:r>
              <a:rPr lang="en-US"/>
              <a:t>Infographic information goes here</a:t>
            </a:r>
          </a:p>
        </p:txBody>
      </p:sp>
      <p:sp>
        <p:nvSpPr>
          <p:cNvPr id="18" name="Text Placeholder 17"/>
          <p:cNvSpPr>
            <a:spLocks noGrp="1"/>
          </p:cNvSpPr>
          <p:nvPr>
            <p:ph type="body" sz="quarter" idx="19" hasCustomPrompt="1"/>
          </p:nvPr>
        </p:nvSpPr>
        <p:spPr>
          <a:xfrm>
            <a:off x="468313" y="3389856"/>
            <a:ext cx="1336675" cy="326535"/>
          </a:xfrm>
          <a:prstGeom prst="rect">
            <a:avLst/>
          </a:prstGeom>
        </p:spPr>
        <p:txBody>
          <a:bodyPr vert="horz" lIns="0" tIns="0" rIns="0" bIns="0">
            <a:normAutofit/>
          </a:bodyPr>
          <a:lstStyle>
            <a:lvl1pPr marL="0" indent="0" algn="ctr">
              <a:buNone/>
              <a:defRPr sz="1800" baseline="0">
                <a:solidFill>
                  <a:schemeClr val="tx1"/>
                </a:solidFill>
              </a:defRPr>
            </a:lvl1pPr>
            <a:lvl2pPr marL="457200" indent="0">
              <a:buNone/>
              <a:defRPr sz="2200">
                <a:solidFill>
                  <a:srgbClr val="8DC63F"/>
                </a:solidFill>
              </a:defRPr>
            </a:lvl2pPr>
            <a:lvl3pPr marL="914400" indent="0">
              <a:buNone/>
              <a:defRPr sz="2200">
                <a:solidFill>
                  <a:srgbClr val="8DC63F"/>
                </a:solidFill>
              </a:defRPr>
            </a:lvl3pPr>
            <a:lvl4pPr marL="1371600" indent="0">
              <a:buNone/>
              <a:defRPr sz="2200">
                <a:solidFill>
                  <a:srgbClr val="8DC63F"/>
                </a:solidFill>
              </a:defRPr>
            </a:lvl4pPr>
            <a:lvl5pPr marL="1828800" indent="0">
              <a:buNone/>
              <a:defRPr sz="2200">
                <a:solidFill>
                  <a:srgbClr val="8DC63F"/>
                </a:solidFill>
              </a:defRPr>
            </a:lvl5pPr>
          </a:lstStyle>
          <a:p>
            <a:pPr lvl="0"/>
            <a:r>
              <a:rPr lang="en-US"/>
              <a:t>Emphasis Text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quarter" idx="41" hasCustomPrompt="1"/>
          </p:nvPr>
        </p:nvSpPr>
        <p:spPr>
          <a:xfrm>
            <a:off x="2194869" y="3793135"/>
            <a:ext cx="1336675" cy="570668"/>
          </a:xfrm>
          <a:prstGeom prst="rect">
            <a:avLst/>
          </a:prstGeom>
          <a:ln>
            <a:noFill/>
          </a:ln>
        </p:spPr>
        <p:txBody>
          <a:bodyPr vert="horz" lIns="0" tIns="0" rIns="0" bIns="0"/>
          <a:lstStyle>
            <a:lvl1pPr marL="0" indent="0" algn="ctr">
              <a:buNone/>
              <a:defRPr sz="1200" baseline="0">
                <a:solidFill>
                  <a:schemeClr val="tx1"/>
                </a:solidFill>
              </a:defRPr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</a:lstStyle>
          <a:p>
            <a:pPr lvl="0"/>
            <a:r>
              <a:rPr lang="en-US"/>
              <a:t>Infographic information goes here</a:t>
            </a:r>
          </a:p>
        </p:txBody>
      </p:sp>
      <p:sp>
        <p:nvSpPr>
          <p:cNvPr id="20" name="Text Placeholder 17"/>
          <p:cNvSpPr>
            <a:spLocks noGrp="1"/>
          </p:cNvSpPr>
          <p:nvPr>
            <p:ph type="body" sz="quarter" idx="42" hasCustomPrompt="1"/>
          </p:nvPr>
        </p:nvSpPr>
        <p:spPr>
          <a:xfrm>
            <a:off x="2194870" y="3389856"/>
            <a:ext cx="1336675" cy="326535"/>
          </a:xfrm>
          <a:prstGeom prst="rect">
            <a:avLst/>
          </a:prstGeom>
        </p:spPr>
        <p:txBody>
          <a:bodyPr vert="horz" lIns="0" tIns="0" rIns="0" bIns="0">
            <a:normAutofit/>
          </a:bodyPr>
          <a:lstStyle>
            <a:lvl1pPr marL="0" indent="0" algn="ctr">
              <a:buNone/>
              <a:defRPr sz="1800" baseline="0">
                <a:solidFill>
                  <a:schemeClr val="tx1"/>
                </a:solidFill>
              </a:defRPr>
            </a:lvl1pPr>
            <a:lvl2pPr marL="457200" indent="0">
              <a:buNone/>
              <a:defRPr sz="2200">
                <a:solidFill>
                  <a:srgbClr val="8DC63F"/>
                </a:solidFill>
              </a:defRPr>
            </a:lvl2pPr>
            <a:lvl3pPr marL="914400" indent="0">
              <a:buNone/>
              <a:defRPr sz="2200">
                <a:solidFill>
                  <a:srgbClr val="8DC63F"/>
                </a:solidFill>
              </a:defRPr>
            </a:lvl3pPr>
            <a:lvl4pPr marL="1371600" indent="0">
              <a:buNone/>
              <a:defRPr sz="2200">
                <a:solidFill>
                  <a:srgbClr val="8DC63F"/>
                </a:solidFill>
              </a:defRPr>
            </a:lvl4pPr>
            <a:lvl5pPr marL="1828800" indent="0">
              <a:buNone/>
              <a:defRPr sz="2200">
                <a:solidFill>
                  <a:srgbClr val="8DC63F"/>
                </a:solidFill>
              </a:defRPr>
            </a:lvl5pPr>
          </a:lstStyle>
          <a:p>
            <a:pPr lvl="0"/>
            <a:r>
              <a:rPr lang="en-US"/>
              <a:t>Emphasis Text</a:t>
            </a:r>
          </a:p>
        </p:txBody>
      </p:sp>
      <p:sp>
        <p:nvSpPr>
          <p:cNvPr id="21" name="Text Placeholder 3"/>
          <p:cNvSpPr>
            <a:spLocks noGrp="1"/>
          </p:cNvSpPr>
          <p:nvPr>
            <p:ph type="body" sz="quarter" idx="43" hasCustomPrompt="1"/>
          </p:nvPr>
        </p:nvSpPr>
        <p:spPr>
          <a:xfrm>
            <a:off x="3931141" y="3793135"/>
            <a:ext cx="1336675" cy="570668"/>
          </a:xfrm>
          <a:prstGeom prst="rect">
            <a:avLst/>
          </a:prstGeom>
          <a:ln>
            <a:noFill/>
          </a:ln>
        </p:spPr>
        <p:txBody>
          <a:bodyPr vert="horz" lIns="0" tIns="0" rIns="0" bIns="0"/>
          <a:lstStyle>
            <a:lvl1pPr marL="0" indent="0" algn="ctr">
              <a:buNone/>
              <a:defRPr sz="1200" baseline="0">
                <a:solidFill>
                  <a:schemeClr val="tx1"/>
                </a:solidFill>
              </a:defRPr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</a:lstStyle>
          <a:p>
            <a:pPr lvl="0"/>
            <a:r>
              <a:rPr lang="en-US"/>
              <a:t>Infographic information goes here</a:t>
            </a:r>
          </a:p>
        </p:txBody>
      </p:sp>
      <p:sp>
        <p:nvSpPr>
          <p:cNvPr id="22" name="Text Placeholder 17"/>
          <p:cNvSpPr>
            <a:spLocks noGrp="1"/>
          </p:cNvSpPr>
          <p:nvPr>
            <p:ph type="body" sz="quarter" idx="44" hasCustomPrompt="1"/>
          </p:nvPr>
        </p:nvSpPr>
        <p:spPr>
          <a:xfrm>
            <a:off x="3931142" y="3389856"/>
            <a:ext cx="1336675" cy="326535"/>
          </a:xfrm>
          <a:prstGeom prst="rect">
            <a:avLst/>
          </a:prstGeom>
        </p:spPr>
        <p:txBody>
          <a:bodyPr vert="horz" lIns="0" tIns="0" rIns="0" bIns="0">
            <a:normAutofit/>
          </a:bodyPr>
          <a:lstStyle>
            <a:lvl1pPr marL="0" indent="0" algn="ctr">
              <a:buNone/>
              <a:defRPr sz="1800" baseline="0">
                <a:solidFill>
                  <a:schemeClr val="tx1"/>
                </a:solidFill>
              </a:defRPr>
            </a:lvl1pPr>
            <a:lvl2pPr marL="457200" indent="0">
              <a:buNone/>
              <a:defRPr sz="2200">
                <a:solidFill>
                  <a:srgbClr val="8DC63F"/>
                </a:solidFill>
              </a:defRPr>
            </a:lvl2pPr>
            <a:lvl3pPr marL="914400" indent="0">
              <a:buNone/>
              <a:defRPr sz="2200">
                <a:solidFill>
                  <a:srgbClr val="8DC63F"/>
                </a:solidFill>
              </a:defRPr>
            </a:lvl3pPr>
            <a:lvl4pPr marL="1371600" indent="0">
              <a:buNone/>
              <a:defRPr sz="2200">
                <a:solidFill>
                  <a:srgbClr val="8DC63F"/>
                </a:solidFill>
              </a:defRPr>
            </a:lvl4pPr>
            <a:lvl5pPr marL="1828800" indent="0">
              <a:buNone/>
              <a:defRPr sz="2200">
                <a:solidFill>
                  <a:srgbClr val="8DC63F"/>
                </a:solidFill>
              </a:defRPr>
            </a:lvl5pPr>
          </a:lstStyle>
          <a:p>
            <a:pPr lvl="0"/>
            <a:r>
              <a:rPr lang="en-US"/>
              <a:t>Emphasis Text</a:t>
            </a:r>
          </a:p>
        </p:txBody>
      </p:sp>
      <p:sp>
        <p:nvSpPr>
          <p:cNvPr id="23" name="Text Placeholder 3"/>
          <p:cNvSpPr>
            <a:spLocks noGrp="1"/>
          </p:cNvSpPr>
          <p:nvPr>
            <p:ph type="body" sz="quarter" idx="45" hasCustomPrompt="1"/>
          </p:nvPr>
        </p:nvSpPr>
        <p:spPr>
          <a:xfrm>
            <a:off x="5655659" y="3793135"/>
            <a:ext cx="1336675" cy="570668"/>
          </a:xfrm>
          <a:prstGeom prst="rect">
            <a:avLst/>
          </a:prstGeom>
          <a:ln>
            <a:noFill/>
          </a:ln>
        </p:spPr>
        <p:txBody>
          <a:bodyPr vert="horz" lIns="0" tIns="0" rIns="0" bIns="0"/>
          <a:lstStyle>
            <a:lvl1pPr marL="0" indent="0" algn="ctr">
              <a:buNone/>
              <a:defRPr sz="1200" baseline="0">
                <a:solidFill>
                  <a:schemeClr val="tx1"/>
                </a:solidFill>
              </a:defRPr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</a:lstStyle>
          <a:p>
            <a:pPr lvl="0"/>
            <a:r>
              <a:rPr lang="en-US"/>
              <a:t>Infographic information goes here</a:t>
            </a:r>
          </a:p>
        </p:txBody>
      </p:sp>
      <p:sp>
        <p:nvSpPr>
          <p:cNvPr id="24" name="Text Placeholder 17"/>
          <p:cNvSpPr>
            <a:spLocks noGrp="1"/>
          </p:cNvSpPr>
          <p:nvPr>
            <p:ph type="body" sz="quarter" idx="46" hasCustomPrompt="1"/>
          </p:nvPr>
        </p:nvSpPr>
        <p:spPr>
          <a:xfrm>
            <a:off x="5655660" y="3389856"/>
            <a:ext cx="1336675" cy="326535"/>
          </a:xfrm>
          <a:prstGeom prst="rect">
            <a:avLst/>
          </a:prstGeom>
        </p:spPr>
        <p:txBody>
          <a:bodyPr vert="horz" lIns="0" tIns="0" rIns="0" bIns="0">
            <a:normAutofit/>
          </a:bodyPr>
          <a:lstStyle>
            <a:lvl1pPr marL="0" indent="0" algn="ctr">
              <a:buNone/>
              <a:defRPr sz="1800" baseline="0">
                <a:solidFill>
                  <a:schemeClr val="tx1"/>
                </a:solidFill>
              </a:defRPr>
            </a:lvl1pPr>
            <a:lvl2pPr marL="457200" indent="0">
              <a:buNone/>
              <a:defRPr sz="2200">
                <a:solidFill>
                  <a:srgbClr val="8DC63F"/>
                </a:solidFill>
              </a:defRPr>
            </a:lvl2pPr>
            <a:lvl3pPr marL="914400" indent="0">
              <a:buNone/>
              <a:defRPr sz="2200">
                <a:solidFill>
                  <a:srgbClr val="8DC63F"/>
                </a:solidFill>
              </a:defRPr>
            </a:lvl3pPr>
            <a:lvl4pPr marL="1371600" indent="0">
              <a:buNone/>
              <a:defRPr sz="2200">
                <a:solidFill>
                  <a:srgbClr val="8DC63F"/>
                </a:solidFill>
              </a:defRPr>
            </a:lvl4pPr>
            <a:lvl5pPr marL="1828800" indent="0">
              <a:buNone/>
              <a:defRPr sz="2200">
                <a:solidFill>
                  <a:srgbClr val="8DC63F"/>
                </a:solidFill>
              </a:defRPr>
            </a:lvl5pPr>
          </a:lstStyle>
          <a:p>
            <a:pPr lvl="0"/>
            <a:r>
              <a:rPr lang="en-US"/>
              <a:t>Emphasis Text</a:t>
            </a:r>
          </a:p>
        </p:txBody>
      </p:sp>
      <p:sp>
        <p:nvSpPr>
          <p:cNvPr id="25" name="Text Placeholder 3"/>
          <p:cNvSpPr>
            <a:spLocks noGrp="1"/>
          </p:cNvSpPr>
          <p:nvPr>
            <p:ph type="body" sz="quarter" idx="47" hasCustomPrompt="1"/>
          </p:nvPr>
        </p:nvSpPr>
        <p:spPr>
          <a:xfrm>
            <a:off x="7336601" y="3793135"/>
            <a:ext cx="1336675" cy="570668"/>
          </a:xfrm>
          <a:prstGeom prst="rect">
            <a:avLst/>
          </a:prstGeom>
          <a:ln>
            <a:noFill/>
          </a:ln>
        </p:spPr>
        <p:txBody>
          <a:bodyPr vert="horz" lIns="0" tIns="0" rIns="0" bIns="0"/>
          <a:lstStyle>
            <a:lvl1pPr marL="0" indent="0" algn="ctr">
              <a:buNone/>
              <a:defRPr sz="1200" baseline="0">
                <a:solidFill>
                  <a:schemeClr val="tx1"/>
                </a:solidFill>
              </a:defRPr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</a:lstStyle>
          <a:p>
            <a:pPr lvl="0"/>
            <a:r>
              <a:rPr lang="en-US"/>
              <a:t>Infographic information goes here</a:t>
            </a:r>
          </a:p>
        </p:txBody>
      </p:sp>
      <p:sp>
        <p:nvSpPr>
          <p:cNvPr id="26" name="Text Placeholder 17"/>
          <p:cNvSpPr>
            <a:spLocks noGrp="1"/>
          </p:cNvSpPr>
          <p:nvPr>
            <p:ph type="body" sz="quarter" idx="48" hasCustomPrompt="1"/>
          </p:nvPr>
        </p:nvSpPr>
        <p:spPr>
          <a:xfrm>
            <a:off x="7336602" y="3389856"/>
            <a:ext cx="1336675" cy="326535"/>
          </a:xfrm>
          <a:prstGeom prst="rect">
            <a:avLst/>
          </a:prstGeom>
        </p:spPr>
        <p:txBody>
          <a:bodyPr vert="horz" lIns="0" tIns="0" rIns="0" bIns="0">
            <a:normAutofit/>
          </a:bodyPr>
          <a:lstStyle>
            <a:lvl1pPr marL="0" indent="0" algn="ctr">
              <a:buNone/>
              <a:defRPr sz="1800" baseline="0">
                <a:solidFill>
                  <a:schemeClr val="tx1"/>
                </a:solidFill>
              </a:defRPr>
            </a:lvl1pPr>
            <a:lvl2pPr marL="457200" indent="0">
              <a:buNone/>
              <a:defRPr sz="2200">
                <a:solidFill>
                  <a:srgbClr val="8DC63F"/>
                </a:solidFill>
              </a:defRPr>
            </a:lvl2pPr>
            <a:lvl3pPr marL="914400" indent="0">
              <a:buNone/>
              <a:defRPr sz="2200">
                <a:solidFill>
                  <a:srgbClr val="8DC63F"/>
                </a:solidFill>
              </a:defRPr>
            </a:lvl3pPr>
            <a:lvl4pPr marL="1371600" indent="0">
              <a:buNone/>
              <a:defRPr sz="2200">
                <a:solidFill>
                  <a:srgbClr val="8DC63F"/>
                </a:solidFill>
              </a:defRPr>
            </a:lvl4pPr>
            <a:lvl5pPr marL="1828800" indent="0">
              <a:buNone/>
              <a:defRPr sz="2200">
                <a:solidFill>
                  <a:srgbClr val="8DC63F"/>
                </a:solidFill>
              </a:defRPr>
            </a:lvl5pPr>
          </a:lstStyle>
          <a:p>
            <a:pPr lvl="0"/>
            <a:r>
              <a:rPr lang="en-US"/>
              <a:t>Emphasis Text</a:t>
            </a:r>
          </a:p>
        </p:txBody>
      </p:sp>
      <p:sp>
        <p:nvSpPr>
          <p:cNvPr id="27" name="TextBox 26"/>
          <p:cNvSpPr txBox="1"/>
          <p:nvPr userDrawn="1"/>
        </p:nvSpPr>
        <p:spPr>
          <a:xfrm>
            <a:off x="6711702" y="4840514"/>
            <a:ext cx="2279522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800"/>
              <a:t>NREL</a:t>
            </a:r>
            <a:r>
              <a:rPr lang="en-US" sz="800" baseline="0"/>
              <a:t>    </a:t>
            </a:r>
            <a:r>
              <a:rPr lang="en-US" sz="800"/>
              <a:t>|    </a:t>
            </a:r>
            <a:fld id="{BFD71CF8-5198-8441-A7C0-DC22FD64CBE4}" type="slidenum">
              <a:rPr lang="en-US" sz="800"/>
              <a:pPr marL="0" marR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sz="800"/>
          </a:p>
        </p:txBody>
      </p:sp>
      <p:sp>
        <p:nvSpPr>
          <p:cNvPr id="32" name="Title 31"/>
          <p:cNvSpPr>
            <a:spLocks noGrp="1"/>
          </p:cNvSpPr>
          <p:nvPr>
            <p:ph type="title" hasCustomPrompt="1"/>
          </p:nvPr>
        </p:nvSpPr>
        <p:spPr>
          <a:xfrm>
            <a:off x="457200" y="0"/>
            <a:ext cx="3213510" cy="1704258"/>
          </a:xfrm>
        </p:spPr>
        <p:txBody>
          <a:bodyPr/>
          <a:lstStyle/>
          <a:p>
            <a:r>
              <a:rPr lang="en-US"/>
              <a:t>Messaging + Blue Infographic Content</a:t>
            </a:r>
          </a:p>
        </p:txBody>
      </p:sp>
      <p:sp>
        <p:nvSpPr>
          <p:cNvPr id="33" name="Picture Placeholder 24"/>
          <p:cNvSpPr>
            <a:spLocks noGrp="1" noChangeAspect="1"/>
          </p:cNvSpPr>
          <p:nvPr>
            <p:ph type="pic" sz="quarter" idx="50" hasCustomPrompt="1"/>
          </p:nvPr>
        </p:nvSpPr>
        <p:spPr>
          <a:xfrm>
            <a:off x="490683" y="1962045"/>
            <a:ext cx="1291932" cy="1291928"/>
          </a:xfrm>
          <a:prstGeom prst="ellipse">
            <a:avLst/>
          </a:prstGeom>
          <a:solidFill>
            <a:schemeClr val="accent1"/>
          </a:solidFill>
          <a:ln w="38100">
            <a:solidFill>
              <a:schemeClr val="bg1"/>
            </a:solidFill>
          </a:ln>
        </p:spPr>
        <p:txBody>
          <a:bodyPr vert="horz" lIns="91440" tIns="91440" rIns="91440" bIns="91440" anchor="ctr" anchorCtr="0"/>
          <a:lstStyle>
            <a:lvl1pPr marL="0" indent="0" algn="ctr">
              <a:buNone/>
              <a:defRPr sz="1200">
                <a:solidFill>
                  <a:schemeClr val="bg1"/>
                </a:solidFill>
                <a:effectLst/>
              </a:defRPr>
            </a:lvl1pPr>
          </a:lstStyle>
          <a:p>
            <a:r>
              <a:rPr lang="en-US" dirty="0"/>
              <a:t>Insert icon</a:t>
            </a:r>
          </a:p>
        </p:txBody>
      </p:sp>
      <p:sp>
        <p:nvSpPr>
          <p:cNvPr id="35" name="Picture Placeholder 24"/>
          <p:cNvSpPr>
            <a:spLocks noGrp="1" noChangeAspect="1"/>
          </p:cNvSpPr>
          <p:nvPr>
            <p:ph type="pic" sz="quarter" idx="51" hasCustomPrompt="1"/>
          </p:nvPr>
        </p:nvSpPr>
        <p:spPr>
          <a:xfrm>
            <a:off x="2239612" y="1962045"/>
            <a:ext cx="1291932" cy="1291928"/>
          </a:xfrm>
          <a:prstGeom prst="ellipse">
            <a:avLst/>
          </a:prstGeom>
          <a:solidFill>
            <a:schemeClr val="accent1"/>
          </a:solidFill>
          <a:ln w="38100">
            <a:solidFill>
              <a:schemeClr val="bg1"/>
            </a:solidFill>
          </a:ln>
        </p:spPr>
        <p:txBody>
          <a:bodyPr vert="horz" lIns="91440" tIns="91440" rIns="91440" bIns="91440" anchor="ctr" anchorCtr="0"/>
          <a:lstStyle>
            <a:lvl1pPr marL="0" indent="0" algn="ctr">
              <a:buNone/>
              <a:defRPr sz="1200">
                <a:solidFill>
                  <a:schemeClr val="bg1"/>
                </a:solidFill>
                <a:effectLst/>
              </a:defRPr>
            </a:lvl1pPr>
          </a:lstStyle>
          <a:p>
            <a:r>
              <a:rPr lang="en-US"/>
              <a:t>Insert icon</a:t>
            </a:r>
          </a:p>
        </p:txBody>
      </p:sp>
      <p:sp>
        <p:nvSpPr>
          <p:cNvPr id="36" name="Picture Placeholder 24"/>
          <p:cNvSpPr>
            <a:spLocks noGrp="1" noChangeAspect="1"/>
          </p:cNvSpPr>
          <p:nvPr>
            <p:ph type="pic" sz="quarter" idx="52" hasCustomPrompt="1"/>
          </p:nvPr>
        </p:nvSpPr>
        <p:spPr>
          <a:xfrm>
            <a:off x="3926034" y="1962045"/>
            <a:ext cx="1291932" cy="1291928"/>
          </a:xfrm>
          <a:prstGeom prst="ellipse">
            <a:avLst/>
          </a:prstGeom>
          <a:solidFill>
            <a:schemeClr val="accent1"/>
          </a:solidFill>
          <a:ln w="38100">
            <a:solidFill>
              <a:schemeClr val="bg1"/>
            </a:solidFill>
          </a:ln>
        </p:spPr>
        <p:txBody>
          <a:bodyPr vert="horz" lIns="91440" tIns="91440" rIns="91440" bIns="91440" anchor="ctr" anchorCtr="0"/>
          <a:lstStyle>
            <a:lvl1pPr marL="0" indent="0" algn="ctr">
              <a:buNone/>
              <a:defRPr sz="1200">
                <a:solidFill>
                  <a:schemeClr val="bg1"/>
                </a:solidFill>
                <a:effectLst/>
              </a:defRPr>
            </a:lvl1pPr>
          </a:lstStyle>
          <a:p>
            <a:r>
              <a:rPr lang="en-US"/>
              <a:t>Insert icon</a:t>
            </a:r>
          </a:p>
        </p:txBody>
      </p:sp>
      <p:sp>
        <p:nvSpPr>
          <p:cNvPr id="37" name="Picture Placeholder 24"/>
          <p:cNvSpPr>
            <a:spLocks noGrp="1" noChangeAspect="1"/>
          </p:cNvSpPr>
          <p:nvPr>
            <p:ph type="pic" sz="quarter" idx="53" hasCustomPrompt="1"/>
          </p:nvPr>
        </p:nvSpPr>
        <p:spPr>
          <a:xfrm>
            <a:off x="5675688" y="1962045"/>
            <a:ext cx="1291932" cy="1291928"/>
          </a:xfrm>
          <a:prstGeom prst="ellipse">
            <a:avLst/>
          </a:prstGeom>
          <a:solidFill>
            <a:schemeClr val="accent1"/>
          </a:solidFill>
          <a:ln w="38100">
            <a:solidFill>
              <a:schemeClr val="bg1"/>
            </a:solidFill>
          </a:ln>
        </p:spPr>
        <p:txBody>
          <a:bodyPr vert="horz" lIns="91440" tIns="91440" rIns="91440" bIns="91440" anchor="ctr" anchorCtr="0"/>
          <a:lstStyle>
            <a:lvl1pPr marL="0" indent="0" algn="ctr">
              <a:buNone/>
              <a:defRPr sz="1200">
                <a:solidFill>
                  <a:schemeClr val="bg1"/>
                </a:solidFill>
                <a:effectLst/>
              </a:defRPr>
            </a:lvl1pPr>
          </a:lstStyle>
          <a:p>
            <a:r>
              <a:rPr lang="en-US"/>
              <a:t>Insert icon</a:t>
            </a:r>
          </a:p>
        </p:txBody>
      </p:sp>
      <p:sp>
        <p:nvSpPr>
          <p:cNvPr id="38" name="Picture Placeholder 24"/>
          <p:cNvSpPr>
            <a:spLocks noGrp="1" noChangeAspect="1"/>
          </p:cNvSpPr>
          <p:nvPr>
            <p:ph type="pic" sz="quarter" idx="54" hasCustomPrompt="1"/>
          </p:nvPr>
        </p:nvSpPr>
        <p:spPr>
          <a:xfrm>
            <a:off x="7336601" y="1962045"/>
            <a:ext cx="1291932" cy="1291928"/>
          </a:xfrm>
          <a:prstGeom prst="ellipse">
            <a:avLst/>
          </a:prstGeom>
          <a:solidFill>
            <a:schemeClr val="accent1"/>
          </a:solidFill>
          <a:ln w="38100">
            <a:solidFill>
              <a:schemeClr val="bg1"/>
            </a:solidFill>
          </a:ln>
        </p:spPr>
        <p:txBody>
          <a:bodyPr vert="horz" lIns="91440" tIns="91440" rIns="91440" bIns="91440" anchor="ctr" anchorCtr="0"/>
          <a:lstStyle>
            <a:lvl1pPr marL="0" indent="0" algn="ctr">
              <a:buNone/>
              <a:defRPr sz="1200">
                <a:solidFill>
                  <a:schemeClr val="bg1"/>
                </a:solidFill>
                <a:effectLst/>
              </a:defRPr>
            </a:lvl1pPr>
          </a:lstStyle>
          <a:p>
            <a:r>
              <a:rPr lang="en-US"/>
              <a:t>Insert icon</a:t>
            </a:r>
          </a:p>
        </p:txBody>
      </p:sp>
    </p:spTree>
    <p:extLst>
      <p:ext uri="{BB962C8B-B14F-4D97-AF65-F5344CB8AC3E}">
        <p14:creationId xmlns:p14="http://schemas.microsoft.com/office/powerpoint/2010/main" val="3982103547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Slide - Infographic Half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49" hasCustomPrompt="1"/>
          </p:nvPr>
        </p:nvSpPr>
        <p:spPr>
          <a:xfrm>
            <a:off x="0" y="0"/>
            <a:ext cx="9144000" cy="2682875"/>
          </a:xfrm>
          <a:solidFill>
            <a:schemeClr val="bg1">
              <a:lumMod val="85000"/>
            </a:schemeClr>
          </a:solidFill>
        </p:spPr>
        <p:txBody>
          <a:bodyPr>
            <a:normAutofit/>
          </a:bodyPr>
          <a:lstStyle>
            <a:lvl1pPr marL="0" indent="0" algn="r">
              <a:buNone/>
              <a:defRPr sz="1600"/>
            </a:lvl1pPr>
          </a:lstStyle>
          <a:p>
            <a:r>
              <a:rPr lang="en-US" dirty="0"/>
              <a:t>Insert a large image here</a:t>
            </a:r>
          </a:p>
        </p:txBody>
      </p:sp>
      <p:sp>
        <p:nvSpPr>
          <p:cNvPr id="17" name="Text Placeholder 3"/>
          <p:cNvSpPr>
            <a:spLocks noGrp="1"/>
          </p:cNvSpPr>
          <p:nvPr>
            <p:ph type="body" sz="quarter" idx="18" hasCustomPrompt="1"/>
          </p:nvPr>
        </p:nvSpPr>
        <p:spPr>
          <a:xfrm>
            <a:off x="468312" y="3793135"/>
            <a:ext cx="1336675" cy="570668"/>
          </a:xfrm>
          <a:prstGeom prst="rect">
            <a:avLst/>
          </a:prstGeom>
          <a:ln>
            <a:noFill/>
          </a:ln>
        </p:spPr>
        <p:txBody>
          <a:bodyPr vert="horz" lIns="0" tIns="0" rIns="0" bIns="0"/>
          <a:lstStyle>
            <a:lvl1pPr marL="0" indent="0" algn="ctr">
              <a:buNone/>
              <a:defRPr sz="1200" baseline="0">
                <a:solidFill>
                  <a:schemeClr val="tx1"/>
                </a:solidFill>
              </a:defRPr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</a:lstStyle>
          <a:p>
            <a:pPr lvl="0"/>
            <a:r>
              <a:rPr lang="en-US"/>
              <a:t>Infographic information goes here</a:t>
            </a:r>
          </a:p>
        </p:txBody>
      </p:sp>
      <p:sp>
        <p:nvSpPr>
          <p:cNvPr id="18" name="Text Placeholder 17"/>
          <p:cNvSpPr>
            <a:spLocks noGrp="1"/>
          </p:cNvSpPr>
          <p:nvPr>
            <p:ph type="body" sz="quarter" idx="19" hasCustomPrompt="1"/>
          </p:nvPr>
        </p:nvSpPr>
        <p:spPr>
          <a:xfrm>
            <a:off x="468313" y="3389856"/>
            <a:ext cx="1336675" cy="326535"/>
          </a:xfrm>
          <a:prstGeom prst="rect">
            <a:avLst/>
          </a:prstGeom>
        </p:spPr>
        <p:txBody>
          <a:bodyPr vert="horz" lIns="0" tIns="0" rIns="0" bIns="0">
            <a:normAutofit/>
          </a:bodyPr>
          <a:lstStyle>
            <a:lvl1pPr marL="0" indent="0" algn="ctr">
              <a:buNone/>
              <a:defRPr sz="1800" baseline="0">
                <a:solidFill>
                  <a:schemeClr val="tx1"/>
                </a:solidFill>
              </a:defRPr>
            </a:lvl1pPr>
            <a:lvl2pPr marL="457200" indent="0">
              <a:buNone/>
              <a:defRPr sz="2200">
                <a:solidFill>
                  <a:srgbClr val="8DC63F"/>
                </a:solidFill>
              </a:defRPr>
            </a:lvl2pPr>
            <a:lvl3pPr marL="914400" indent="0">
              <a:buNone/>
              <a:defRPr sz="2200">
                <a:solidFill>
                  <a:srgbClr val="8DC63F"/>
                </a:solidFill>
              </a:defRPr>
            </a:lvl3pPr>
            <a:lvl4pPr marL="1371600" indent="0">
              <a:buNone/>
              <a:defRPr sz="2200">
                <a:solidFill>
                  <a:srgbClr val="8DC63F"/>
                </a:solidFill>
              </a:defRPr>
            </a:lvl4pPr>
            <a:lvl5pPr marL="1828800" indent="0">
              <a:buNone/>
              <a:defRPr sz="2200">
                <a:solidFill>
                  <a:srgbClr val="8DC63F"/>
                </a:solidFill>
              </a:defRPr>
            </a:lvl5pPr>
          </a:lstStyle>
          <a:p>
            <a:pPr lvl="0"/>
            <a:r>
              <a:rPr lang="en-US"/>
              <a:t>Emphasis Text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quarter" idx="41" hasCustomPrompt="1"/>
          </p:nvPr>
        </p:nvSpPr>
        <p:spPr>
          <a:xfrm>
            <a:off x="2194869" y="3793135"/>
            <a:ext cx="1336675" cy="570668"/>
          </a:xfrm>
          <a:prstGeom prst="rect">
            <a:avLst/>
          </a:prstGeom>
          <a:ln>
            <a:noFill/>
          </a:ln>
        </p:spPr>
        <p:txBody>
          <a:bodyPr vert="horz" lIns="0" tIns="0" rIns="0" bIns="0"/>
          <a:lstStyle>
            <a:lvl1pPr marL="0" indent="0" algn="ctr">
              <a:buNone/>
              <a:defRPr sz="1200" baseline="0">
                <a:solidFill>
                  <a:schemeClr val="tx1"/>
                </a:solidFill>
              </a:defRPr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</a:lstStyle>
          <a:p>
            <a:pPr lvl="0"/>
            <a:r>
              <a:rPr lang="en-US"/>
              <a:t>Infographic information goes here</a:t>
            </a:r>
          </a:p>
        </p:txBody>
      </p:sp>
      <p:sp>
        <p:nvSpPr>
          <p:cNvPr id="20" name="Text Placeholder 17"/>
          <p:cNvSpPr>
            <a:spLocks noGrp="1"/>
          </p:cNvSpPr>
          <p:nvPr>
            <p:ph type="body" sz="quarter" idx="42" hasCustomPrompt="1"/>
          </p:nvPr>
        </p:nvSpPr>
        <p:spPr>
          <a:xfrm>
            <a:off x="2194870" y="3389856"/>
            <a:ext cx="1336675" cy="326535"/>
          </a:xfrm>
          <a:prstGeom prst="rect">
            <a:avLst/>
          </a:prstGeom>
        </p:spPr>
        <p:txBody>
          <a:bodyPr vert="horz" lIns="0" tIns="0" rIns="0" bIns="0">
            <a:normAutofit/>
          </a:bodyPr>
          <a:lstStyle>
            <a:lvl1pPr marL="0" indent="0" algn="ctr">
              <a:buNone/>
              <a:defRPr sz="1800" baseline="0">
                <a:solidFill>
                  <a:schemeClr val="tx1"/>
                </a:solidFill>
              </a:defRPr>
            </a:lvl1pPr>
            <a:lvl2pPr marL="457200" indent="0">
              <a:buNone/>
              <a:defRPr sz="2200">
                <a:solidFill>
                  <a:srgbClr val="8DC63F"/>
                </a:solidFill>
              </a:defRPr>
            </a:lvl2pPr>
            <a:lvl3pPr marL="914400" indent="0">
              <a:buNone/>
              <a:defRPr sz="2200">
                <a:solidFill>
                  <a:srgbClr val="8DC63F"/>
                </a:solidFill>
              </a:defRPr>
            </a:lvl3pPr>
            <a:lvl4pPr marL="1371600" indent="0">
              <a:buNone/>
              <a:defRPr sz="2200">
                <a:solidFill>
                  <a:srgbClr val="8DC63F"/>
                </a:solidFill>
              </a:defRPr>
            </a:lvl4pPr>
            <a:lvl5pPr marL="1828800" indent="0">
              <a:buNone/>
              <a:defRPr sz="2200">
                <a:solidFill>
                  <a:srgbClr val="8DC63F"/>
                </a:solidFill>
              </a:defRPr>
            </a:lvl5pPr>
          </a:lstStyle>
          <a:p>
            <a:pPr lvl="0"/>
            <a:r>
              <a:rPr lang="en-US"/>
              <a:t>Emphasis Text</a:t>
            </a:r>
          </a:p>
        </p:txBody>
      </p:sp>
      <p:sp>
        <p:nvSpPr>
          <p:cNvPr id="21" name="Text Placeholder 3"/>
          <p:cNvSpPr>
            <a:spLocks noGrp="1"/>
          </p:cNvSpPr>
          <p:nvPr>
            <p:ph type="body" sz="quarter" idx="43" hasCustomPrompt="1"/>
          </p:nvPr>
        </p:nvSpPr>
        <p:spPr>
          <a:xfrm>
            <a:off x="3931141" y="3793135"/>
            <a:ext cx="1336675" cy="570668"/>
          </a:xfrm>
          <a:prstGeom prst="rect">
            <a:avLst/>
          </a:prstGeom>
          <a:ln>
            <a:noFill/>
          </a:ln>
        </p:spPr>
        <p:txBody>
          <a:bodyPr vert="horz" lIns="0" tIns="0" rIns="0" bIns="0"/>
          <a:lstStyle>
            <a:lvl1pPr marL="0" indent="0" algn="ctr">
              <a:buNone/>
              <a:defRPr sz="1200" baseline="0">
                <a:solidFill>
                  <a:schemeClr val="tx1"/>
                </a:solidFill>
              </a:defRPr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</a:lstStyle>
          <a:p>
            <a:pPr lvl="0"/>
            <a:r>
              <a:rPr lang="en-US"/>
              <a:t>Infographic information goes here</a:t>
            </a:r>
          </a:p>
        </p:txBody>
      </p:sp>
      <p:sp>
        <p:nvSpPr>
          <p:cNvPr id="22" name="Text Placeholder 17"/>
          <p:cNvSpPr>
            <a:spLocks noGrp="1"/>
          </p:cNvSpPr>
          <p:nvPr>
            <p:ph type="body" sz="quarter" idx="44" hasCustomPrompt="1"/>
          </p:nvPr>
        </p:nvSpPr>
        <p:spPr>
          <a:xfrm>
            <a:off x="3931142" y="3389856"/>
            <a:ext cx="1336675" cy="326535"/>
          </a:xfrm>
          <a:prstGeom prst="rect">
            <a:avLst/>
          </a:prstGeom>
        </p:spPr>
        <p:txBody>
          <a:bodyPr vert="horz" lIns="0" tIns="0" rIns="0" bIns="0">
            <a:normAutofit/>
          </a:bodyPr>
          <a:lstStyle>
            <a:lvl1pPr marL="0" indent="0" algn="ctr">
              <a:buNone/>
              <a:defRPr sz="1800" baseline="0">
                <a:solidFill>
                  <a:schemeClr val="tx1"/>
                </a:solidFill>
              </a:defRPr>
            </a:lvl1pPr>
            <a:lvl2pPr marL="457200" indent="0">
              <a:buNone/>
              <a:defRPr sz="2200">
                <a:solidFill>
                  <a:srgbClr val="8DC63F"/>
                </a:solidFill>
              </a:defRPr>
            </a:lvl2pPr>
            <a:lvl3pPr marL="914400" indent="0">
              <a:buNone/>
              <a:defRPr sz="2200">
                <a:solidFill>
                  <a:srgbClr val="8DC63F"/>
                </a:solidFill>
              </a:defRPr>
            </a:lvl3pPr>
            <a:lvl4pPr marL="1371600" indent="0">
              <a:buNone/>
              <a:defRPr sz="2200">
                <a:solidFill>
                  <a:srgbClr val="8DC63F"/>
                </a:solidFill>
              </a:defRPr>
            </a:lvl4pPr>
            <a:lvl5pPr marL="1828800" indent="0">
              <a:buNone/>
              <a:defRPr sz="2200">
                <a:solidFill>
                  <a:srgbClr val="8DC63F"/>
                </a:solidFill>
              </a:defRPr>
            </a:lvl5pPr>
          </a:lstStyle>
          <a:p>
            <a:pPr lvl="0"/>
            <a:r>
              <a:rPr lang="en-US"/>
              <a:t>Emphasis Text</a:t>
            </a:r>
          </a:p>
        </p:txBody>
      </p:sp>
      <p:sp>
        <p:nvSpPr>
          <p:cNvPr id="23" name="Text Placeholder 3"/>
          <p:cNvSpPr>
            <a:spLocks noGrp="1"/>
          </p:cNvSpPr>
          <p:nvPr>
            <p:ph type="body" sz="quarter" idx="45" hasCustomPrompt="1"/>
          </p:nvPr>
        </p:nvSpPr>
        <p:spPr>
          <a:xfrm>
            <a:off x="5655659" y="3793135"/>
            <a:ext cx="1336675" cy="570668"/>
          </a:xfrm>
          <a:prstGeom prst="rect">
            <a:avLst/>
          </a:prstGeom>
          <a:ln>
            <a:noFill/>
          </a:ln>
        </p:spPr>
        <p:txBody>
          <a:bodyPr vert="horz" lIns="0" tIns="0" rIns="0" bIns="0"/>
          <a:lstStyle>
            <a:lvl1pPr marL="0" indent="0" algn="ctr">
              <a:buNone/>
              <a:defRPr sz="1200" baseline="0">
                <a:solidFill>
                  <a:schemeClr val="tx1"/>
                </a:solidFill>
              </a:defRPr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</a:lstStyle>
          <a:p>
            <a:pPr lvl="0"/>
            <a:r>
              <a:rPr lang="en-US"/>
              <a:t>Infographic information goes here</a:t>
            </a:r>
          </a:p>
        </p:txBody>
      </p:sp>
      <p:sp>
        <p:nvSpPr>
          <p:cNvPr id="24" name="Text Placeholder 17"/>
          <p:cNvSpPr>
            <a:spLocks noGrp="1"/>
          </p:cNvSpPr>
          <p:nvPr>
            <p:ph type="body" sz="quarter" idx="46" hasCustomPrompt="1"/>
          </p:nvPr>
        </p:nvSpPr>
        <p:spPr>
          <a:xfrm>
            <a:off x="5655660" y="3389856"/>
            <a:ext cx="1336675" cy="326535"/>
          </a:xfrm>
          <a:prstGeom prst="rect">
            <a:avLst/>
          </a:prstGeom>
        </p:spPr>
        <p:txBody>
          <a:bodyPr vert="horz" lIns="0" tIns="0" rIns="0" bIns="0">
            <a:normAutofit/>
          </a:bodyPr>
          <a:lstStyle>
            <a:lvl1pPr marL="0" indent="0" algn="ctr">
              <a:buNone/>
              <a:defRPr sz="1800" baseline="0">
                <a:solidFill>
                  <a:schemeClr val="tx1"/>
                </a:solidFill>
              </a:defRPr>
            </a:lvl1pPr>
            <a:lvl2pPr marL="457200" indent="0">
              <a:buNone/>
              <a:defRPr sz="2200">
                <a:solidFill>
                  <a:srgbClr val="8DC63F"/>
                </a:solidFill>
              </a:defRPr>
            </a:lvl2pPr>
            <a:lvl3pPr marL="914400" indent="0">
              <a:buNone/>
              <a:defRPr sz="2200">
                <a:solidFill>
                  <a:srgbClr val="8DC63F"/>
                </a:solidFill>
              </a:defRPr>
            </a:lvl3pPr>
            <a:lvl4pPr marL="1371600" indent="0">
              <a:buNone/>
              <a:defRPr sz="2200">
                <a:solidFill>
                  <a:srgbClr val="8DC63F"/>
                </a:solidFill>
              </a:defRPr>
            </a:lvl4pPr>
            <a:lvl5pPr marL="1828800" indent="0">
              <a:buNone/>
              <a:defRPr sz="2200">
                <a:solidFill>
                  <a:srgbClr val="8DC63F"/>
                </a:solidFill>
              </a:defRPr>
            </a:lvl5pPr>
          </a:lstStyle>
          <a:p>
            <a:pPr lvl="0"/>
            <a:r>
              <a:rPr lang="en-US"/>
              <a:t>Emphasis Text</a:t>
            </a:r>
          </a:p>
        </p:txBody>
      </p:sp>
      <p:sp>
        <p:nvSpPr>
          <p:cNvPr id="25" name="Text Placeholder 3"/>
          <p:cNvSpPr>
            <a:spLocks noGrp="1"/>
          </p:cNvSpPr>
          <p:nvPr>
            <p:ph type="body" sz="quarter" idx="47" hasCustomPrompt="1"/>
          </p:nvPr>
        </p:nvSpPr>
        <p:spPr>
          <a:xfrm>
            <a:off x="7336601" y="3793135"/>
            <a:ext cx="1336675" cy="570668"/>
          </a:xfrm>
          <a:prstGeom prst="rect">
            <a:avLst/>
          </a:prstGeom>
          <a:ln>
            <a:noFill/>
          </a:ln>
        </p:spPr>
        <p:txBody>
          <a:bodyPr vert="horz" lIns="0" tIns="0" rIns="0" bIns="0"/>
          <a:lstStyle>
            <a:lvl1pPr marL="0" indent="0" algn="ctr">
              <a:buNone/>
              <a:defRPr sz="1200" baseline="0">
                <a:solidFill>
                  <a:schemeClr val="tx1"/>
                </a:solidFill>
              </a:defRPr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</a:lstStyle>
          <a:p>
            <a:pPr lvl="0"/>
            <a:r>
              <a:rPr lang="en-US"/>
              <a:t>Infographic information goes here</a:t>
            </a:r>
          </a:p>
        </p:txBody>
      </p:sp>
      <p:sp>
        <p:nvSpPr>
          <p:cNvPr id="26" name="Text Placeholder 17"/>
          <p:cNvSpPr>
            <a:spLocks noGrp="1"/>
          </p:cNvSpPr>
          <p:nvPr>
            <p:ph type="body" sz="quarter" idx="48" hasCustomPrompt="1"/>
          </p:nvPr>
        </p:nvSpPr>
        <p:spPr>
          <a:xfrm>
            <a:off x="7336602" y="3389856"/>
            <a:ext cx="1336675" cy="326535"/>
          </a:xfrm>
          <a:prstGeom prst="rect">
            <a:avLst/>
          </a:prstGeom>
        </p:spPr>
        <p:txBody>
          <a:bodyPr vert="horz" lIns="0" tIns="0" rIns="0" bIns="0">
            <a:normAutofit/>
          </a:bodyPr>
          <a:lstStyle>
            <a:lvl1pPr marL="0" indent="0" algn="ctr">
              <a:buNone/>
              <a:defRPr sz="1800" baseline="0">
                <a:solidFill>
                  <a:schemeClr val="tx1"/>
                </a:solidFill>
              </a:defRPr>
            </a:lvl1pPr>
            <a:lvl2pPr marL="457200" indent="0">
              <a:buNone/>
              <a:defRPr sz="2200">
                <a:solidFill>
                  <a:srgbClr val="8DC63F"/>
                </a:solidFill>
              </a:defRPr>
            </a:lvl2pPr>
            <a:lvl3pPr marL="914400" indent="0">
              <a:buNone/>
              <a:defRPr sz="2200">
                <a:solidFill>
                  <a:srgbClr val="8DC63F"/>
                </a:solidFill>
              </a:defRPr>
            </a:lvl3pPr>
            <a:lvl4pPr marL="1371600" indent="0">
              <a:buNone/>
              <a:defRPr sz="2200">
                <a:solidFill>
                  <a:srgbClr val="8DC63F"/>
                </a:solidFill>
              </a:defRPr>
            </a:lvl4pPr>
            <a:lvl5pPr marL="1828800" indent="0">
              <a:buNone/>
              <a:defRPr sz="2200">
                <a:solidFill>
                  <a:srgbClr val="8DC63F"/>
                </a:solidFill>
              </a:defRPr>
            </a:lvl5pPr>
          </a:lstStyle>
          <a:p>
            <a:pPr lvl="0"/>
            <a:r>
              <a:rPr lang="en-US"/>
              <a:t>Emphasis Text</a:t>
            </a:r>
          </a:p>
        </p:txBody>
      </p:sp>
      <p:sp>
        <p:nvSpPr>
          <p:cNvPr id="27" name="TextBox 26"/>
          <p:cNvSpPr txBox="1"/>
          <p:nvPr userDrawn="1"/>
        </p:nvSpPr>
        <p:spPr>
          <a:xfrm>
            <a:off x="6711702" y="4840514"/>
            <a:ext cx="2279522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800"/>
              <a:t>NREL</a:t>
            </a:r>
            <a:r>
              <a:rPr lang="en-US" sz="800" baseline="0"/>
              <a:t>    </a:t>
            </a:r>
            <a:r>
              <a:rPr lang="en-US" sz="800"/>
              <a:t>|    </a:t>
            </a:r>
            <a:fld id="{BFD71CF8-5198-8441-A7C0-DC22FD64CBE4}" type="slidenum">
              <a:rPr lang="en-US" sz="800"/>
              <a:pPr marL="0" marR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sz="800"/>
          </a:p>
        </p:txBody>
      </p:sp>
      <p:sp>
        <p:nvSpPr>
          <p:cNvPr id="28" name="Title 31"/>
          <p:cNvSpPr>
            <a:spLocks noGrp="1"/>
          </p:cNvSpPr>
          <p:nvPr>
            <p:ph type="title" hasCustomPrompt="1"/>
          </p:nvPr>
        </p:nvSpPr>
        <p:spPr>
          <a:xfrm>
            <a:off x="457200" y="0"/>
            <a:ext cx="3213510" cy="1704258"/>
          </a:xfrm>
        </p:spPr>
        <p:txBody>
          <a:bodyPr/>
          <a:lstStyle/>
          <a:p>
            <a:r>
              <a:rPr lang="en-US"/>
              <a:t>Messaging + Blue Infographic Content</a:t>
            </a:r>
          </a:p>
        </p:txBody>
      </p:sp>
      <p:sp>
        <p:nvSpPr>
          <p:cNvPr id="39" name="Picture Placeholder 24"/>
          <p:cNvSpPr>
            <a:spLocks noGrp="1" noChangeAspect="1"/>
          </p:cNvSpPr>
          <p:nvPr>
            <p:ph type="pic" sz="quarter" idx="50" hasCustomPrompt="1"/>
          </p:nvPr>
        </p:nvSpPr>
        <p:spPr>
          <a:xfrm>
            <a:off x="490683" y="1962045"/>
            <a:ext cx="1291932" cy="1291928"/>
          </a:xfrm>
          <a:prstGeom prst="ellipse">
            <a:avLst/>
          </a:prstGeom>
          <a:solidFill>
            <a:schemeClr val="accent1"/>
          </a:solidFill>
          <a:ln w="38100">
            <a:solidFill>
              <a:schemeClr val="bg1"/>
            </a:solidFill>
          </a:ln>
        </p:spPr>
        <p:txBody>
          <a:bodyPr vert="horz" lIns="91440" tIns="91440" rIns="91440" bIns="91440" anchor="ctr" anchorCtr="0"/>
          <a:lstStyle>
            <a:lvl1pPr marL="0" indent="0" algn="ctr">
              <a:buNone/>
              <a:defRPr sz="1200">
                <a:solidFill>
                  <a:schemeClr val="bg1"/>
                </a:solidFill>
                <a:effectLst/>
              </a:defRPr>
            </a:lvl1pPr>
          </a:lstStyle>
          <a:p>
            <a:r>
              <a:rPr lang="en-US" dirty="0"/>
              <a:t>Insert icon</a:t>
            </a:r>
          </a:p>
        </p:txBody>
      </p:sp>
      <p:sp>
        <p:nvSpPr>
          <p:cNvPr id="40" name="Picture Placeholder 24"/>
          <p:cNvSpPr>
            <a:spLocks noGrp="1" noChangeAspect="1"/>
          </p:cNvSpPr>
          <p:nvPr>
            <p:ph type="pic" sz="quarter" idx="51" hasCustomPrompt="1"/>
          </p:nvPr>
        </p:nvSpPr>
        <p:spPr>
          <a:xfrm>
            <a:off x="2239612" y="1962045"/>
            <a:ext cx="1291932" cy="1291928"/>
          </a:xfrm>
          <a:prstGeom prst="ellipse">
            <a:avLst/>
          </a:prstGeom>
          <a:solidFill>
            <a:schemeClr val="accent1"/>
          </a:solidFill>
          <a:ln w="38100">
            <a:solidFill>
              <a:schemeClr val="bg1"/>
            </a:solidFill>
          </a:ln>
        </p:spPr>
        <p:txBody>
          <a:bodyPr vert="horz" lIns="91440" tIns="91440" rIns="91440" bIns="91440" anchor="ctr" anchorCtr="0"/>
          <a:lstStyle>
            <a:lvl1pPr marL="0" indent="0" algn="ctr">
              <a:buNone/>
              <a:defRPr sz="1200">
                <a:solidFill>
                  <a:schemeClr val="bg1"/>
                </a:solidFill>
                <a:effectLst/>
              </a:defRPr>
            </a:lvl1pPr>
          </a:lstStyle>
          <a:p>
            <a:r>
              <a:rPr lang="en-US"/>
              <a:t>Insert icon</a:t>
            </a:r>
          </a:p>
        </p:txBody>
      </p:sp>
      <p:sp>
        <p:nvSpPr>
          <p:cNvPr id="41" name="Picture Placeholder 24"/>
          <p:cNvSpPr>
            <a:spLocks noGrp="1" noChangeAspect="1"/>
          </p:cNvSpPr>
          <p:nvPr>
            <p:ph type="pic" sz="quarter" idx="52" hasCustomPrompt="1"/>
          </p:nvPr>
        </p:nvSpPr>
        <p:spPr>
          <a:xfrm>
            <a:off x="3926034" y="1962045"/>
            <a:ext cx="1291932" cy="1291928"/>
          </a:xfrm>
          <a:prstGeom prst="ellipse">
            <a:avLst/>
          </a:prstGeom>
          <a:solidFill>
            <a:schemeClr val="accent1"/>
          </a:solidFill>
          <a:ln w="38100">
            <a:solidFill>
              <a:schemeClr val="bg1"/>
            </a:solidFill>
          </a:ln>
        </p:spPr>
        <p:txBody>
          <a:bodyPr vert="horz" lIns="91440" tIns="91440" rIns="91440" bIns="91440" anchor="ctr" anchorCtr="0"/>
          <a:lstStyle>
            <a:lvl1pPr marL="0" indent="0" algn="ctr">
              <a:buNone/>
              <a:defRPr sz="1200">
                <a:solidFill>
                  <a:schemeClr val="bg1"/>
                </a:solidFill>
                <a:effectLst/>
              </a:defRPr>
            </a:lvl1pPr>
          </a:lstStyle>
          <a:p>
            <a:r>
              <a:rPr lang="en-US"/>
              <a:t>Insert icon</a:t>
            </a:r>
          </a:p>
        </p:txBody>
      </p:sp>
      <p:sp>
        <p:nvSpPr>
          <p:cNvPr id="42" name="Picture Placeholder 24"/>
          <p:cNvSpPr>
            <a:spLocks noGrp="1" noChangeAspect="1"/>
          </p:cNvSpPr>
          <p:nvPr>
            <p:ph type="pic" sz="quarter" idx="53" hasCustomPrompt="1"/>
          </p:nvPr>
        </p:nvSpPr>
        <p:spPr>
          <a:xfrm>
            <a:off x="5675688" y="1962045"/>
            <a:ext cx="1291932" cy="1291928"/>
          </a:xfrm>
          <a:prstGeom prst="ellipse">
            <a:avLst/>
          </a:prstGeom>
          <a:solidFill>
            <a:schemeClr val="accent1"/>
          </a:solidFill>
          <a:ln w="38100">
            <a:solidFill>
              <a:schemeClr val="bg1"/>
            </a:solidFill>
          </a:ln>
        </p:spPr>
        <p:txBody>
          <a:bodyPr vert="horz" lIns="91440" tIns="91440" rIns="91440" bIns="91440" anchor="ctr" anchorCtr="0"/>
          <a:lstStyle>
            <a:lvl1pPr marL="0" indent="0" algn="ctr">
              <a:buNone/>
              <a:defRPr sz="1200">
                <a:solidFill>
                  <a:schemeClr val="bg1"/>
                </a:solidFill>
                <a:effectLst/>
              </a:defRPr>
            </a:lvl1pPr>
          </a:lstStyle>
          <a:p>
            <a:r>
              <a:rPr lang="en-US"/>
              <a:t>Insert icon</a:t>
            </a:r>
          </a:p>
        </p:txBody>
      </p:sp>
      <p:sp>
        <p:nvSpPr>
          <p:cNvPr id="43" name="Picture Placeholder 24"/>
          <p:cNvSpPr>
            <a:spLocks noGrp="1" noChangeAspect="1"/>
          </p:cNvSpPr>
          <p:nvPr>
            <p:ph type="pic" sz="quarter" idx="54" hasCustomPrompt="1"/>
          </p:nvPr>
        </p:nvSpPr>
        <p:spPr>
          <a:xfrm>
            <a:off x="7336601" y="1962045"/>
            <a:ext cx="1291932" cy="1291928"/>
          </a:xfrm>
          <a:prstGeom prst="ellipse">
            <a:avLst/>
          </a:prstGeom>
          <a:solidFill>
            <a:schemeClr val="accent1"/>
          </a:solidFill>
          <a:ln w="38100">
            <a:solidFill>
              <a:schemeClr val="bg1"/>
            </a:solidFill>
          </a:ln>
        </p:spPr>
        <p:txBody>
          <a:bodyPr vert="horz" lIns="91440" tIns="91440" rIns="91440" bIns="91440" anchor="ctr" anchorCtr="0"/>
          <a:lstStyle>
            <a:lvl1pPr marL="0" indent="0" algn="ctr">
              <a:buNone/>
              <a:defRPr sz="1200">
                <a:solidFill>
                  <a:schemeClr val="bg1"/>
                </a:solidFill>
                <a:effectLst/>
              </a:defRPr>
            </a:lvl1pPr>
          </a:lstStyle>
          <a:p>
            <a:r>
              <a:rPr lang="en-US"/>
              <a:t>Insert icon</a:t>
            </a:r>
          </a:p>
        </p:txBody>
      </p:sp>
    </p:spTree>
    <p:extLst>
      <p:ext uri="{BB962C8B-B14F-4D97-AF65-F5344CB8AC3E}">
        <p14:creationId xmlns:p14="http://schemas.microsoft.com/office/powerpoint/2010/main" val="660572778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Slide - Half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49" hasCustomPrompt="1"/>
          </p:nvPr>
        </p:nvSpPr>
        <p:spPr>
          <a:xfrm>
            <a:off x="0" y="0"/>
            <a:ext cx="9144000" cy="2682875"/>
          </a:xfrm>
          <a:solidFill>
            <a:schemeClr val="bg1">
              <a:lumMod val="85000"/>
            </a:schemeClr>
          </a:solidFill>
        </p:spPr>
        <p:txBody>
          <a:bodyPr>
            <a:normAutofit/>
          </a:bodyPr>
          <a:lstStyle>
            <a:lvl1pPr marL="0" indent="0" algn="r">
              <a:buNone/>
              <a:defRPr sz="1600"/>
            </a:lvl1pPr>
          </a:lstStyle>
          <a:p>
            <a:r>
              <a:rPr lang="en-US" dirty="0"/>
              <a:t>Insert a large image here</a:t>
            </a:r>
          </a:p>
        </p:txBody>
      </p:sp>
      <p:sp>
        <p:nvSpPr>
          <p:cNvPr id="27" name="TextBox 26"/>
          <p:cNvSpPr txBox="1"/>
          <p:nvPr userDrawn="1"/>
        </p:nvSpPr>
        <p:spPr>
          <a:xfrm>
            <a:off x="6711702" y="4840514"/>
            <a:ext cx="2279522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800"/>
              <a:t>NREL</a:t>
            </a:r>
            <a:r>
              <a:rPr lang="en-US" sz="800" baseline="0"/>
              <a:t>    </a:t>
            </a:r>
            <a:r>
              <a:rPr lang="en-US" sz="800"/>
              <a:t>|    </a:t>
            </a:r>
            <a:fld id="{BFD71CF8-5198-8441-A7C0-DC22FD64CBE4}" type="slidenum">
              <a:rPr lang="en-US" sz="800"/>
              <a:pPr marL="0" marR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sz="800"/>
          </a:p>
        </p:txBody>
      </p:sp>
      <p:sp>
        <p:nvSpPr>
          <p:cNvPr id="15" name="Text Placeholder 14"/>
          <p:cNvSpPr>
            <a:spLocks noGrp="1"/>
          </p:cNvSpPr>
          <p:nvPr>
            <p:ph type="body" sz="quarter" idx="50" hasCustomPrompt="1"/>
          </p:nvPr>
        </p:nvSpPr>
        <p:spPr>
          <a:xfrm>
            <a:off x="479425" y="2968625"/>
            <a:ext cx="8267686" cy="1738313"/>
          </a:xfrm>
        </p:spPr>
        <p:txBody>
          <a:bodyPr lIns="0" tIns="0" rIns="0" bIns="0">
            <a:no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2000"/>
            </a:lvl2pPr>
            <a:lvl3pPr marL="914400" indent="0">
              <a:buNone/>
              <a:defRPr sz="20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</a:lstStyle>
          <a:p>
            <a:pPr lvl="0"/>
            <a:r>
              <a:rPr lang="en-US"/>
              <a:t>Short Slide Summary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0" y="2186187"/>
            <a:ext cx="4936982" cy="497572"/>
          </a:xfrm>
        </p:spPr>
        <p:txBody>
          <a:bodyPr lIns="274320" tIns="91440" bIns="45720">
            <a:spAutoFit/>
          </a:bodyPr>
          <a:lstStyle>
            <a:lvl1pPr algn="l">
              <a:defRPr/>
            </a:lvl1pPr>
          </a:lstStyle>
          <a:p>
            <a:pPr lvl="0"/>
            <a:r>
              <a:rPr lang="en-US"/>
              <a:t>Title: Content Slide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38536139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 Slide - Multip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en-US"/>
              <a:t>Photo Slide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sz="quarter" idx="21" hasCustomPrompt="1"/>
          </p:nvPr>
        </p:nvSpPr>
        <p:spPr>
          <a:xfrm>
            <a:off x="457200" y="1391881"/>
            <a:ext cx="4123076" cy="2542392"/>
          </a:xfrm>
          <a:prstGeom prst="rect">
            <a:avLst/>
          </a:prstGeom>
        </p:spPr>
        <p:txBody>
          <a:bodyPr vert="horz"/>
          <a:lstStyle>
            <a:lvl1pPr marL="0" marR="0" indent="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 sz="1200"/>
            </a:lvl1pPr>
          </a:lstStyle>
          <a:p>
            <a:r>
              <a:rPr lang="en-US"/>
              <a:t>Insert Photo</a:t>
            </a:r>
          </a:p>
        </p:txBody>
      </p:sp>
      <p:sp>
        <p:nvSpPr>
          <p:cNvPr id="4" name="Text Placeholder 27"/>
          <p:cNvSpPr>
            <a:spLocks noGrp="1"/>
          </p:cNvSpPr>
          <p:nvPr>
            <p:ph type="body" sz="quarter" idx="20" hasCustomPrompt="1"/>
          </p:nvPr>
        </p:nvSpPr>
        <p:spPr>
          <a:xfrm>
            <a:off x="457200" y="4090975"/>
            <a:ext cx="4123076" cy="727263"/>
          </a:xfrm>
          <a:prstGeom prst="rect">
            <a:avLst/>
          </a:prstGeom>
        </p:spPr>
        <p:txBody>
          <a:bodyPr vert="horz" lIns="0" tIns="0" rIns="0" bIns="0" anchor="t" anchorCtr="0"/>
          <a:lstStyle>
            <a:lvl1pPr marL="0" indent="0">
              <a:spcBef>
                <a:spcPts val="1000"/>
              </a:spcBef>
              <a:buFont typeface="Arial"/>
              <a:buNone/>
              <a:defRPr sz="1800" baseline="0"/>
            </a:lvl1pPr>
          </a:lstStyle>
          <a:p>
            <a:pPr lvl="0"/>
            <a:r>
              <a:rPr lang="en-US"/>
              <a:t>Description of the photo/image</a:t>
            </a:r>
          </a:p>
        </p:txBody>
      </p:sp>
      <p:sp>
        <p:nvSpPr>
          <p:cNvPr id="6" name="Picture Placeholder 2"/>
          <p:cNvSpPr>
            <a:spLocks noGrp="1"/>
          </p:cNvSpPr>
          <p:nvPr>
            <p:ph type="pic" sz="quarter" idx="22" hasCustomPrompt="1"/>
          </p:nvPr>
        </p:nvSpPr>
        <p:spPr>
          <a:xfrm>
            <a:off x="4825308" y="182880"/>
            <a:ext cx="3871998" cy="2095512"/>
          </a:xfrm>
          <a:prstGeom prst="rect">
            <a:avLst/>
          </a:prstGeom>
        </p:spPr>
        <p:txBody>
          <a:bodyPr vert="horz"/>
          <a:lstStyle>
            <a:lvl1pPr marL="0" marR="0" indent="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 sz="1200"/>
            </a:lvl1pPr>
          </a:lstStyle>
          <a:p>
            <a:r>
              <a:rPr lang="en-US"/>
              <a:t>Insert Photo</a:t>
            </a:r>
          </a:p>
        </p:txBody>
      </p:sp>
      <p:sp>
        <p:nvSpPr>
          <p:cNvPr id="7" name="Picture Placeholder 2"/>
          <p:cNvSpPr>
            <a:spLocks noGrp="1"/>
          </p:cNvSpPr>
          <p:nvPr>
            <p:ph type="pic" sz="quarter" idx="23" hasCustomPrompt="1"/>
          </p:nvPr>
        </p:nvSpPr>
        <p:spPr>
          <a:xfrm>
            <a:off x="4825308" y="2479946"/>
            <a:ext cx="3871998" cy="2338291"/>
          </a:xfrm>
          <a:prstGeom prst="rect">
            <a:avLst/>
          </a:prstGeom>
        </p:spPr>
        <p:txBody>
          <a:bodyPr vert="horz"/>
          <a:lstStyle>
            <a:lvl1pPr marL="0" marR="0" indent="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 sz="1200"/>
            </a:lvl1pPr>
          </a:lstStyle>
          <a:p>
            <a:r>
              <a:rPr lang="en-US"/>
              <a:t>Insert Photo</a:t>
            </a:r>
          </a:p>
        </p:txBody>
      </p:sp>
      <p:sp>
        <p:nvSpPr>
          <p:cNvPr id="8" name="TextBox 7"/>
          <p:cNvSpPr txBox="1"/>
          <p:nvPr userDrawn="1"/>
        </p:nvSpPr>
        <p:spPr>
          <a:xfrm>
            <a:off x="6711702" y="4840514"/>
            <a:ext cx="2279522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800"/>
              <a:t>NREL</a:t>
            </a:r>
            <a:r>
              <a:rPr lang="en-US" sz="800" baseline="0"/>
              <a:t>    </a:t>
            </a:r>
            <a:r>
              <a:rPr lang="en-US" sz="800"/>
              <a:t>|    </a:t>
            </a:r>
            <a:fld id="{BFD71CF8-5198-8441-A7C0-DC22FD64CBE4}" type="slidenum">
              <a:rPr lang="en-US" sz="800"/>
              <a:pPr marL="0" marR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sz="800"/>
          </a:p>
        </p:txBody>
      </p:sp>
    </p:spTree>
    <p:extLst>
      <p:ext uri="{BB962C8B-B14F-4D97-AF65-F5344CB8AC3E}">
        <p14:creationId xmlns:p14="http://schemas.microsoft.com/office/powerpoint/2010/main" val="634595494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7"/>
          <p:cNvSpPr>
            <a:spLocks noGrp="1"/>
          </p:cNvSpPr>
          <p:nvPr>
            <p:ph type="body" sz="quarter" idx="10" hasCustomPrompt="1"/>
          </p:nvPr>
        </p:nvSpPr>
        <p:spPr>
          <a:xfrm>
            <a:off x="3673164" y="1097497"/>
            <a:ext cx="4606372" cy="1348326"/>
          </a:xfrm>
        </p:spPr>
        <p:txBody>
          <a:bodyPr anchor="b" anchorCtr="0">
            <a:noAutofit/>
          </a:bodyPr>
          <a:lstStyle>
            <a:lvl1pPr marL="0" indent="0">
              <a:buNone/>
              <a:defRPr sz="4000" baseline="0"/>
            </a:lvl1pPr>
          </a:lstStyle>
          <a:p>
            <a:pPr lvl="0"/>
            <a:r>
              <a:rPr lang="en-US"/>
              <a:t>Q&amp;A or Thank You</a:t>
            </a:r>
          </a:p>
        </p:txBody>
      </p:sp>
      <p:cxnSp>
        <p:nvCxnSpPr>
          <p:cNvPr id="4" name="Straight Connector 3"/>
          <p:cNvCxnSpPr/>
          <p:nvPr userDrawn="1"/>
        </p:nvCxnSpPr>
        <p:spPr>
          <a:xfrm>
            <a:off x="3741647" y="2626263"/>
            <a:ext cx="4955659" cy="0"/>
          </a:xfrm>
          <a:prstGeom prst="line">
            <a:avLst/>
          </a:prstGeom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" name="Text Placeholder 14"/>
          <p:cNvSpPr>
            <a:spLocks noGrp="1"/>
          </p:cNvSpPr>
          <p:nvPr>
            <p:ph type="body" sz="quarter" idx="11" hasCustomPrompt="1"/>
          </p:nvPr>
        </p:nvSpPr>
        <p:spPr>
          <a:xfrm>
            <a:off x="3673071" y="3275518"/>
            <a:ext cx="4607032" cy="336156"/>
          </a:xfrm>
        </p:spPr>
        <p:txBody>
          <a:bodyPr>
            <a:noAutofit/>
          </a:bodyPr>
          <a:lstStyle>
            <a:lvl1pPr marL="0" indent="0">
              <a:spcBef>
                <a:spcPts val="400"/>
              </a:spcBef>
              <a:buNone/>
              <a:defRPr sz="1000" baseline="0"/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dirty="0"/>
              <a:t>Publication Number</a:t>
            </a:r>
          </a:p>
        </p:txBody>
      </p:sp>
      <p:sp>
        <p:nvSpPr>
          <p:cNvPr id="9" name="TextBox 8"/>
          <p:cNvSpPr txBox="1"/>
          <p:nvPr userDrawn="1"/>
        </p:nvSpPr>
        <p:spPr>
          <a:xfrm>
            <a:off x="3673167" y="2756803"/>
            <a:ext cx="2116667" cy="353860"/>
          </a:xfrm>
          <a:prstGeom prst="rect">
            <a:avLst/>
          </a:prstGeom>
          <a:solidFill>
            <a:srgbClr val="FFFFFF">
              <a:alpha val="59000"/>
            </a:srgbClr>
          </a:solidFill>
        </p:spPr>
        <p:txBody>
          <a:bodyPr wrap="square" lIns="0" tIns="0" rIns="0" bIns="0" rtlCol="0" anchor="ctr">
            <a:noAutofit/>
          </a:bodyPr>
          <a:lstStyle/>
          <a:p>
            <a:pPr algn="l">
              <a:spcBef>
                <a:spcPts val="1200"/>
              </a:spcBef>
              <a:spcAft>
                <a:spcPts val="600"/>
              </a:spcAft>
            </a:pPr>
            <a:r>
              <a:rPr lang="en-US" b="1" dirty="0">
                <a:solidFill>
                  <a:srgbClr val="333333"/>
                </a:solidFill>
              </a:rPr>
              <a:t>  www.nrel.gov</a:t>
            </a:r>
          </a:p>
        </p:txBody>
      </p:sp>
      <p:sp>
        <p:nvSpPr>
          <p:cNvPr id="10" name="Rectangle 9"/>
          <p:cNvSpPr/>
          <p:nvPr userDrawn="1"/>
        </p:nvSpPr>
        <p:spPr>
          <a:xfrm>
            <a:off x="6082668" y="4051192"/>
            <a:ext cx="2443102" cy="1092308"/>
          </a:xfrm>
          <a:prstGeom prst="rect">
            <a:avLst/>
          </a:prstGeom>
          <a:solidFill>
            <a:srgbClr val="0079C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Picture 10" descr="NREL_logo_2009_white.png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52041" y="4326708"/>
            <a:ext cx="1893428" cy="503506"/>
          </a:xfrm>
          <a:prstGeom prst="rect">
            <a:avLst/>
          </a:prstGeom>
        </p:spPr>
      </p:pic>
      <p:sp>
        <p:nvSpPr>
          <p:cNvPr id="2" name="TextBox 1"/>
          <p:cNvSpPr txBox="1"/>
          <p:nvPr userDrawn="1"/>
        </p:nvSpPr>
        <p:spPr>
          <a:xfrm>
            <a:off x="313038" y="4441369"/>
            <a:ext cx="54767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0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NREL is a national laboratory of the U.S. Department of Energy, Office of Energy Efficiency</a:t>
            </a:r>
            <a:br>
              <a:rPr lang="en-US" sz="10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</a:br>
            <a:r>
              <a:rPr lang="en-US" sz="10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and Renewable Energy, operated by the Alliance for Sustainable Energy, LLC. </a:t>
            </a:r>
            <a:endParaRPr lang="en-US" sz="10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247231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0"/>
            <a:ext cx="4123076" cy="1200151"/>
          </a:xfrm>
          <a:prstGeom prst="rect">
            <a:avLst/>
          </a:prstGeom>
          <a:solidFill>
            <a:schemeClr val="accent1"/>
          </a:solidFill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</a:t>
            </a:r>
            <a:br>
              <a:rPr lang="en-US"/>
            </a:br>
            <a:r>
              <a:rPr lang="en-US"/>
              <a:t>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330267"/>
            <a:ext cx="8229600" cy="326435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65648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49" r:id="rId2"/>
    <p:sldLayoutId id="2147483652" r:id="rId3"/>
    <p:sldLayoutId id="2147483651" r:id="rId4"/>
    <p:sldLayoutId id="2147483650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  <p:sldLayoutId id="2147483661" r:id="rId14"/>
    <p:sldLayoutId id="2147483662" r:id="rId15"/>
    <p:sldLayoutId id="2147483663" r:id="rId16"/>
    <p:sldLayoutId id="2147483664" r:id="rId17"/>
    <p:sldLayoutId id="2147483666" r:id="rId18"/>
    <p:sldLayoutId id="2147483667" r:id="rId19"/>
    <p:sldLayoutId id="2147483665" r:id="rId20"/>
    <p:sldLayoutId id="2147483668" r:id="rId21"/>
    <p:sldLayoutId id="2147483669" r:id="rId22"/>
    <p:sldLayoutId id="2147483670" r:id="rId23"/>
    <p:sldLayoutId id="2147483671" r:id="rId24"/>
    <p:sldLayoutId id="2147483672" r:id="rId25"/>
    <p:sldLayoutId id="2147483673" r:id="rId26"/>
  </p:sldLayoutIdLst>
  <p:txStyles>
    <p:titleStyle>
      <a:lvl1pPr marL="0" algn="ctr" defTabSz="457200" rtl="0" eaLnBrk="1" latinLnBrk="0" hangingPunct="1">
        <a:lnSpc>
          <a:spcPts val="2800"/>
        </a:lnSpc>
        <a:spcBef>
          <a:spcPct val="0"/>
        </a:spcBef>
        <a:buNone/>
        <a:defRPr sz="3000" kern="1200" spc="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tif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8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8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8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8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8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8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8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Hydrogen station capacity calculation – Sample Stations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/>
              <a:t>Sam </a:t>
            </a:r>
            <a:r>
              <a:rPr lang="en-US" dirty="0" err="1"/>
              <a:t>Sprik</a:t>
            </a:r>
            <a:r>
              <a:rPr lang="en-US" dirty="0"/>
              <a:t>, Danny </a:t>
            </a:r>
            <a:r>
              <a:rPr lang="en-US" dirty="0" err="1"/>
              <a:t>Terlip</a:t>
            </a:r>
            <a:r>
              <a:rPr lang="en-US" dirty="0"/>
              <a:t>, Dani Murphy, Mike </a:t>
            </a:r>
            <a:r>
              <a:rPr lang="en-US" dirty="0" err="1"/>
              <a:t>Penev</a:t>
            </a:r>
            <a:r>
              <a:rPr lang="en-US" dirty="0"/>
              <a:t>, Josh Eichman, Maggie Mann, Kevin Nixon, Jen Kurtz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US" dirty="0"/>
              <a:t>July 20, 2018</a:t>
            </a:r>
          </a:p>
          <a:p>
            <a:r>
              <a:rPr lang="en-US" dirty="0"/>
              <a:t>CEC Workshop</a:t>
            </a:r>
          </a:p>
        </p:txBody>
      </p:sp>
    </p:spTree>
    <p:extLst>
      <p:ext uri="{BB962C8B-B14F-4D97-AF65-F5344CB8AC3E}">
        <p14:creationId xmlns:p14="http://schemas.microsoft.com/office/powerpoint/2010/main" val="103368508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3E3062E7-1615-0C48-A401-E27D903F74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Agenda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53D16C3C-F9EC-BB45-BF3E-0B09F5610CE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 err="1"/>
              <a:t>HySCapE</a:t>
            </a:r>
            <a:r>
              <a:rPr lang="en-US" dirty="0"/>
              <a:t> overview (30 minutes)</a:t>
            </a:r>
          </a:p>
          <a:p>
            <a:pPr lvl="1"/>
            <a:r>
              <a:rPr lang="en-US" dirty="0"/>
              <a:t>Objective</a:t>
            </a:r>
          </a:p>
          <a:p>
            <a:pPr lvl="1"/>
            <a:r>
              <a:rPr lang="en-US" dirty="0"/>
              <a:t>Assumptions</a:t>
            </a:r>
          </a:p>
          <a:p>
            <a:r>
              <a:rPr lang="en-US" dirty="0"/>
              <a:t>Sample Stations (2.5 hours)</a:t>
            </a:r>
          </a:p>
          <a:p>
            <a:pPr lvl="1"/>
            <a:r>
              <a:rPr lang="en-US" dirty="0"/>
              <a:t>Delivered gas - small</a:t>
            </a:r>
          </a:p>
          <a:p>
            <a:pPr lvl="1"/>
            <a:r>
              <a:rPr lang="en-US" dirty="0"/>
              <a:t>Delivered gas – large</a:t>
            </a:r>
          </a:p>
          <a:p>
            <a:pPr lvl="1"/>
            <a:r>
              <a:rPr lang="en-US" dirty="0"/>
              <a:t>Delivered gas – liquid</a:t>
            </a:r>
          </a:p>
          <a:p>
            <a:pPr lvl="1"/>
            <a:r>
              <a:rPr lang="en-US" dirty="0"/>
              <a:t>On-site production – electrolysis</a:t>
            </a:r>
          </a:p>
          <a:p>
            <a:pPr lvl="1"/>
            <a:r>
              <a:rPr lang="en-US" dirty="0"/>
              <a:t>Delivered gas – large, 2 dispensers – Not yet ready</a:t>
            </a:r>
          </a:p>
          <a:p>
            <a:r>
              <a:rPr lang="en-US" dirty="0"/>
              <a:t>Next steps (30 minutes)</a:t>
            </a:r>
          </a:p>
        </p:txBody>
      </p:sp>
    </p:spTree>
    <p:extLst>
      <p:ext uri="{BB962C8B-B14F-4D97-AF65-F5344CB8AC3E}">
        <p14:creationId xmlns:p14="http://schemas.microsoft.com/office/powerpoint/2010/main" val="239178764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43FC9A6F-F1B9-E843-96EF-803CD0CFC9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HySCapE</a:t>
            </a:r>
            <a:r>
              <a:rPr lang="en-US" dirty="0"/>
              <a:t> 1.0</a:t>
            </a:r>
            <a:endParaRPr lang="en-US" i="1" dirty="0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61598496-C146-1B4E-BD98-BE54C020C00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/>
              <a:t>Objective</a:t>
            </a:r>
          </a:p>
          <a:p>
            <a:pPr lvl="1"/>
            <a:r>
              <a:rPr lang="en-US" dirty="0"/>
              <a:t>Calculate dispensing capacity of hydrogen stations for potential use in the LCFS and CEC grant solicitations</a:t>
            </a:r>
          </a:p>
          <a:p>
            <a:pPr lvl="1"/>
            <a:r>
              <a:rPr lang="en-US" dirty="0"/>
              <a:t>Simple, consistent</a:t>
            </a:r>
          </a:p>
          <a:p>
            <a:r>
              <a:rPr lang="en-US" dirty="0"/>
              <a:t>Assumptions</a:t>
            </a:r>
          </a:p>
          <a:p>
            <a:pPr lvl="1"/>
            <a:r>
              <a:rPr lang="en-US" dirty="0"/>
              <a:t>CSA HGV 4.9 the basis for defining a fill</a:t>
            </a:r>
          </a:p>
          <a:p>
            <a:pPr lvl="1"/>
            <a:r>
              <a:rPr lang="en-US" dirty="0"/>
              <a:t>Station will not see more demand than the “Chevron gasoline profile”.</a:t>
            </a:r>
          </a:p>
          <a:p>
            <a:pPr lvl="1"/>
            <a:r>
              <a:rPr lang="en-US" dirty="0"/>
              <a:t>Vehicles are full at 5 kg, with a starting pressure of 10 </a:t>
            </a:r>
            <a:r>
              <a:rPr lang="en-US" dirty="0" err="1"/>
              <a:t>MPa</a:t>
            </a:r>
            <a:endParaRPr lang="en-US" dirty="0"/>
          </a:p>
          <a:p>
            <a:pPr lvl="1"/>
            <a:r>
              <a:rPr lang="en-US" dirty="0"/>
              <a:t>Ambient temperature used to calculate pressures</a:t>
            </a:r>
          </a:p>
          <a:p>
            <a:pPr lvl="1"/>
            <a:r>
              <a:rPr lang="en-US" dirty="0"/>
              <a:t>Station storage is 100% at start</a:t>
            </a:r>
          </a:p>
          <a:p>
            <a:pPr lvl="1"/>
            <a:r>
              <a:rPr lang="en-US" dirty="0"/>
              <a:t>Linear compression, scaled based on suction pressure</a:t>
            </a:r>
          </a:p>
          <a:p>
            <a:pPr lvl="2"/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0234837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4B9187-0135-8F4C-B82E-86D3FE1434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HySCaPE</a:t>
            </a:r>
            <a:r>
              <a:rPr lang="en-US" dirty="0"/>
              <a:t> User Input Screen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C1C2D5F-2F56-E047-B25E-34B305E86F1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57200" y="3486513"/>
            <a:ext cx="8120064" cy="1555270"/>
          </a:xfrm>
        </p:spPr>
        <p:txBody>
          <a:bodyPr>
            <a:normAutofit fontScale="62500" lnSpcReduction="20000"/>
          </a:bodyPr>
          <a:lstStyle/>
          <a:p>
            <a:r>
              <a:rPr lang="en-US" dirty="0"/>
              <a:t>Currently allows a vehicle demand profile (Excel spreadsheet) to be selected</a:t>
            </a:r>
          </a:p>
          <a:p>
            <a:pPr lvl="1"/>
            <a:r>
              <a:rPr lang="en-US" dirty="0"/>
              <a:t>Using the Chevron profile developed from average gasoline station data.</a:t>
            </a:r>
          </a:p>
          <a:p>
            <a:pPr lvl="1"/>
            <a:r>
              <a:rPr lang="en-US" dirty="0"/>
              <a:t>Published version will only allow Chevron profile. </a:t>
            </a:r>
          </a:p>
          <a:p>
            <a:r>
              <a:rPr lang="en-US" dirty="0"/>
              <a:t>Allows for delivery or onsite production to begin when storage drops below a percentage.</a:t>
            </a:r>
          </a:p>
          <a:p>
            <a:pPr lvl="1"/>
            <a:r>
              <a:rPr lang="en-US" dirty="0"/>
              <a:t>Starts full at midnight for published version</a:t>
            </a:r>
          </a:p>
          <a:p>
            <a:r>
              <a:rPr lang="en-US" dirty="0"/>
              <a:t>Start/End time not adjustable for published version</a:t>
            </a:r>
          </a:p>
          <a:p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713BF03-75B6-F444-8164-57AED8C4193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199" y="1038059"/>
            <a:ext cx="6584535" cy="23175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911446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64CC87-4586-B045-A746-7ED493A659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Fill Profile Sample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10936F22-CDA9-5844-AF12-89F86792271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199" y="1029608"/>
            <a:ext cx="7679266" cy="41138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201450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14179C5-51F0-E942-8E96-3D1151C30D7B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Sample Station</a:t>
            </a:r>
          </a:p>
          <a:p>
            <a:r>
              <a:rPr lang="en-US" dirty="0"/>
              <a:t>Delivered Gas 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0D756A7-ECB8-0A44-B947-F6C5C01F0EEA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/>
              <a:t>&lt; 200 kg Storage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8028852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43FC9A6F-F1B9-E843-96EF-803CD0CFC9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Small delivered gas </a:t>
            </a:r>
            <a:br>
              <a:rPr lang="en-US" dirty="0"/>
            </a:br>
            <a:r>
              <a:rPr lang="en-US" i="1" dirty="0"/>
              <a:t>Inputs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61598496-C146-1B4E-BD98-BE54C020C00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6393542" y="1124857"/>
            <a:ext cx="2183721" cy="3621769"/>
          </a:xfrm>
        </p:spPr>
        <p:txBody>
          <a:bodyPr>
            <a:normAutofit fontScale="85000" lnSpcReduction="10000"/>
          </a:bodyPr>
          <a:lstStyle/>
          <a:p>
            <a:r>
              <a:rPr lang="en-US" dirty="0"/>
              <a:t>Be sure to zero out </a:t>
            </a:r>
            <a:r>
              <a:rPr lang="en-US" dirty="0" err="1"/>
              <a:t>electrolyzer</a:t>
            </a:r>
            <a:r>
              <a:rPr lang="en-US" dirty="0"/>
              <a:t> production rate if no onsite </a:t>
            </a:r>
            <a:r>
              <a:rPr lang="en-US" dirty="0" err="1"/>
              <a:t>electrolyzer</a:t>
            </a:r>
            <a:endParaRPr lang="en-US" dirty="0"/>
          </a:p>
          <a:p>
            <a:r>
              <a:rPr lang="en-US" dirty="0"/>
              <a:t>Fill from High pressure and medium pressure banks? [0 or 1]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DA7C2C50-FFD0-4D2E-8CDB-C6DC5984A64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199" y="969807"/>
            <a:ext cx="5753820" cy="41049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978803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43FC9A6F-F1B9-E843-96EF-803CD0CFC9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Small delivered gas </a:t>
            </a:r>
            <a:br>
              <a:rPr lang="en-US" dirty="0"/>
            </a:br>
            <a:r>
              <a:rPr lang="en-US" i="1" dirty="0"/>
              <a:t>Inputs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61598496-C146-1B4E-BD98-BE54C020C00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6393542" y="1124857"/>
            <a:ext cx="2183721" cy="3621769"/>
          </a:xfrm>
        </p:spPr>
        <p:txBody>
          <a:bodyPr/>
          <a:lstStyle/>
          <a:p>
            <a:pPr marL="0" indent="0">
              <a:buNone/>
            </a:pPr>
            <a:r>
              <a:rPr lang="en-US" dirty="0"/>
              <a:t>Fuel delivery type 1=gaseous, 2=liquid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AA434C78-7178-4806-BB82-66F3923BDD5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6737" y="907143"/>
            <a:ext cx="5164063" cy="42454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121014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AAB579DD-A1D1-0A47-B496-AD25971029B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907143"/>
            <a:ext cx="7085305" cy="4111654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9A9BE478-AD3A-E94C-B00E-B3A0404DB5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Small delivered gas </a:t>
            </a:r>
            <a:br>
              <a:rPr lang="en-US" dirty="0"/>
            </a:br>
            <a:r>
              <a:rPr lang="en-US" i="1" dirty="0"/>
              <a:t>Fill Profile</a:t>
            </a:r>
            <a:endParaRPr lang="en-US" dirty="0"/>
          </a:p>
        </p:txBody>
      </p:sp>
      <p:sp>
        <p:nvSpPr>
          <p:cNvPr id="8" name="Text Placeholder 5">
            <a:extLst>
              <a:ext uri="{FF2B5EF4-FFF2-40B4-BE49-F238E27FC236}">
                <a16:creationId xmlns:a16="http://schemas.microsoft.com/office/drawing/2014/main" id="{4FA56E23-F49C-C941-8414-CBF9BD4EA10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7122255" y="1124125"/>
            <a:ext cx="1954632" cy="3622501"/>
          </a:xfrm>
        </p:spPr>
        <p:txBody>
          <a:bodyPr/>
          <a:lstStyle/>
          <a:p>
            <a:pPr marL="0" indent="0">
              <a:buNone/>
            </a:pPr>
            <a:r>
              <a:rPr lang="en-US" dirty="0"/>
              <a:t>Assumes only a delivery at the start of the day and continues to fill even if SOC isn’t reached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7374021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B1EB1EC7-8728-1C4A-87AA-41AB1855BDD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761" y="907143"/>
            <a:ext cx="7035494" cy="4126635"/>
          </a:xfrm>
          <a:prstGeom prst="rect">
            <a:avLst/>
          </a:prstGeom>
        </p:spPr>
      </p:pic>
      <p:sp>
        <p:nvSpPr>
          <p:cNvPr id="5" name="Title 4">
            <a:extLst>
              <a:ext uri="{FF2B5EF4-FFF2-40B4-BE49-F238E27FC236}">
                <a16:creationId xmlns:a16="http://schemas.microsoft.com/office/drawing/2014/main" id="{43FC9A6F-F1B9-E843-96EF-803CD0CFC9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Small delivered gas </a:t>
            </a:r>
            <a:br>
              <a:rPr lang="en-US" dirty="0"/>
            </a:br>
            <a:r>
              <a:rPr lang="en-US" i="1" dirty="0"/>
              <a:t>Storage/Dispense Output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61598496-C146-1B4E-BD98-BE54C020C00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7122255" y="1124125"/>
            <a:ext cx="1954632" cy="3622501"/>
          </a:xfrm>
        </p:spPr>
        <p:txBody>
          <a:bodyPr/>
          <a:lstStyle/>
          <a:p>
            <a:pPr marL="0" indent="0">
              <a:buNone/>
            </a:pPr>
            <a:r>
              <a:rPr lang="en-US" dirty="0"/>
              <a:t>Mass in each storage bank and in vehicles for the simulation run (24 hours)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4299213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E77E8289-7930-9F4F-9868-BE5BD3E3EBB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3401" y="907142"/>
            <a:ext cx="7113882" cy="4236357"/>
          </a:xfrm>
          <a:prstGeom prst="rect">
            <a:avLst/>
          </a:prstGeom>
        </p:spPr>
      </p:pic>
      <p:sp>
        <p:nvSpPr>
          <p:cNvPr id="5" name="Title 4">
            <a:extLst>
              <a:ext uri="{FF2B5EF4-FFF2-40B4-BE49-F238E27FC236}">
                <a16:creationId xmlns:a16="http://schemas.microsoft.com/office/drawing/2014/main" id="{43FC9A6F-F1B9-E843-96EF-803CD0CFC9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Small delivered gas </a:t>
            </a:r>
            <a:br>
              <a:rPr lang="en-US" dirty="0"/>
            </a:br>
            <a:r>
              <a:rPr lang="en-US" i="1" dirty="0"/>
              <a:t>Storage/Dispense Output Zoomed In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61598496-C146-1B4E-BD98-BE54C020C00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7367283" y="1124125"/>
            <a:ext cx="1709604" cy="3622501"/>
          </a:xfrm>
        </p:spPr>
        <p:txBody>
          <a:bodyPr>
            <a:normAutofit/>
          </a:bodyPr>
          <a:lstStyle/>
          <a:p>
            <a:endParaRPr lang="en-US" dirty="0"/>
          </a:p>
          <a:p>
            <a:pPr marL="0" indent="0">
              <a:buNone/>
            </a:pPr>
            <a:r>
              <a:rPr lang="en-US" dirty="0"/>
              <a:t>Last fill in the hour has more in tank at beginning of fill</a:t>
            </a:r>
          </a:p>
          <a:p>
            <a:endParaRPr lang="en-US" dirty="0"/>
          </a:p>
        </p:txBody>
      </p:sp>
      <p:sp>
        <p:nvSpPr>
          <p:cNvPr id="4" name="Oval 3">
            <a:extLst>
              <a:ext uri="{FF2B5EF4-FFF2-40B4-BE49-F238E27FC236}">
                <a16:creationId xmlns:a16="http://schemas.microsoft.com/office/drawing/2014/main" id="{9474128E-8B62-47FA-B044-A382A3688FB5}"/>
              </a:ext>
            </a:extLst>
          </p:cNvPr>
          <p:cNvSpPr/>
          <p:nvPr/>
        </p:nvSpPr>
        <p:spPr>
          <a:xfrm>
            <a:off x="5129711" y="4180359"/>
            <a:ext cx="517585" cy="742448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0" name="Straight Arrow Connector 9">
            <a:extLst>
              <a:ext uri="{FF2B5EF4-FFF2-40B4-BE49-F238E27FC236}">
                <a16:creationId xmlns:a16="http://schemas.microsoft.com/office/drawing/2014/main" id="{78BAA843-1F45-4E0B-8BE2-780FB6C9C0C3}"/>
              </a:ext>
            </a:extLst>
          </p:cNvPr>
          <p:cNvCxnSpPr>
            <a:cxnSpLocks/>
            <a:endCxn id="4" idx="0"/>
          </p:cNvCxnSpPr>
          <p:nvPr/>
        </p:nvCxnSpPr>
        <p:spPr>
          <a:xfrm flipH="1">
            <a:off x="5388504" y="1957371"/>
            <a:ext cx="2021195" cy="2222988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Oval 11">
            <a:extLst>
              <a:ext uri="{FF2B5EF4-FFF2-40B4-BE49-F238E27FC236}">
                <a16:creationId xmlns:a16="http://schemas.microsoft.com/office/drawing/2014/main" id="{6591DA16-7ACA-498B-8A5B-438FCBC7F655}"/>
              </a:ext>
            </a:extLst>
          </p:cNvPr>
          <p:cNvSpPr/>
          <p:nvPr/>
        </p:nvSpPr>
        <p:spPr>
          <a:xfrm>
            <a:off x="1469689" y="4216303"/>
            <a:ext cx="517585" cy="742448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3" name="Straight Arrow Connector 12">
            <a:extLst>
              <a:ext uri="{FF2B5EF4-FFF2-40B4-BE49-F238E27FC236}">
                <a16:creationId xmlns:a16="http://schemas.microsoft.com/office/drawing/2014/main" id="{37C9D1AF-B84E-4668-AF7C-6E3096732B11}"/>
              </a:ext>
            </a:extLst>
          </p:cNvPr>
          <p:cNvCxnSpPr>
            <a:cxnSpLocks/>
          </p:cNvCxnSpPr>
          <p:nvPr/>
        </p:nvCxnSpPr>
        <p:spPr>
          <a:xfrm flipH="1">
            <a:off x="1811547" y="1957370"/>
            <a:ext cx="5598152" cy="2294876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3037909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7CAFFF0-8FE0-5B4B-A0F8-741C524145D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140" y="838899"/>
            <a:ext cx="7294193" cy="4304601"/>
          </a:xfrm>
          <a:prstGeom prst="rect">
            <a:avLst/>
          </a:prstGeom>
        </p:spPr>
      </p:pic>
      <p:sp>
        <p:nvSpPr>
          <p:cNvPr id="5" name="Title 4">
            <a:extLst>
              <a:ext uri="{FF2B5EF4-FFF2-40B4-BE49-F238E27FC236}">
                <a16:creationId xmlns:a16="http://schemas.microsoft.com/office/drawing/2014/main" id="{43FC9A6F-F1B9-E843-96EF-803CD0CFC9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Small delivered gas </a:t>
            </a:r>
            <a:br>
              <a:rPr lang="en-US" dirty="0"/>
            </a:br>
            <a:r>
              <a:rPr lang="en-US" i="1" dirty="0"/>
              <a:t>Storage/Dispense Pressures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61598496-C146-1B4E-BD98-BE54C020C00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7357333" y="1124125"/>
            <a:ext cx="1719554" cy="3622501"/>
          </a:xfrm>
        </p:spPr>
        <p:txBody>
          <a:bodyPr/>
          <a:lstStyle/>
          <a:p>
            <a:pPr marL="0" indent="0">
              <a:buNone/>
            </a:pPr>
            <a:r>
              <a:rPr lang="en-US" dirty="0"/>
              <a:t>Pressure in each storage bank and in vehicles for the simulation run (24 hours)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6800779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E36F8A-9B82-F043-ACD0-B5E3D2A6E1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Small delivered gas </a:t>
            </a:r>
            <a:br>
              <a:rPr lang="en-US" dirty="0"/>
            </a:br>
            <a:r>
              <a:rPr lang="en-US" i="1" dirty="0"/>
              <a:t>Fill Profile with Delivery</a:t>
            </a:r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888A81E-18F3-8141-B6A3-D6CC87FCE2A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8114" y="1015068"/>
            <a:ext cx="6964873" cy="4128432"/>
          </a:xfrm>
          <a:prstGeom prst="rect">
            <a:avLst/>
          </a:prstGeom>
        </p:spPr>
      </p:pic>
      <p:sp>
        <p:nvSpPr>
          <p:cNvPr id="5" name="Text Placeholder 5">
            <a:extLst>
              <a:ext uri="{FF2B5EF4-FFF2-40B4-BE49-F238E27FC236}">
                <a16:creationId xmlns:a16="http://schemas.microsoft.com/office/drawing/2014/main" id="{EF944D42-B40E-F34F-A0E9-7DE627182E8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7273255" y="1124125"/>
            <a:ext cx="1803632" cy="3622501"/>
          </a:xfrm>
        </p:spPr>
        <p:txBody>
          <a:bodyPr/>
          <a:lstStyle/>
          <a:p>
            <a:pPr marL="0" indent="0">
              <a:buNone/>
            </a:pPr>
            <a:r>
              <a:rPr lang="en-US" dirty="0"/>
              <a:t>Currently trouble-shooting the delivery </a:t>
            </a:r>
            <a:r>
              <a:rPr lang="en-US" dirty="0" err="1"/>
              <a:t>alogrithm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6411545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14179C5-51F0-E942-8E96-3D1151C30D7B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Sample Station</a:t>
            </a:r>
          </a:p>
          <a:p>
            <a:r>
              <a:rPr lang="en-US" dirty="0"/>
              <a:t>Delivered Gas - Large 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0D756A7-ECB8-0A44-B947-F6C5C01F0EEA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/>
              <a:t>&gt; 600 kg Storage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9854457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43FC9A6F-F1B9-E843-96EF-803CD0CFC9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Large delivered gas </a:t>
            </a:r>
            <a:br>
              <a:rPr lang="en-US" dirty="0"/>
            </a:br>
            <a:r>
              <a:rPr lang="en-US" i="1" dirty="0"/>
              <a:t>Inputs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4441B5B0-F8EE-40EC-A7D6-8CCA1863094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3192" y="907143"/>
            <a:ext cx="5704355" cy="41169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802705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43FC9A6F-F1B9-E843-96EF-803CD0CFC9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Large delivered gas </a:t>
            </a:r>
            <a:br>
              <a:rPr lang="en-US" dirty="0"/>
            </a:br>
            <a:r>
              <a:rPr lang="en-US" i="1" dirty="0"/>
              <a:t>Inputs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61598496-C146-1B4E-BD98-BE54C020C00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6393542" y="1124857"/>
            <a:ext cx="2183721" cy="3621769"/>
          </a:xfrm>
        </p:spPr>
        <p:txBody>
          <a:bodyPr/>
          <a:lstStyle/>
          <a:p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C9216EB-3A9C-4030-BE09-4ADE5290450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199" y="907143"/>
            <a:ext cx="5781586" cy="42363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401733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9BE478-AD3A-E94C-B00E-B3A0404DB5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Large delivered gas </a:t>
            </a:r>
            <a:br>
              <a:rPr lang="en-US" dirty="0"/>
            </a:br>
            <a:r>
              <a:rPr lang="en-US" i="1" dirty="0"/>
              <a:t>Fill Profile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FA3A712-7667-2A4B-8FF7-92159D7F05E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4956" y="894245"/>
            <a:ext cx="7331245" cy="42492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91781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43FC9A6F-F1B9-E843-96EF-803CD0CFC9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Large delivered gas </a:t>
            </a:r>
            <a:br>
              <a:rPr lang="en-US" dirty="0"/>
            </a:br>
            <a:r>
              <a:rPr lang="en-US" i="1" dirty="0"/>
              <a:t>Storage/Dispense Mass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5A3034-97DA-A640-A7EF-6E9C4DD48A4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7444" y="930644"/>
            <a:ext cx="7149702" cy="42128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94160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43FC9A6F-F1B9-E843-96EF-803CD0CFC9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Large delivered gas </a:t>
            </a:r>
            <a:br>
              <a:rPr lang="en-US" dirty="0"/>
            </a:br>
            <a:r>
              <a:rPr lang="en-US" i="1" dirty="0"/>
              <a:t>Storage/Dispense Pressures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A12F4F45-3481-2149-B303-1A4710787DC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7181" y="912882"/>
            <a:ext cx="7081575" cy="42306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310299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14179C5-51F0-E942-8E96-3D1151C30D7B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Sample Station</a:t>
            </a:r>
          </a:p>
          <a:p>
            <a:r>
              <a:rPr lang="en-US" dirty="0"/>
              <a:t>Delivered Liquid - Large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0D756A7-ECB8-0A44-B947-F6C5C01F0EEA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1721145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43FC9A6F-F1B9-E843-96EF-803CD0CFC9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Liquid delivered</a:t>
            </a:r>
            <a:br>
              <a:rPr lang="en-US" dirty="0"/>
            </a:br>
            <a:r>
              <a:rPr lang="en-US" i="1" dirty="0"/>
              <a:t>Inputs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8538001-7CB2-4F86-9688-56BB407E5FB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199" y="907143"/>
            <a:ext cx="5853556" cy="42363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892108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43FC9A6F-F1B9-E843-96EF-803CD0CFC9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199" y="0"/>
            <a:ext cx="7185805" cy="612475"/>
          </a:xfrm>
        </p:spPr>
        <p:txBody>
          <a:bodyPr/>
          <a:lstStyle/>
          <a:p>
            <a:r>
              <a:rPr lang="en-US" dirty="0"/>
              <a:t>Liquid delivered gas </a:t>
            </a:r>
            <a:r>
              <a:rPr lang="en-US" i="1" dirty="0"/>
              <a:t>Inputs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61598496-C146-1B4E-BD98-BE54C020C00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6393542" y="1124857"/>
            <a:ext cx="2183721" cy="3621769"/>
          </a:xfrm>
        </p:spPr>
        <p:txBody>
          <a:bodyPr/>
          <a:lstStyle/>
          <a:p>
            <a:endParaRPr lang="en-US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6052617E-A422-4FB1-87AC-85FE82662EA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3990" y="453571"/>
            <a:ext cx="4934140" cy="46113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15944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9BE478-AD3A-E94C-B00E-B3A0404DB5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Liquid delivered</a:t>
            </a:r>
            <a:br>
              <a:rPr lang="en-US" dirty="0"/>
            </a:br>
            <a:r>
              <a:rPr lang="en-US" i="1" dirty="0"/>
              <a:t>Fill Profile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AEC325A-BD28-EC4F-9C08-435654DD7E5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0936" y="912580"/>
            <a:ext cx="7273321" cy="42309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002136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43FC9A6F-F1B9-E843-96EF-803CD0CFC9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Liquid delivered</a:t>
            </a:r>
            <a:br>
              <a:rPr lang="en-US" dirty="0"/>
            </a:br>
            <a:r>
              <a:rPr lang="en-US" i="1" dirty="0"/>
              <a:t>Storage/Dispense Mass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687C2F2-F428-EE4B-AB86-62D0A904E89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6426" y="901850"/>
            <a:ext cx="7266220" cy="4241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975699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43FC9A6F-F1B9-E843-96EF-803CD0CFC9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Liquid delivered</a:t>
            </a:r>
            <a:br>
              <a:rPr lang="en-US" dirty="0"/>
            </a:br>
            <a:r>
              <a:rPr lang="en-US" i="1" dirty="0"/>
              <a:t>Storage/Dispense Output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2638CDBF-7DB3-B948-933F-6FAFE8C139C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0275" y="912456"/>
            <a:ext cx="7208816" cy="42310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621992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43FC9A6F-F1B9-E843-96EF-803CD0CFC9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Liquid delivered</a:t>
            </a:r>
            <a:br>
              <a:rPr lang="en-US" dirty="0"/>
            </a:br>
            <a:r>
              <a:rPr lang="en-US" i="1" dirty="0"/>
              <a:t>Storage/Dispense Pressures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84AE0504-F65C-9744-ACA2-049399C752D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6533" y="902918"/>
            <a:ext cx="7247724" cy="42405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628702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14179C5-51F0-E942-8E96-3D1151C30D7B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Sample Station</a:t>
            </a:r>
          </a:p>
          <a:p>
            <a:r>
              <a:rPr lang="en-US" dirty="0"/>
              <a:t>On-site production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0D756A7-ECB8-0A44-B947-F6C5C01F0EEA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/>
              <a:t>.5 MW Electrolysis (8 kg/</a:t>
            </a:r>
            <a:r>
              <a:rPr lang="en-US" dirty="0" err="1"/>
              <a:t>hr</a:t>
            </a:r>
            <a:r>
              <a:rPr lang="en-US" dirty="0"/>
              <a:t>)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188692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43FC9A6F-F1B9-E843-96EF-803CD0CFC9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On-site electrolysis</a:t>
            </a:r>
            <a:br>
              <a:rPr lang="en-US" dirty="0"/>
            </a:br>
            <a:r>
              <a:rPr lang="en-US" i="1" dirty="0"/>
              <a:t>Inputs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F7C8A9A0-6251-324A-B40E-58825C3CBDA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6285" y="1124857"/>
            <a:ext cx="6072868" cy="35747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0018929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43FC9A6F-F1B9-E843-96EF-803CD0CFC9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On-site electrolysis </a:t>
            </a:r>
            <a:br>
              <a:rPr lang="en-US" dirty="0"/>
            </a:br>
            <a:r>
              <a:rPr lang="en-US" i="1" dirty="0"/>
              <a:t>Inputs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61598496-C146-1B4E-BD98-BE54C020C00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6393542" y="1124857"/>
            <a:ext cx="2183721" cy="3621769"/>
          </a:xfrm>
        </p:spPr>
        <p:txBody>
          <a:bodyPr/>
          <a:lstStyle/>
          <a:p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5391B33-5ED1-4B67-8300-E3CA2E1A824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199" y="733245"/>
            <a:ext cx="600574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4988395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9BE478-AD3A-E94C-B00E-B3A0404DB5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On-site electrolysis</a:t>
            </a:r>
            <a:br>
              <a:rPr lang="en-US" dirty="0"/>
            </a:br>
            <a:r>
              <a:rPr lang="en-US" i="1" dirty="0"/>
              <a:t>Fill Profile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E5C059D-F74D-FB47-8FD7-0133A7A07DD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8069" y="983762"/>
            <a:ext cx="7010020" cy="41597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0433230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43FC9A6F-F1B9-E843-96EF-803CD0CFC9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On-site electrolysis</a:t>
            </a:r>
            <a:br>
              <a:rPr lang="en-US" dirty="0"/>
            </a:br>
            <a:r>
              <a:rPr lang="en-US" i="1" dirty="0"/>
              <a:t>Storage/Dispense Output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B4D4F6BB-D261-AD4E-BF13-841D8AE511D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1403" y="936496"/>
            <a:ext cx="7100575" cy="42070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5413838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43FC9A6F-F1B9-E843-96EF-803CD0CFC9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On-site electrolysis</a:t>
            </a:r>
            <a:br>
              <a:rPr lang="en-US" dirty="0"/>
            </a:br>
            <a:r>
              <a:rPr lang="en-US" i="1" dirty="0"/>
              <a:t>Storage/Dispense Output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A3D891F-F812-2047-A4EF-EB91E11EDD0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2174" y="939966"/>
            <a:ext cx="7109804" cy="42035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5201001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6ABBCB-A6C0-664B-BF1D-65470A5D96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Next Steps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C2CAB9E-E792-7443-9B0F-AE9309D19896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/>
              <a:t>Compile to </a:t>
            </a:r>
            <a:r>
              <a:rPr lang="en-US" dirty="0" err="1"/>
              <a:t>Matlab</a:t>
            </a:r>
            <a:r>
              <a:rPr lang="en-US" dirty="0"/>
              <a:t> and upload to CEC docket – 7/23 close of business</a:t>
            </a:r>
          </a:p>
          <a:p>
            <a:r>
              <a:rPr lang="en-US" dirty="0"/>
              <a:t>Finalize liquid delivery algorithm – 7/24</a:t>
            </a:r>
          </a:p>
          <a:p>
            <a:r>
              <a:rPr lang="en-US" dirty="0"/>
              <a:t>Finalize 2 fueling positions – 7/24</a:t>
            </a:r>
          </a:p>
          <a:p>
            <a:r>
              <a:rPr lang="en-US" dirty="0"/>
              <a:t>Feedback on beta version due – 7/25</a:t>
            </a:r>
          </a:p>
          <a:p>
            <a:r>
              <a:rPr lang="en-US" dirty="0"/>
              <a:t>Validation continuing – 7/30</a:t>
            </a:r>
          </a:p>
          <a:p>
            <a:pPr lvl="1"/>
            <a:r>
              <a:rPr lang="en-US" dirty="0"/>
              <a:t>Liquid, gas, and on-site production data sets utilized</a:t>
            </a:r>
          </a:p>
          <a:p>
            <a:r>
              <a:rPr lang="en-US" dirty="0"/>
              <a:t>Deliver compiled model to CEC and CARB, with model user documentation – 7/31</a:t>
            </a:r>
          </a:p>
          <a:p>
            <a:r>
              <a:rPr lang="en-US" dirty="0"/>
              <a:t>Technical report on model development and validation – 9/28</a:t>
            </a:r>
          </a:p>
          <a:p>
            <a:r>
              <a:rPr lang="en-US" dirty="0"/>
              <a:t>Online user interface available (no changes to model) – 9/28</a:t>
            </a:r>
          </a:p>
        </p:txBody>
      </p:sp>
    </p:spTree>
    <p:extLst>
      <p:ext uri="{BB962C8B-B14F-4D97-AF65-F5344CB8AC3E}">
        <p14:creationId xmlns:p14="http://schemas.microsoft.com/office/powerpoint/2010/main" val="2402125062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/>
              <a:t>Thank you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/>
              <a:t>Publication Number</a:t>
            </a:r>
          </a:p>
        </p:txBody>
      </p:sp>
    </p:spTree>
    <p:extLst>
      <p:ext uri="{BB962C8B-B14F-4D97-AF65-F5344CB8AC3E}">
        <p14:creationId xmlns:p14="http://schemas.microsoft.com/office/powerpoint/2010/main" val="241826471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Custom 10">
      <a:dk1>
        <a:srgbClr val="333333"/>
      </a:dk1>
      <a:lt1>
        <a:srgbClr val="FFFFFF"/>
      </a:lt1>
      <a:dk2>
        <a:srgbClr val="FFC425"/>
      </a:dk2>
      <a:lt2>
        <a:srgbClr val="8DC63F"/>
      </a:lt2>
      <a:accent1>
        <a:srgbClr val="0079C1"/>
      </a:accent1>
      <a:accent2>
        <a:srgbClr val="00A4E4"/>
      </a:accent2>
      <a:accent3>
        <a:srgbClr val="F6A01A"/>
      </a:accent3>
      <a:accent4>
        <a:srgbClr val="5E9732"/>
      </a:accent4>
      <a:accent5>
        <a:srgbClr val="933C06"/>
      </a:accent5>
      <a:accent6>
        <a:srgbClr val="6A737B"/>
      </a:accent6>
      <a:hlink>
        <a:srgbClr val="0079C1"/>
      </a:hlink>
      <a:folHlink>
        <a:srgbClr val="00A4E4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16-9_nrel-presentation" id="{ED539905-6B54-E440-A1EF-94E8625CB5CB}" vid="{BCE06A26-899A-174A-8230-1EFD4786B1A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2766</TotalTime>
  <Words>611</Words>
  <Application>Microsoft Macintosh PowerPoint</Application>
  <PresentationFormat>On-screen Show (16:9)</PresentationFormat>
  <Paragraphs>103</Paragraphs>
  <Slides>34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34</vt:i4>
      </vt:variant>
    </vt:vector>
  </HeadingPairs>
  <TitlesOfParts>
    <vt:vector size="37" baseType="lpstr">
      <vt:lpstr>Arial</vt:lpstr>
      <vt:lpstr>Calibri</vt:lpstr>
      <vt:lpstr>Office Theme</vt:lpstr>
      <vt:lpstr>PowerPoint Presentation</vt:lpstr>
      <vt:lpstr>Agenda</vt:lpstr>
      <vt:lpstr>HySCapE 1.0</vt:lpstr>
      <vt:lpstr>HySCaPE User Input Screen</vt:lpstr>
      <vt:lpstr>Fill Profile Sample</vt:lpstr>
      <vt:lpstr>PowerPoint Presentation</vt:lpstr>
      <vt:lpstr>Small delivered gas  Inputs</vt:lpstr>
      <vt:lpstr>Small delivered gas  Inputs</vt:lpstr>
      <vt:lpstr>Small delivered gas  Fill Profile</vt:lpstr>
      <vt:lpstr>Small delivered gas  Storage/Dispense Output</vt:lpstr>
      <vt:lpstr>Small delivered gas  Storage/Dispense Output Zoomed In</vt:lpstr>
      <vt:lpstr>Small delivered gas  Storage/Dispense Pressures</vt:lpstr>
      <vt:lpstr>Small delivered gas  Fill Profile with Delivery</vt:lpstr>
      <vt:lpstr>PowerPoint Presentation</vt:lpstr>
      <vt:lpstr>Large delivered gas  Inputs</vt:lpstr>
      <vt:lpstr>Large delivered gas  Inputs</vt:lpstr>
      <vt:lpstr>Large delivered gas  Fill Profile</vt:lpstr>
      <vt:lpstr>Large delivered gas  Storage/Dispense Mass</vt:lpstr>
      <vt:lpstr>Large delivered gas  Storage/Dispense Pressures</vt:lpstr>
      <vt:lpstr>PowerPoint Presentation</vt:lpstr>
      <vt:lpstr>Liquid delivered Inputs</vt:lpstr>
      <vt:lpstr>Liquid delivered gas Inputs</vt:lpstr>
      <vt:lpstr>Liquid delivered Fill Profile</vt:lpstr>
      <vt:lpstr>Liquid delivered Storage/Dispense Mass</vt:lpstr>
      <vt:lpstr>Liquid delivered Storage/Dispense Output</vt:lpstr>
      <vt:lpstr>Liquid delivered Storage/Dispense Pressures</vt:lpstr>
      <vt:lpstr>PowerPoint Presentation</vt:lpstr>
      <vt:lpstr>On-site electrolysis Inputs</vt:lpstr>
      <vt:lpstr>On-site electrolysis  Inputs</vt:lpstr>
      <vt:lpstr>On-site electrolysis Fill Profile</vt:lpstr>
      <vt:lpstr>On-site electrolysis Storage/Dispense Output</vt:lpstr>
      <vt:lpstr>On-site electrolysis Storage/Dispense Output</vt:lpstr>
      <vt:lpstr>Next Steps</vt:lpstr>
      <vt:lpstr>PowerPoint Presentation</vt:lpstr>
    </vt:vector>
  </TitlesOfParts>
  <Company/>
  <LinksUpToDate>false</LinksUpToDate>
  <SharedDoc>false</SharedDoc>
  <HyperlinksChanged>false</HyperlinksChanged>
  <AppVersion>16.0015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Schroeder, Joelynn</dc:creator>
  <cp:lastModifiedBy>Kurtz, Jennifer</cp:lastModifiedBy>
  <cp:revision>166</cp:revision>
  <cp:lastPrinted>2018-01-04T20:30:58Z</cp:lastPrinted>
  <dcterms:created xsi:type="dcterms:W3CDTF">2018-01-04T16:19:57Z</dcterms:created>
  <dcterms:modified xsi:type="dcterms:W3CDTF">2018-07-20T19:21:08Z</dcterms:modified>
</cp:coreProperties>
</file>