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quickStyle1.xml" ContentType="application/vnd.openxmlformats-officedocument.drawingml.diagramStyle+xml"/>
  <Override PartName="/ppt/commentAuthors.xml" ContentType="application/vnd.openxmlformats-officedocument.presentationml.commentAuthors+xml"/>
  <Override PartName="/ppt/theme/theme1.xml" ContentType="application/vnd.openxmlformats-officedocument.theme+xml"/>
  <Override PartName="/ppt/diagrams/layout1.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0"/>
  </p:notesMasterIdLst>
  <p:sldIdLst>
    <p:sldId id="1133" r:id="rId5"/>
    <p:sldId id="1115" r:id="rId6"/>
    <p:sldId id="1122" r:id="rId7"/>
    <p:sldId id="1141" r:id="rId8"/>
    <p:sldId id="1140" r:id="rId9"/>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 initia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2B164"/>
    <a:srgbClr val="E5E8E8"/>
    <a:srgbClr val="264184"/>
    <a:srgbClr val="015FAB"/>
    <a:srgbClr val="43BA6F"/>
    <a:srgbClr val="264576"/>
    <a:srgbClr val="7082AC"/>
    <a:srgbClr val="495A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4D6F2D-EE38-4D7D-96D7-369EB4B41FFE}" v="317" dt="2020-07-03T15:18:24.480"/>
    <p1510:client id="{6EC9DD9A-9565-B624-0EC7-329DAAC97A33}" v="6" dt="2020-07-02T22:15:36.727"/>
    <p1510:client id="{9B3F7784-F235-094E-A344-03E4FE62AD3F}" v="126" dt="2020-07-02T23:53:45.7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BEA2FF-C240-4E0C-8F53-A7054EC0EF78}" type="doc">
      <dgm:prSet loTypeId="urn:microsoft.com/office/officeart/2018/2/layout/IconVerticalSolidList" loCatId="icon" qsTypeId="urn:microsoft.com/office/officeart/2005/8/quickstyle/simple2" qsCatId="simple" csTypeId="urn:microsoft.com/office/officeart/2005/8/colors/accent2_2" csCatId="accent2" phldr="1"/>
      <dgm:spPr/>
      <dgm:t>
        <a:bodyPr/>
        <a:lstStyle/>
        <a:p>
          <a:endParaRPr lang="en-US"/>
        </a:p>
      </dgm:t>
    </dgm:pt>
    <dgm:pt modelId="{B2213BA4-B393-4790-A144-12A840B59799}">
      <dgm:prSet custT="1"/>
      <dgm:spPr/>
      <dgm:t>
        <a:bodyPr/>
        <a:lstStyle/>
        <a:p>
          <a:pPr>
            <a:lnSpc>
              <a:spcPct val="100000"/>
            </a:lnSpc>
          </a:pPr>
          <a:r>
            <a:rPr lang="en-US" sz="2100" b="0">
              <a:latin typeface="Effra" panose="020B0603020203020204" pitchFamily="34" charset="0"/>
              <a:cs typeface="Effra" panose="020B0603020203020204" pitchFamily="34" charset="0"/>
            </a:rPr>
            <a:t>It is the policy of CESA to comply fully with antitrust laws that are intended to promote vigorous and fair competition and to avoid all conduct that violates, or might appear to violate, antitrust laws. </a:t>
          </a:r>
          <a:endParaRPr lang="en-US" sz="2100">
            <a:latin typeface="Effra" panose="020B0603020203020204" pitchFamily="34" charset="0"/>
            <a:cs typeface="Effra" panose="020B0603020203020204" pitchFamily="34" charset="0"/>
          </a:endParaRPr>
        </a:p>
      </dgm:t>
    </dgm:pt>
    <dgm:pt modelId="{EB4BCE15-A217-4580-9B2D-6DBF582E5478}" type="parTrans" cxnId="{D982637F-9250-45B7-9C56-75868E5A1382}">
      <dgm:prSet/>
      <dgm:spPr/>
      <dgm:t>
        <a:bodyPr/>
        <a:lstStyle/>
        <a:p>
          <a:endParaRPr lang="en-US"/>
        </a:p>
      </dgm:t>
    </dgm:pt>
    <dgm:pt modelId="{DB4B0740-6A59-4955-866A-66A0D28A3F63}" type="sibTrans" cxnId="{D982637F-9250-45B7-9C56-75868E5A1382}">
      <dgm:prSet/>
      <dgm:spPr/>
      <dgm:t>
        <a:bodyPr/>
        <a:lstStyle/>
        <a:p>
          <a:endParaRPr lang="en-US"/>
        </a:p>
      </dgm:t>
    </dgm:pt>
    <dgm:pt modelId="{8001CA87-5B90-4365-B446-9719F309207D}">
      <dgm:prSet custT="1"/>
      <dgm:spPr/>
      <dgm:t>
        <a:bodyPr/>
        <a:lstStyle/>
        <a:p>
          <a:pPr>
            <a:lnSpc>
              <a:spcPct val="100000"/>
            </a:lnSpc>
          </a:pPr>
          <a:r>
            <a:rPr lang="en-US" sz="2100" b="0">
              <a:latin typeface="Effra" panose="020B0603020203020204" pitchFamily="34" charset="0"/>
              <a:cs typeface="Effra" panose="020B0603020203020204" pitchFamily="34" charset="0"/>
            </a:rPr>
            <a:t>CESA aims to create an environment where members can meet and share information with the understanding that all such CESA activities will be conducted in accordance with applicable antitrust laws. </a:t>
          </a:r>
          <a:endParaRPr lang="en-US" sz="2100">
            <a:latin typeface="Effra" panose="020B0603020203020204" pitchFamily="34" charset="0"/>
            <a:cs typeface="Effra" panose="020B0603020203020204" pitchFamily="34" charset="0"/>
          </a:endParaRPr>
        </a:p>
      </dgm:t>
    </dgm:pt>
    <dgm:pt modelId="{D6F99BDC-E5E3-4FA1-89E9-13DE12F80FCD}" type="parTrans" cxnId="{8D9C6E8A-996F-4650-8C2C-7E3C6212157A}">
      <dgm:prSet/>
      <dgm:spPr/>
      <dgm:t>
        <a:bodyPr/>
        <a:lstStyle/>
        <a:p>
          <a:endParaRPr lang="en-US"/>
        </a:p>
      </dgm:t>
    </dgm:pt>
    <dgm:pt modelId="{F4689334-4FA6-4C89-A7B0-7C13D3F4AA70}" type="sibTrans" cxnId="{8D9C6E8A-996F-4650-8C2C-7E3C6212157A}">
      <dgm:prSet/>
      <dgm:spPr/>
      <dgm:t>
        <a:bodyPr/>
        <a:lstStyle/>
        <a:p>
          <a:endParaRPr lang="en-US"/>
        </a:p>
      </dgm:t>
    </dgm:pt>
    <dgm:pt modelId="{2D3CE754-53A0-4783-B636-BC22F422EADA}">
      <dgm:prSet custT="1"/>
      <dgm:spPr/>
      <dgm:t>
        <a:bodyPr/>
        <a:lstStyle/>
        <a:p>
          <a:pPr>
            <a:lnSpc>
              <a:spcPct val="100000"/>
            </a:lnSpc>
          </a:pPr>
          <a:r>
            <a:rPr lang="en-US" sz="2100" b="0">
              <a:latin typeface="Effra" panose="020B0603020203020204" pitchFamily="34" charset="0"/>
              <a:cs typeface="Effra" panose="020B0603020203020204" pitchFamily="34" charset="0"/>
            </a:rPr>
            <a:t>CESA recognizes that antitrust laws preserve and foster competition and has adopted Antitrust Guidelines to be used in conducting CESA activities</a:t>
          </a:r>
          <a:r>
            <a:rPr lang="en-US" sz="2400" b="0"/>
            <a:t>.</a:t>
          </a:r>
          <a:endParaRPr lang="en-US" sz="2400"/>
        </a:p>
      </dgm:t>
    </dgm:pt>
    <dgm:pt modelId="{01F05977-8083-49A9-AF19-3B38E07187B0}" type="parTrans" cxnId="{A4948AC9-DA18-4004-98D0-642A15FA6ACB}">
      <dgm:prSet/>
      <dgm:spPr/>
      <dgm:t>
        <a:bodyPr/>
        <a:lstStyle/>
        <a:p>
          <a:endParaRPr lang="en-US"/>
        </a:p>
      </dgm:t>
    </dgm:pt>
    <dgm:pt modelId="{DA4E69E7-E0DC-4850-A7D6-3FC00BFB6E86}" type="sibTrans" cxnId="{A4948AC9-DA18-4004-98D0-642A15FA6ACB}">
      <dgm:prSet/>
      <dgm:spPr/>
      <dgm:t>
        <a:bodyPr/>
        <a:lstStyle/>
        <a:p>
          <a:endParaRPr lang="en-US"/>
        </a:p>
      </dgm:t>
    </dgm:pt>
    <dgm:pt modelId="{CEAB3595-79E4-4CFD-859B-240D5754277D}" type="pres">
      <dgm:prSet presAssocID="{EFBEA2FF-C240-4E0C-8F53-A7054EC0EF78}" presName="root" presStyleCnt="0">
        <dgm:presLayoutVars>
          <dgm:dir/>
          <dgm:resizeHandles val="exact"/>
        </dgm:presLayoutVars>
      </dgm:prSet>
      <dgm:spPr/>
    </dgm:pt>
    <dgm:pt modelId="{93A2FE3D-84FF-4DE4-9019-9FD035ED0A40}" type="pres">
      <dgm:prSet presAssocID="{B2213BA4-B393-4790-A144-12A840B59799}" presName="compNode" presStyleCnt="0"/>
      <dgm:spPr/>
    </dgm:pt>
    <dgm:pt modelId="{BCDFABB3-4539-4404-BF74-3B4ACED946D7}" type="pres">
      <dgm:prSet presAssocID="{B2213BA4-B393-4790-A144-12A840B59799}" presName="bgRect" presStyleLbl="bgShp" presStyleIdx="0" presStyleCnt="3"/>
      <dgm:spPr>
        <a:solidFill>
          <a:schemeClr val="bg1"/>
        </a:solidFill>
      </dgm:spPr>
    </dgm:pt>
    <dgm:pt modelId="{D8136082-8C4E-46E7-B945-9B7CB95273D0}" type="pres">
      <dgm:prSet presAssocID="{B2213BA4-B393-4790-A144-12A840B59799}" presName="iconRect" presStyleLbl="node1" presStyleIdx="0" presStyleCnt="3" custLinFactX="22422" custLinFactY="100000" custLinFactNeighborX="100000" custLinFactNeighborY="115259"/>
      <dgm:spPr/>
    </dgm:pt>
    <dgm:pt modelId="{BF9B3C23-3DA9-4F50-8254-7213919794D8}" type="pres">
      <dgm:prSet presAssocID="{B2213BA4-B393-4790-A144-12A840B59799}" presName="spaceRect" presStyleCnt="0"/>
      <dgm:spPr/>
    </dgm:pt>
    <dgm:pt modelId="{BD6E85D0-21EF-4B06-9F80-8061C24ABB70}" type="pres">
      <dgm:prSet presAssocID="{B2213BA4-B393-4790-A144-12A840B59799}" presName="parTx" presStyleLbl="revTx" presStyleIdx="0" presStyleCnt="3">
        <dgm:presLayoutVars>
          <dgm:chMax val="0"/>
          <dgm:chPref val="0"/>
        </dgm:presLayoutVars>
      </dgm:prSet>
      <dgm:spPr/>
    </dgm:pt>
    <dgm:pt modelId="{927C302C-E597-4A5F-9539-91353A1335F6}" type="pres">
      <dgm:prSet presAssocID="{DB4B0740-6A59-4955-866A-66A0D28A3F63}" presName="sibTrans" presStyleCnt="0"/>
      <dgm:spPr/>
    </dgm:pt>
    <dgm:pt modelId="{04019481-5FB8-4D10-8168-FCFA84E042ED}" type="pres">
      <dgm:prSet presAssocID="{8001CA87-5B90-4365-B446-9719F309207D}" presName="compNode" presStyleCnt="0"/>
      <dgm:spPr/>
    </dgm:pt>
    <dgm:pt modelId="{8E5F99BB-C44F-475A-B2C2-DCA6C3F2F0AC}" type="pres">
      <dgm:prSet presAssocID="{8001CA87-5B90-4365-B446-9719F309207D}" presName="bgRect" presStyleLbl="bgShp" presStyleIdx="1" presStyleCnt="3"/>
      <dgm:spPr>
        <a:solidFill>
          <a:schemeClr val="bg1"/>
        </a:solidFill>
      </dgm:spPr>
    </dgm:pt>
    <dgm:pt modelId="{A227FA90-5D3F-472A-94DE-177F2C5AA9A1}" type="pres">
      <dgm:prSet presAssocID="{8001CA87-5B90-4365-B446-9719F309207D}" presName="iconRect" presStyleLbl="node1" presStyleIdx="1"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solidFill>
            <a:schemeClr val="accent1"/>
          </a:solidFill>
        </a:ln>
      </dgm:spPr>
      <dgm:extLst>
        <a:ext uri="{E40237B7-FDA0-4F09-8148-C483321AD2D9}">
          <dgm14:cNvPr xmlns:dgm14="http://schemas.microsoft.com/office/drawing/2010/diagram" id="0" name="" descr="Laptop Secure"/>
        </a:ext>
      </dgm:extLst>
    </dgm:pt>
    <dgm:pt modelId="{E03E52B8-48AD-4E6C-8BE7-D7A96641453B}" type="pres">
      <dgm:prSet presAssocID="{8001CA87-5B90-4365-B446-9719F309207D}" presName="spaceRect" presStyleCnt="0"/>
      <dgm:spPr/>
    </dgm:pt>
    <dgm:pt modelId="{861C6D4D-32C8-4FE2-A141-BAA4A8B80FAA}" type="pres">
      <dgm:prSet presAssocID="{8001CA87-5B90-4365-B446-9719F309207D}" presName="parTx" presStyleLbl="revTx" presStyleIdx="1" presStyleCnt="3">
        <dgm:presLayoutVars>
          <dgm:chMax val="0"/>
          <dgm:chPref val="0"/>
        </dgm:presLayoutVars>
      </dgm:prSet>
      <dgm:spPr/>
    </dgm:pt>
    <dgm:pt modelId="{2884BB1C-1B45-458B-BC9B-DE910267F73D}" type="pres">
      <dgm:prSet presAssocID="{F4689334-4FA6-4C89-A7B0-7C13D3F4AA70}" presName="sibTrans" presStyleCnt="0"/>
      <dgm:spPr/>
    </dgm:pt>
    <dgm:pt modelId="{EAAA8561-E2EC-4A95-86E5-168D724AC55A}" type="pres">
      <dgm:prSet presAssocID="{2D3CE754-53A0-4783-B636-BC22F422EADA}" presName="compNode" presStyleCnt="0"/>
      <dgm:spPr/>
    </dgm:pt>
    <dgm:pt modelId="{F0EA7D84-37AE-4295-BE8E-F9D9294D4BF6}" type="pres">
      <dgm:prSet presAssocID="{2D3CE754-53A0-4783-B636-BC22F422EADA}" presName="bgRect" presStyleLbl="bgShp" presStyleIdx="2" presStyleCnt="3"/>
      <dgm:spPr>
        <a:solidFill>
          <a:schemeClr val="bg1"/>
        </a:solidFill>
      </dgm:spPr>
    </dgm:pt>
    <dgm:pt modelId="{C229A1CA-16B9-4007-B430-D7E4506F962D}" type="pres">
      <dgm:prSet presAssocID="{2D3CE754-53A0-4783-B636-BC22F422EADA}"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solidFill>
            <a:schemeClr val="accent1"/>
          </a:solidFill>
        </a:ln>
      </dgm:spPr>
      <dgm:extLst>
        <a:ext uri="{E40237B7-FDA0-4F09-8148-C483321AD2D9}">
          <dgm14:cNvPr xmlns:dgm14="http://schemas.microsoft.com/office/drawing/2010/diagram" id="0" name="" descr="Fingerprint"/>
        </a:ext>
      </dgm:extLst>
    </dgm:pt>
    <dgm:pt modelId="{975D7BC1-B274-485D-82A7-71BD7732C734}" type="pres">
      <dgm:prSet presAssocID="{2D3CE754-53A0-4783-B636-BC22F422EADA}" presName="spaceRect" presStyleCnt="0"/>
      <dgm:spPr/>
    </dgm:pt>
    <dgm:pt modelId="{B0EF9597-B976-4047-80AB-B0F8062E8559}" type="pres">
      <dgm:prSet presAssocID="{2D3CE754-53A0-4783-B636-BC22F422EADA}" presName="parTx" presStyleLbl="revTx" presStyleIdx="2" presStyleCnt="3">
        <dgm:presLayoutVars>
          <dgm:chMax val="0"/>
          <dgm:chPref val="0"/>
        </dgm:presLayoutVars>
      </dgm:prSet>
      <dgm:spPr/>
    </dgm:pt>
  </dgm:ptLst>
  <dgm:cxnLst>
    <dgm:cxn modelId="{3E985C1B-5881-4706-9EA6-9D5998353049}" type="presOf" srcId="{8001CA87-5B90-4365-B446-9719F309207D}" destId="{861C6D4D-32C8-4FE2-A141-BAA4A8B80FAA}" srcOrd="0" destOrd="0" presId="urn:microsoft.com/office/officeart/2018/2/layout/IconVerticalSolidList"/>
    <dgm:cxn modelId="{B308B36F-5619-4E25-9CDA-B6CC9091985E}" type="presOf" srcId="{EFBEA2FF-C240-4E0C-8F53-A7054EC0EF78}" destId="{CEAB3595-79E4-4CFD-859B-240D5754277D}" srcOrd="0" destOrd="0" presId="urn:microsoft.com/office/officeart/2018/2/layout/IconVerticalSolidList"/>
    <dgm:cxn modelId="{D982637F-9250-45B7-9C56-75868E5A1382}" srcId="{EFBEA2FF-C240-4E0C-8F53-A7054EC0EF78}" destId="{B2213BA4-B393-4790-A144-12A840B59799}" srcOrd="0" destOrd="0" parTransId="{EB4BCE15-A217-4580-9B2D-6DBF582E5478}" sibTransId="{DB4B0740-6A59-4955-866A-66A0D28A3F63}"/>
    <dgm:cxn modelId="{8D9C6E8A-996F-4650-8C2C-7E3C6212157A}" srcId="{EFBEA2FF-C240-4E0C-8F53-A7054EC0EF78}" destId="{8001CA87-5B90-4365-B446-9719F309207D}" srcOrd="1" destOrd="0" parTransId="{D6F99BDC-E5E3-4FA1-89E9-13DE12F80FCD}" sibTransId="{F4689334-4FA6-4C89-A7B0-7C13D3F4AA70}"/>
    <dgm:cxn modelId="{32E5BDB0-3D0C-4DA3-87B2-43BDA731AA2B}" type="presOf" srcId="{B2213BA4-B393-4790-A144-12A840B59799}" destId="{BD6E85D0-21EF-4B06-9F80-8061C24ABB70}" srcOrd="0" destOrd="0" presId="urn:microsoft.com/office/officeart/2018/2/layout/IconVerticalSolidList"/>
    <dgm:cxn modelId="{A4948AC9-DA18-4004-98D0-642A15FA6ACB}" srcId="{EFBEA2FF-C240-4E0C-8F53-A7054EC0EF78}" destId="{2D3CE754-53A0-4783-B636-BC22F422EADA}" srcOrd="2" destOrd="0" parTransId="{01F05977-8083-49A9-AF19-3B38E07187B0}" sibTransId="{DA4E69E7-E0DC-4850-A7D6-3FC00BFB6E86}"/>
    <dgm:cxn modelId="{7903EAD6-F4C8-4E22-B09B-D6A446F155CE}" type="presOf" srcId="{2D3CE754-53A0-4783-B636-BC22F422EADA}" destId="{B0EF9597-B976-4047-80AB-B0F8062E8559}" srcOrd="0" destOrd="0" presId="urn:microsoft.com/office/officeart/2018/2/layout/IconVerticalSolidList"/>
    <dgm:cxn modelId="{8603C22B-4469-45BA-91F0-0893CFEAFA27}" type="presParOf" srcId="{CEAB3595-79E4-4CFD-859B-240D5754277D}" destId="{93A2FE3D-84FF-4DE4-9019-9FD035ED0A40}" srcOrd="0" destOrd="0" presId="urn:microsoft.com/office/officeart/2018/2/layout/IconVerticalSolidList"/>
    <dgm:cxn modelId="{73025E10-E87E-43CE-B100-95513C0541EA}" type="presParOf" srcId="{93A2FE3D-84FF-4DE4-9019-9FD035ED0A40}" destId="{BCDFABB3-4539-4404-BF74-3B4ACED946D7}" srcOrd="0" destOrd="0" presId="urn:microsoft.com/office/officeart/2018/2/layout/IconVerticalSolidList"/>
    <dgm:cxn modelId="{13DADEA0-40C1-4BF3-8133-50716FAC180F}" type="presParOf" srcId="{93A2FE3D-84FF-4DE4-9019-9FD035ED0A40}" destId="{D8136082-8C4E-46E7-B945-9B7CB95273D0}" srcOrd="1" destOrd="0" presId="urn:microsoft.com/office/officeart/2018/2/layout/IconVerticalSolidList"/>
    <dgm:cxn modelId="{2CB9E93C-A1A1-4B5E-B87B-57F44BE6C173}" type="presParOf" srcId="{93A2FE3D-84FF-4DE4-9019-9FD035ED0A40}" destId="{BF9B3C23-3DA9-4F50-8254-7213919794D8}" srcOrd="2" destOrd="0" presId="urn:microsoft.com/office/officeart/2018/2/layout/IconVerticalSolidList"/>
    <dgm:cxn modelId="{F986B7C2-3FFF-4BE2-94E6-77220FD88D45}" type="presParOf" srcId="{93A2FE3D-84FF-4DE4-9019-9FD035ED0A40}" destId="{BD6E85D0-21EF-4B06-9F80-8061C24ABB70}" srcOrd="3" destOrd="0" presId="urn:microsoft.com/office/officeart/2018/2/layout/IconVerticalSolidList"/>
    <dgm:cxn modelId="{51ADA69B-267A-4817-9D3F-35937750846F}" type="presParOf" srcId="{CEAB3595-79E4-4CFD-859B-240D5754277D}" destId="{927C302C-E597-4A5F-9539-91353A1335F6}" srcOrd="1" destOrd="0" presId="urn:microsoft.com/office/officeart/2018/2/layout/IconVerticalSolidList"/>
    <dgm:cxn modelId="{D8F9CE7D-E322-4AE2-8287-B9D7A5089CB8}" type="presParOf" srcId="{CEAB3595-79E4-4CFD-859B-240D5754277D}" destId="{04019481-5FB8-4D10-8168-FCFA84E042ED}" srcOrd="2" destOrd="0" presId="urn:microsoft.com/office/officeart/2018/2/layout/IconVerticalSolidList"/>
    <dgm:cxn modelId="{3419294D-5207-4BC9-9AF3-F35E27D98038}" type="presParOf" srcId="{04019481-5FB8-4D10-8168-FCFA84E042ED}" destId="{8E5F99BB-C44F-475A-B2C2-DCA6C3F2F0AC}" srcOrd="0" destOrd="0" presId="urn:microsoft.com/office/officeart/2018/2/layout/IconVerticalSolidList"/>
    <dgm:cxn modelId="{9FEE0136-0D36-477A-9C28-0FDF59207E1D}" type="presParOf" srcId="{04019481-5FB8-4D10-8168-FCFA84E042ED}" destId="{A227FA90-5D3F-472A-94DE-177F2C5AA9A1}" srcOrd="1" destOrd="0" presId="urn:microsoft.com/office/officeart/2018/2/layout/IconVerticalSolidList"/>
    <dgm:cxn modelId="{78DA2652-BB06-4746-8A54-A6F5D18CC4D3}" type="presParOf" srcId="{04019481-5FB8-4D10-8168-FCFA84E042ED}" destId="{E03E52B8-48AD-4E6C-8BE7-D7A96641453B}" srcOrd="2" destOrd="0" presId="urn:microsoft.com/office/officeart/2018/2/layout/IconVerticalSolidList"/>
    <dgm:cxn modelId="{8D01D95A-29AF-4362-84A1-32F41E81BC7B}" type="presParOf" srcId="{04019481-5FB8-4D10-8168-FCFA84E042ED}" destId="{861C6D4D-32C8-4FE2-A141-BAA4A8B80FAA}" srcOrd="3" destOrd="0" presId="urn:microsoft.com/office/officeart/2018/2/layout/IconVerticalSolidList"/>
    <dgm:cxn modelId="{20220816-C027-4C5D-A180-5B08EFA729E7}" type="presParOf" srcId="{CEAB3595-79E4-4CFD-859B-240D5754277D}" destId="{2884BB1C-1B45-458B-BC9B-DE910267F73D}" srcOrd="3" destOrd="0" presId="urn:microsoft.com/office/officeart/2018/2/layout/IconVerticalSolidList"/>
    <dgm:cxn modelId="{F776BD8F-3399-409D-ACB0-4C84377A604F}" type="presParOf" srcId="{CEAB3595-79E4-4CFD-859B-240D5754277D}" destId="{EAAA8561-E2EC-4A95-86E5-168D724AC55A}" srcOrd="4" destOrd="0" presId="urn:microsoft.com/office/officeart/2018/2/layout/IconVerticalSolidList"/>
    <dgm:cxn modelId="{12D13F7D-30D2-4AE1-A792-17C1316C79DB}" type="presParOf" srcId="{EAAA8561-E2EC-4A95-86E5-168D724AC55A}" destId="{F0EA7D84-37AE-4295-BE8E-F9D9294D4BF6}" srcOrd="0" destOrd="0" presId="urn:microsoft.com/office/officeart/2018/2/layout/IconVerticalSolidList"/>
    <dgm:cxn modelId="{B920C1B0-02B2-4D55-AA72-CEC4EB96D30D}" type="presParOf" srcId="{EAAA8561-E2EC-4A95-86E5-168D724AC55A}" destId="{C229A1CA-16B9-4007-B430-D7E4506F962D}" srcOrd="1" destOrd="0" presId="urn:microsoft.com/office/officeart/2018/2/layout/IconVerticalSolidList"/>
    <dgm:cxn modelId="{9E71100D-5AA2-4BD8-8530-B3EA1D838089}" type="presParOf" srcId="{EAAA8561-E2EC-4A95-86E5-168D724AC55A}" destId="{975D7BC1-B274-485D-82A7-71BD7732C734}" srcOrd="2" destOrd="0" presId="urn:microsoft.com/office/officeart/2018/2/layout/IconVerticalSolidList"/>
    <dgm:cxn modelId="{39F443B6-A42D-496F-A6E9-74AAC9D46CE7}" type="presParOf" srcId="{EAAA8561-E2EC-4A95-86E5-168D724AC55A}" destId="{B0EF9597-B976-4047-80AB-B0F8062E855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FABB3-4539-4404-BF74-3B4ACED946D7}">
      <dsp:nvSpPr>
        <dsp:cNvPr id="0" name=""/>
        <dsp:cNvSpPr/>
      </dsp:nvSpPr>
      <dsp:spPr>
        <a:xfrm>
          <a:off x="0" y="580"/>
          <a:ext cx="10972800" cy="1358205"/>
        </a:xfrm>
        <a:prstGeom prst="roundRect">
          <a:avLst>
            <a:gd name="adj" fmla="val 10000"/>
          </a:avLst>
        </a:prstGeom>
        <a:solidFill>
          <a:schemeClr val="bg1"/>
        </a:solidFill>
        <a:ln>
          <a:noFill/>
        </a:ln>
        <a:effectLst/>
      </dsp:spPr>
      <dsp:style>
        <a:lnRef idx="0">
          <a:scrgbClr r="0" g="0" b="0"/>
        </a:lnRef>
        <a:fillRef idx="1">
          <a:scrgbClr r="0" g="0" b="0"/>
        </a:fillRef>
        <a:effectRef idx="0">
          <a:scrgbClr r="0" g="0" b="0"/>
        </a:effectRef>
        <a:fontRef idx="minor"/>
      </dsp:style>
    </dsp:sp>
    <dsp:sp modelId="{D8136082-8C4E-46E7-B945-9B7CB95273D0}">
      <dsp:nvSpPr>
        <dsp:cNvPr id="0" name=""/>
        <dsp:cNvSpPr/>
      </dsp:nvSpPr>
      <dsp:spPr>
        <a:xfrm>
          <a:off x="1325365" y="1914189"/>
          <a:ext cx="747013" cy="74701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D6E85D0-21EF-4B06-9F80-8061C24ABB70}">
      <dsp:nvSpPr>
        <dsp:cNvPr id="0" name=""/>
        <dsp:cNvSpPr/>
      </dsp:nvSpPr>
      <dsp:spPr>
        <a:xfrm>
          <a:off x="1568727" y="580"/>
          <a:ext cx="9404073" cy="1358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43" tIns="143743" rIns="143743" bIns="143743" numCol="1" spcCol="1270" anchor="ctr" anchorCtr="0">
          <a:noAutofit/>
        </a:bodyPr>
        <a:lstStyle/>
        <a:p>
          <a:pPr marL="0" lvl="0" indent="0" algn="l" defTabSz="933450">
            <a:lnSpc>
              <a:spcPct val="100000"/>
            </a:lnSpc>
            <a:spcBef>
              <a:spcPct val="0"/>
            </a:spcBef>
            <a:spcAft>
              <a:spcPct val="35000"/>
            </a:spcAft>
            <a:buNone/>
          </a:pPr>
          <a:r>
            <a:rPr lang="en-US" sz="2100" b="0" kern="1200">
              <a:latin typeface="Effra" panose="020B0603020203020204" pitchFamily="34" charset="0"/>
              <a:cs typeface="Effra" panose="020B0603020203020204" pitchFamily="34" charset="0"/>
            </a:rPr>
            <a:t>It is the policy of CESA to comply fully with antitrust laws that are intended to promote vigorous and fair competition and to avoid all conduct that violates, or might appear to violate, antitrust laws. </a:t>
          </a:r>
          <a:endParaRPr lang="en-US" sz="2100" kern="1200">
            <a:latin typeface="Effra" panose="020B0603020203020204" pitchFamily="34" charset="0"/>
            <a:cs typeface="Effra" panose="020B0603020203020204" pitchFamily="34" charset="0"/>
          </a:endParaRPr>
        </a:p>
      </dsp:txBody>
      <dsp:txXfrm>
        <a:off x="1568727" y="580"/>
        <a:ext cx="9404073" cy="1358205"/>
      </dsp:txXfrm>
    </dsp:sp>
    <dsp:sp modelId="{8E5F99BB-C44F-475A-B2C2-DCA6C3F2F0AC}">
      <dsp:nvSpPr>
        <dsp:cNvPr id="0" name=""/>
        <dsp:cNvSpPr/>
      </dsp:nvSpPr>
      <dsp:spPr>
        <a:xfrm>
          <a:off x="0" y="1698337"/>
          <a:ext cx="10972800" cy="1358205"/>
        </a:xfrm>
        <a:prstGeom prst="roundRect">
          <a:avLst>
            <a:gd name="adj" fmla="val 10000"/>
          </a:avLst>
        </a:prstGeom>
        <a:solidFill>
          <a:schemeClr val="bg1"/>
        </a:solidFill>
        <a:ln>
          <a:noFill/>
        </a:ln>
        <a:effectLst/>
      </dsp:spPr>
      <dsp:style>
        <a:lnRef idx="0">
          <a:scrgbClr r="0" g="0" b="0"/>
        </a:lnRef>
        <a:fillRef idx="1">
          <a:scrgbClr r="0" g="0" b="0"/>
        </a:fillRef>
        <a:effectRef idx="0">
          <a:scrgbClr r="0" g="0" b="0"/>
        </a:effectRef>
        <a:fontRef idx="minor"/>
      </dsp:style>
    </dsp:sp>
    <dsp:sp modelId="{A227FA90-5D3F-472A-94DE-177F2C5AA9A1}">
      <dsp:nvSpPr>
        <dsp:cNvPr id="0" name=""/>
        <dsp:cNvSpPr/>
      </dsp:nvSpPr>
      <dsp:spPr>
        <a:xfrm>
          <a:off x="410857" y="2003933"/>
          <a:ext cx="747013" cy="7470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61C6D4D-32C8-4FE2-A141-BAA4A8B80FAA}">
      <dsp:nvSpPr>
        <dsp:cNvPr id="0" name=""/>
        <dsp:cNvSpPr/>
      </dsp:nvSpPr>
      <dsp:spPr>
        <a:xfrm>
          <a:off x="1568727" y="1698337"/>
          <a:ext cx="9404073" cy="1358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43" tIns="143743" rIns="143743" bIns="143743" numCol="1" spcCol="1270" anchor="ctr" anchorCtr="0">
          <a:noAutofit/>
        </a:bodyPr>
        <a:lstStyle/>
        <a:p>
          <a:pPr marL="0" lvl="0" indent="0" algn="l" defTabSz="933450">
            <a:lnSpc>
              <a:spcPct val="100000"/>
            </a:lnSpc>
            <a:spcBef>
              <a:spcPct val="0"/>
            </a:spcBef>
            <a:spcAft>
              <a:spcPct val="35000"/>
            </a:spcAft>
            <a:buNone/>
          </a:pPr>
          <a:r>
            <a:rPr lang="en-US" sz="2100" b="0" kern="1200">
              <a:latin typeface="Effra" panose="020B0603020203020204" pitchFamily="34" charset="0"/>
              <a:cs typeface="Effra" panose="020B0603020203020204" pitchFamily="34" charset="0"/>
            </a:rPr>
            <a:t>CESA aims to create an environment where members can meet and share information with the understanding that all such CESA activities will be conducted in accordance with applicable antitrust laws. </a:t>
          </a:r>
          <a:endParaRPr lang="en-US" sz="2100" kern="1200">
            <a:latin typeface="Effra" panose="020B0603020203020204" pitchFamily="34" charset="0"/>
            <a:cs typeface="Effra" panose="020B0603020203020204" pitchFamily="34" charset="0"/>
          </a:endParaRPr>
        </a:p>
      </dsp:txBody>
      <dsp:txXfrm>
        <a:off x="1568727" y="1698337"/>
        <a:ext cx="9404073" cy="1358205"/>
      </dsp:txXfrm>
    </dsp:sp>
    <dsp:sp modelId="{F0EA7D84-37AE-4295-BE8E-F9D9294D4BF6}">
      <dsp:nvSpPr>
        <dsp:cNvPr id="0" name=""/>
        <dsp:cNvSpPr/>
      </dsp:nvSpPr>
      <dsp:spPr>
        <a:xfrm>
          <a:off x="0" y="3396094"/>
          <a:ext cx="10972800" cy="1358205"/>
        </a:xfrm>
        <a:prstGeom prst="roundRect">
          <a:avLst>
            <a:gd name="adj" fmla="val 10000"/>
          </a:avLst>
        </a:prstGeom>
        <a:solidFill>
          <a:schemeClr val="bg1"/>
        </a:solidFill>
        <a:ln>
          <a:noFill/>
        </a:ln>
        <a:effectLst/>
      </dsp:spPr>
      <dsp:style>
        <a:lnRef idx="0">
          <a:scrgbClr r="0" g="0" b="0"/>
        </a:lnRef>
        <a:fillRef idx="1">
          <a:scrgbClr r="0" g="0" b="0"/>
        </a:fillRef>
        <a:effectRef idx="0">
          <a:scrgbClr r="0" g="0" b="0"/>
        </a:effectRef>
        <a:fontRef idx="minor"/>
      </dsp:style>
    </dsp:sp>
    <dsp:sp modelId="{C229A1CA-16B9-4007-B430-D7E4506F962D}">
      <dsp:nvSpPr>
        <dsp:cNvPr id="0" name=""/>
        <dsp:cNvSpPr/>
      </dsp:nvSpPr>
      <dsp:spPr>
        <a:xfrm>
          <a:off x="410857" y="3701690"/>
          <a:ext cx="747013" cy="7470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0EF9597-B976-4047-80AB-B0F8062E8559}">
      <dsp:nvSpPr>
        <dsp:cNvPr id="0" name=""/>
        <dsp:cNvSpPr/>
      </dsp:nvSpPr>
      <dsp:spPr>
        <a:xfrm>
          <a:off x="1568727" y="3396094"/>
          <a:ext cx="9404073" cy="1358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743" tIns="143743" rIns="143743" bIns="143743" numCol="1" spcCol="1270" anchor="ctr" anchorCtr="0">
          <a:noAutofit/>
        </a:bodyPr>
        <a:lstStyle/>
        <a:p>
          <a:pPr marL="0" lvl="0" indent="0" algn="l" defTabSz="933450">
            <a:lnSpc>
              <a:spcPct val="100000"/>
            </a:lnSpc>
            <a:spcBef>
              <a:spcPct val="0"/>
            </a:spcBef>
            <a:spcAft>
              <a:spcPct val="35000"/>
            </a:spcAft>
            <a:buNone/>
          </a:pPr>
          <a:r>
            <a:rPr lang="en-US" sz="2100" b="0" kern="1200">
              <a:latin typeface="Effra" panose="020B0603020203020204" pitchFamily="34" charset="0"/>
              <a:cs typeface="Effra" panose="020B0603020203020204" pitchFamily="34" charset="0"/>
            </a:rPr>
            <a:t>CESA recognizes that antitrust laws preserve and foster competition and has adopted Antitrust Guidelines to be used in conducting CESA activities</a:t>
          </a:r>
          <a:r>
            <a:rPr lang="en-US" sz="2400" b="0" kern="1200"/>
            <a:t>.</a:t>
          </a:r>
          <a:endParaRPr lang="en-US" sz="2400" kern="1200"/>
        </a:p>
      </dsp:txBody>
      <dsp:txXfrm>
        <a:off x="1568727" y="3396094"/>
        <a:ext cx="9404073" cy="135820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B571259F-4275-49B5-9BA9-FC6218210F37}" type="datetimeFigureOut">
              <a:rPr lang="en-US" smtClean="0"/>
              <a:t>7/3/2020</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49C1BD47-A7AD-4879-81DE-7FD87D425777}" type="slidenum">
              <a:rPr lang="en-US" smtClean="0"/>
              <a:t>‹#›</a:t>
            </a:fld>
            <a:endParaRPr lang="en-US"/>
          </a:p>
        </p:txBody>
      </p:sp>
    </p:spTree>
    <p:extLst>
      <p:ext uri="{BB962C8B-B14F-4D97-AF65-F5344CB8AC3E}">
        <p14:creationId xmlns:p14="http://schemas.microsoft.com/office/powerpoint/2010/main" val="4002985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9C1BD47-A7AD-4879-81DE-7FD87D425777}" type="slidenum">
              <a:rPr lang="en-US" smtClean="0"/>
              <a:t>1</a:t>
            </a:fld>
            <a:endParaRPr lang="en-US"/>
          </a:p>
        </p:txBody>
      </p:sp>
    </p:spTree>
    <p:extLst>
      <p:ext uri="{BB962C8B-B14F-4D97-AF65-F5344CB8AC3E}">
        <p14:creationId xmlns:p14="http://schemas.microsoft.com/office/powerpoint/2010/main" val="3515752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9C1BD47-A7AD-4879-81DE-7FD87D425777}" type="slidenum">
              <a:rPr lang="en-US" smtClean="0"/>
              <a:t>3</a:t>
            </a:fld>
            <a:endParaRPr lang="en-US"/>
          </a:p>
        </p:txBody>
      </p:sp>
    </p:spTree>
    <p:extLst>
      <p:ext uri="{BB962C8B-B14F-4D97-AF65-F5344CB8AC3E}">
        <p14:creationId xmlns:p14="http://schemas.microsoft.com/office/powerpoint/2010/main" val="1919787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9C1BD47-A7AD-4879-81DE-7FD87D425777}" type="slidenum">
              <a:rPr lang="en-US" smtClean="0"/>
              <a:t>5</a:t>
            </a:fld>
            <a:endParaRPr lang="en-US"/>
          </a:p>
        </p:txBody>
      </p:sp>
    </p:spTree>
    <p:extLst>
      <p:ext uri="{BB962C8B-B14F-4D97-AF65-F5344CB8AC3E}">
        <p14:creationId xmlns:p14="http://schemas.microsoft.com/office/powerpoint/2010/main" val="16410699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21.png"/><Relationship Id="rId4" Type="http://schemas.openxmlformats.org/officeDocument/2006/relationships/image" Target="../media/image20.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hyperlink" Target="http://www.storagealliance.org/" TargetMode="External"/><Relationship Id="rId4" Type="http://schemas.openxmlformats.org/officeDocument/2006/relationships/hyperlink" Target="mailto:info@storagealliance.org" TargetMode="Externa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mailto:jnoh@storagealliance.org" TargetMode="External"/><Relationship Id="rId2" Type="http://schemas.openxmlformats.org/officeDocument/2006/relationships/hyperlink" Target="mailto:amorris@storagealliance.org" TargetMode="External"/><Relationship Id="rId1" Type="http://schemas.openxmlformats.org/officeDocument/2006/relationships/slideMaster" Target="../slideMasters/slideMaster1.xml"/><Relationship Id="rId6" Type="http://schemas.openxmlformats.org/officeDocument/2006/relationships/hyperlink" Target="mailto:sduenas@storagealliance.org" TargetMode="External"/><Relationship Id="rId5" Type="http://schemas.openxmlformats.org/officeDocument/2006/relationships/hyperlink" Target="mailto:jbartell@storagealliance.org" TargetMode="External"/><Relationship Id="rId4" Type="http://schemas.openxmlformats.org/officeDocument/2006/relationships/hyperlink" Target="mailto:sbusch@storagealliance.org"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2675D80-BBB4-D644-97C2-173410C37A17}"/>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4" name="Picture 3">
            <a:extLst>
              <a:ext uri="{FF2B5EF4-FFF2-40B4-BE49-F238E27FC236}">
                <a16:creationId xmlns:a16="http://schemas.microsoft.com/office/drawing/2014/main" id="{6A128E1B-28BC-6A4D-BDF9-B742D208E8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66" t="16106" r="18029" b="16106"/>
          <a:stretch/>
        </p:blipFill>
        <p:spPr>
          <a:xfrm>
            <a:off x="-1" y="-1"/>
            <a:ext cx="12192001" cy="6858001"/>
          </a:xfrm>
          <a:prstGeom prst="rect">
            <a:avLst/>
          </a:prstGeom>
        </p:spPr>
      </p:pic>
      <p:pic>
        <p:nvPicPr>
          <p:cNvPr id="5" name="Picture 4">
            <a:extLst>
              <a:ext uri="{FF2B5EF4-FFF2-40B4-BE49-F238E27FC236}">
                <a16:creationId xmlns:a16="http://schemas.microsoft.com/office/drawing/2014/main" id="{D68ADEAF-00DE-D149-9C6E-E48A339A8B0C}"/>
              </a:ext>
            </a:extLst>
          </p:cNvPr>
          <p:cNvPicPr>
            <a:picLocks noChangeAspect="1"/>
          </p:cNvPicPr>
          <p:nvPr userDrawn="1"/>
        </p:nvPicPr>
        <p:blipFill rotWithShape="1">
          <a:blip r:embed="rId3">
            <a:alphaModFix amt="95000"/>
            <a:extLst>
              <a:ext uri="{28A0092B-C50C-407E-A947-70E740481C1C}">
                <a14:useLocalDpi xmlns:a14="http://schemas.microsoft.com/office/drawing/2010/main" val="0"/>
              </a:ext>
            </a:extLst>
          </a:blip>
          <a:srcRect l="780" t="984" r="780" b="984"/>
          <a:stretch/>
        </p:blipFill>
        <p:spPr>
          <a:xfrm>
            <a:off x="0" y="0"/>
            <a:ext cx="12192000" cy="6858000"/>
          </a:xfrm>
          <a:prstGeom prst="rect">
            <a:avLst/>
          </a:prstGeom>
          <a:effectLst>
            <a:reflection endPos="0" dir="5400000" sy="-100000" algn="bl" rotWithShape="0"/>
          </a:effectLst>
        </p:spPr>
      </p:pic>
    </p:spTree>
    <p:extLst>
      <p:ext uri="{BB962C8B-B14F-4D97-AF65-F5344CB8AC3E}">
        <p14:creationId xmlns:p14="http://schemas.microsoft.com/office/powerpoint/2010/main" val="677044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9D833AB-2440-EF40-8161-ABACB384B175}"/>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4" name="Picture 3">
            <a:extLst>
              <a:ext uri="{FF2B5EF4-FFF2-40B4-BE49-F238E27FC236}">
                <a16:creationId xmlns:a16="http://schemas.microsoft.com/office/drawing/2014/main" id="{EF41004B-4B12-7D49-8531-CEA6FF825C0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43" t="17667" r="1131"/>
          <a:stretch/>
        </p:blipFill>
        <p:spPr>
          <a:xfrm>
            <a:off x="0" y="-21819"/>
            <a:ext cx="12191999" cy="6879820"/>
          </a:xfrm>
          <a:prstGeom prst="rect">
            <a:avLst/>
          </a:prstGeom>
        </p:spPr>
      </p:pic>
      <p:pic>
        <p:nvPicPr>
          <p:cNvPr id="5" name="Picture 4">
            <a:extLst>
              <a:ext uri="{FF2B5EF4-FFF2-40B4-BE49-F238E27FC236}">
                <a16:creationId xmlns:a16="http://schemas.microsoft.com/office/drawing/2014/main" id="{0409A4ED-1428-064C-8B9C-A38F3235EF79}"/>
              </a:ext>
            </a:extLst>
          </p:cNvPr>
          <p:cNvPicPr>
            <a:picLocks noChangeAspect="1"/>
          </p:cNvPicPr>
          <p:nvPr userDrawn="1"/>
        </p:nvPicPr>
        <p:blipFill rotWithShape="1">
          <a:blip r:embed="rId3">
            <a:alphaModFix amt="95000"/>
            <a:extLst>
              <a:ext uri="{28A0092B-C50C-407E-A947-70E740481C1C}">
                <a14:useLocalDpi xmlns:a14="http://schemas.microsoft.com/office/drawing/2010/main" val="0"/>
              </a:ext>
            </a:extLst>
          </a:blip>
          <a:srcRect r="1482" b="1579"/>
          <a:stretch/>
        </p:blipFill>
        <p:spPr>
          <a:xfrm>
            <a:off x="1" y="-21819"/>
            <a:ext cx="12191999" cy="6879819"/>
          </a:xfrm>
          <a:prstGeom prst="rect">
            <a:avLst/>
          </a:prstGeom>
        </p:spPr>
      </p:pic>
      <p:sp>
        <p:nvSpPr>
          <p:cNvPr id="6" name="Slide Number Placeholder 2">
            <a:extLst>
              <a:ext uri="{FF2B5EF4-FFF2-40B4-BE49-F238E27FC236}">
                <a16:creationId xmlns:a16="http://schemas.microsoft.com/office/drawing/2014/main" id="{F0660756-F5D7-7E4A-8C50-51A042B467E6}"/>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FB9B09C-489F-BC4A-8B4A-439C7C9C5B7C}" type="slidenum">
              <a:rPr lang="en-US" smtClean="0"/>
              <a:pPr/>
              <a:t>‹#›</a:t>
            </a:fld>
            <a:endParaRPr lang="en-US"/>
          </a:p>
        </p:txBody>
      </p:sp>
      <p:sp>
        <p:nvSpPr>
          <p:cNvPr id="7" name="TextBox 6">
            <a:extLst>
              <a:ext uri="{FF2B5EF4-FFF2-40B4-BE49-F238E27FC236}">
                <a16:creationId xmlns:a16="http://schemas.microsoft.com/office/drawing/2014/main" id="{3FFA3FBD-DEA9-8048-901D-74256CB608D2}"/>
              </a:ext>
            </a:extLst>
          </p:cNvPr>
          <p:cNvSpPr txBox="1"/>
          <p:nvPr userDrawn="1"/>
        </p:nvSpPr>
        <p:spPr>
          <a:xfrm>
            <a:off x="768096" y="2801081"/>
            <a:ext cx="6181344" cy="923330"/>
          </a:xfrm>
          <a:prstGeom prst="rect">
            <a:avLst/>
          </a:prstGeom>
          <a:noFill/>
        </p:spPr>
        <p:txBody>
          <a:bodyPr wrap="square" rtlCol="0">
            <a:spAutoFit/>
          </a:bodyPr>
          <a:lstStyle/>
          <a:p>
            <a:r>
              <a:rPr lang="en-US" sz="5400">
                <a:solidFill>
                  <a:schemeClr val="bg1"/>
                </a:solidFill>
                <a:latin typeface="+mj-lt"/>
              </a:rPr>
              <a:t>Title Here </a:t>
            </a:r>
          </a:p>
        </p:txBody>
      </p:sp>
      <p:sp>
        <p:nvSpPr>
          <p:cNvPr id="8" name="TextBox 7">
            <a:extLst>
              <a:ext uri="{FF2B5EF4-FFF2-40B4-BE49-F238E27FC236}">
                <a16:creationId xmlns:a16="http://schemas.microsoft.com/office/drawing/2014/main" id="{AA0EDC8A-C68C-A84A-A0ED-6A7237EB8965}"/>
              </a:ext>
            </a:extLst>
          </p:cNvPr>
          <p:cNvSpPr txBox="1"/>
          <p:nvPr userDrawn="1"/>
        </p:nvSpPr>
        <p:spPr>
          <a:xfrm>
            <a:off x="768096" y="3890665"/>
            <a:ext cx="6181344" cy="523220"/>
          </a:xfrm>
          <a:prstGeom prst="rect">
            <a:avLst/>
          </a:prstGeom>
          <a:noFill/>
        </p:spPr>
        <p:txBody>
          <a:bodyPr wrap="square" rtlCol="0">
            <a:spAutoFit/>
          </a:bodyPr>
          <a:lstStyle/>
          <a:p>
            <a:r>
              <a:rPr lang="en-US" sz="2800">
                <a:solidFill>
                  <a:schemeClr val="bg1"/>
                </a:solidFill>
                <a:latin typeface="+mj-lt"/>
              </a:rPr>
              <a:t>Presenter </a:t>
            </a:r>
          </a:p>
        </p:txBody>
      </p:sp>
      <p:pic>
        <p:nvPicPr>
          <p:cNvPr id="9" name="Picture 8">
            <a:extLst>
              <a:ext uri="{FF2B5EF4-FFF2-40B4-BE49-F238E27FC236}">
                <a16:creationId xmlns:a16="http://schemas.microsoft.com/office/drawing/2014/main" id="{62DC100A-AA3E-0648-BBCF-C51DFA0E5FF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10" name="Rectangle 9">
            <a:extLst>
              <a:ext uri="{FF2B5EF4-FFF2-40B4-BE49-F238E27FC236}">
                <a16:creationId xmlns:a16="http://schemas.microsoft.com/office/drawing/2014/main" id="{8256CB52-710E-F44B-BD9E-22DBD1C02739}"/>
              </a:ext>
            </a:extLst>
          </p:cNvPr>
          <p:cNvSpPr/>
          <p:nvPr userDrawn="1"/>
        </p:nvSpPr>
        <p:spPr>
          <a:xfrm>
            <a:off x="768096" y="3652133"/>
            <a:ext cx="3631324" cy="722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761F820-B3B8-9441-96CB-EAA488DF6C69}"/>
              </a:ext>
            </a:extLst>
          </p:cNvPr>
          <p:cNvSpPr txBox="1"/>
          <p:nvPr userDrawn="1"/>
        </p:nvSpPr>
        <p:spPr>
          <a:xfrm>
            <a:off x="4927720" y="3429000"/>
            <a:ext cx="6181344" cy="461665"/>
          </a:xfrm>
          <a:prstGeom prst="rect">
            <a:avLst/>
          </a:prstGeom>
          <a:noFill/>
        </p:spPr>
        <p:txBody>
          <a:bodyPr wrap="square" rtlCol="0">
            <a:spAutoFit/>
          </a:bodyPr>
          <a:lstStyle/>
          <a:p>
            <a:r>
              <a:rPr lang="en-US" sz="2400">
                <a:solidFill>
                  <a:schemeClr val="bg1"/>
                </a:solidFill>
              </a:rPr>
              <a:t>April 21</a:t>
            </a:r>
            <a:r>
              <a:rPr lang="en-US" sz="2400">
                <a:solidFill>
                  <a:schemeClr val="accent1"/>
                </a:solidFill>
              </a:rPr>
              <a:t> | </a:t>
            </a:r>
            <a:r>
              <a:rPr lang="en-US" sz="2400">
                <a:solidFill>
                  <a:schemeClr val="bg1"/>
                </a:solidFill>
              </a:rPr>
              <a:t>2020</a:t>
            </a:r>
            <a:r>
              <a:rPr lang="en-US" sz="2400">
                <a:solidFill>
                  <a:schemeClr val="bg1"/>
                </a:solidFill>
                <a:latin typeface="+mj-lt"/>
              </a:rPr>
              <a:t> </a:t>
            </a:r>
          </a:p>
        </p:txBody>
      </p:sp>
    </p:spTree>
    <p:extLst>
      <p:ext uri="{BB962C8B-B14F-4D97-AF65-F5344CB8AC3E}">
        <p14:creationId xmlns:p14="http://schemas.microsoft.com/office/powerpoint/2010/main" val="2541587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142AD46-74A4-8B48-B729-E171B2791FF4}"/>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4" name="Picture 3">
            <a:extLst>
              <a:ext uri="{FF2B5EF4-FFF2-40B4-BE49-F238E27FC236}">
                <a16:creationId xmlns:a16="http://schemas.microsoft.com/office/drawing/2014/main" id="{D2F752EE-CC54-124A-9E9F-56611EAEE87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43" t="17667" r="1131"/>
          <a:stretch/>
        </p:blipFill>
        <p:spPr>
          <a:xfrm>
            <a:off x="0" y="-21819"/>
            <a:ext cx="12191999" cy="6879820"/>
          </a:xfrm>
          <a:prstGeom prst="rect">
            <a:avLst/>
          </a:prstGeom>
        </p:spPr>
      </p:pic>
      <p:pic>
        <p:nvPicPr>
          <p:cNvPr id="5" name="Picture 4">
            <a:extLst>
              <a:ext uri="{FF2B5EF4-FFF2-40B4-BE49-F238E27FC236}">
                <a16:creationId xmlns:a16="http://schemas.microsoft.com/office/drawing/2014/main" id="{22F9E353-70AC-3841-8325-D875C6F2C1A8}"/>
              </a:ext>
            </a:extLst>
          </p:cNvPr>
          <p:cNvPicPr>
            <a:picLocks noChangeAspect="1"/>
          </p:cNvPicPr>
          <p:nvPr userDrawn="1"/>
        </p:nvPicPr>
        <p:blipFill rotWithShape="1">
          <a:blip r:embed="rId3">
            <a:alphaModFix amt="95000"/>
            <a:extLst>
              <a:ext uri="{28A0092B-C50C-407E-A947-70E740481C1C}">
                <a14:useLocalDpi xmlns:a14="http://schemas.microsoft.com/office/drawing/2010/main" val="0"/>
              </a:ext>
            </a:extLst>
          </a:blip>
          <a:srcRect r="1482" b="1579"/>
          <a:stretch/>
        </p:blipFill>
        <p:spPr>
          <a:xfrm>
            <a:off x="1" y="-21819"/>
            <a:ext cx="12191999" cy="6879819"/>
          </a:xfrm>
          <a:prstGeom prst="rect">
            <a:avLst/>
          </a:prstGeom>
        </p:spPr>
      </p:pic>
      <p:sp>
        <p:nvSpPr>
          <p:cNvPr id="6" name="TextBox 5">
            <a:extLst>
              <a:ext uri="{FF2B5EF4-FFF2-40B4-BE49-F238E27FC236}">
                <a16:creationId xmlns:a16="http://schemas.microsoft.com/office/drawing/2014/main" id="{DE346AD0-1992-1C42-B8A4-F92D75BC0ECE}"/>
              </a:ext>
            </a:extLst>
          </p:cNvPr>
          <p:cNvSpPr txBox="1"/>
          <p:nvPr userDrawn="1"/>
        </p:nvSpPr>
        <p:spPr>
          <a:xfrm>
            <a:off x="768096" y="2801081"/>
            <a:ext cx="6181344" cy="923330"/>
          </a:xfrm>
          <a:prstGeom prst="rect">
            <a:avLst/>
          </a:prstGeom>
          <a:noFill/>
        </p:spPr>
        <p:txBody>
          <a:bodyPr wrap="square" rtlCol="0">
            <a:spAutoFit/>
          </a:bodyPr>
          <a:lstStyle/>
          <a:p>
            <a:r>
              <a:rPr lang="en-US" sz="5400">
                <a:solidFill>
                  <a:schemeClr val="bg1"/>
                </a:solidFill>
                <a:latin typeface="+mj-lt"/>
              </a:rPr>
              <a:t>Longer Title Here </a:t>
            </a:r>
          </a:p>
        </p:txBody>
      </p:sp>
      <p:sp>
        <p:nvSpPr>
          <p:cNvPr id="7" name="TextBox 6">
            <a:extLst>
              <a:ext uri="{FF2B5EF4-FFF2-40B4-BE49-F238E27FC236}">
                <a16:creationId xmlns:a16="http://schemas.microsoft.com/office/drawing/2014/main" id="{B8D58D9F-9979-4046-916C-F385E6DF184D}"/>
              </a:ext>
            </a:extLst>
          </p:cNvPr>
          <p:cNvSpPr txBox="1"/>
          <p:nvPr userDrawn="1"/>
        </p:nvSpPr>
        <p:spPr>
          <a:xfrm>
            <a:off x="768096" y="3890665"/>
            <a:ext cx="6181344" cy="523220"/>
          </a:xfrm>
          <a:prstGeom prst="rect">
            <a:avLst/>
          </a:prstGeom>
          <a:noFill/>
        </p:spPr>
        <p:txBody>
          <a:bodyPr wrap="square" rtlCol="0">
            <a:spAutoFit/>
          </a:bodyPr>
          <a:lstStyle/>
          <a:p>
            <a:r>
              <a:rPr lang="en-US" sz="2800">
                <a:solidFill>
                  <a:schemeClr val="bg1"/>
                </a:solidFill>
                <a:latin typeface="+mj-lt"/>
              </a:rPr>
              <a:t>Presenter</a:t>
            </a:r>
            <a:r>
              <a:rPr lang="en-US" sz="2800">
                <a:solidFill>
                  <a:schemeClr val="accent1"/>
                </a:solidFill>
                <a:latin typeface="+mj-lt"/>
              </a:rPr>
              <a:t> </a:t>
            </a:r>
          </a:p>
        </p:txBody>
      </p:sp>
      <p:pic>
        <p:nvPicPr>
          <p:cNvPr id="8" name="Picture 7">
            <a:extLst>
              <a:ext uri="{FF2B5EF4-FFF2-40B4-BE49-F238E27FC236}">
                <a16:creationId xmlns:a16="http://schemas.microsoft.com/office/drawing/2014/main" id="{9EC71C14-138E-2D46-A07E-B99C3794E6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9" name="Rectangle 8">
            <a:extLst>
              <a:ext uri="{FF2B5EF4-FFF2-40B4-BE49-F238E27FC236}">
                <a16:creationId xmlns:a16="http://schemas.microsoft.com/office/drawing/2014/main" id="{A3DB1985-9E18-A245-ACBA-4B070B9D0D7F}"/>
              </a:ext>
            </a:extLst>
          </p:cNvPr>
          <p:cNvSpPr/>
          <p:nvPr userDrawn="1"/>
        </p:nvSpPr>
        <p:spPr>
          <a:xfrm>
            <a:off x="768096" y="3652133"/>
            <a:ext cx="5541264" cy="722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92C80B5-EE09-7F40-9F54-5A3D536CC618}"/>
              </a:ext>
            </a:extLst>
          </p:cNvPr>
          <p:cNvSpPr txBox="1"/>
          <p:nvPr userDrawn="1"/>
        </p:nvSpPr>
        <p:spPr>
          <a:xfrm>
            <a:off x="768096" y="4341731"/>
            <a:ext cx="6181344" cy="400110"/>
          </a:xfrm>
          <a:prstGeom prst="rect">
            <a:avLst/>
          </a:prstGeom>
          <a:noFill/>
        </p:spPr>
        <p:txBody>
          <a:bodyPr wrap="square" rtlCol="0">
            <a:spAutoFit/>
          </a:bodyPr>
          <a:lstStyle/>
          <a:p>
            <a:r>
              <a:rPr lang="en-US" sz="2000">
                <a:solidFill>
                  <a:schemeClr val="bg1"/>
                </a:solidFill>
              </a:rPr>
              <a:t>April 21, 2020</a:t>
            </a:r>
            <a:r>
              <a:rPr lang="en-US" sz="2000">
                <a:solidFill>
                  <a:schemeClr val="bg1"/>
                </a:solidFill>
                <a:latin typeface="+mj-lt"/>
              </a:rPr>
              <a:t> </a:t>
            </a:r>
          </a:p>
        </p:txBody>
      </p:sp>
    </p:spTree>
    <p:extLst>
      <p:ext uri="{BB962C8B-B14F-4D97-AF65-F5344CB8AC3E}">
        <p14:creationId xmlns:p14="http://schemas.microsoft.com/office/powerpoint/2010/main" val="4230290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28C8D9-C1E8-4A49-9D2A-B6E7DF1D0845}"/>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9" name="Picture 8" descr="A yellow flower&#10;&#10;Description automatically generated">
            <a:extLst>
              <a:ext uri="{FF2B5EF4-FFF2-40B4-BE49-F238E27FC236}">
                <a16:creationId xmlns:a16="http://schemas.microsoft.com/office/drawing/2014/main" id="{98561262-4D37-5646-B41E-F9DB8BDECE4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631" t="4010" r="6100" b="9978"/>
          <a:stretch/>
        </p:blipFill>
        <p:spPr>
          <a:xfrm rot="10800000">
            <a:off x="0" y="21818"/>
            <a:ext cx="12188826" cy="6583481"/>
          </a:xfrm>
          <a:prstGeom prst="rect">
            <a:avLst/>
          </a:prstGeom>
        </p:spPr>
      </p:pic>
      <p:sp>
        <p:nvSpPr>
          <p:cNvPr id="10" name="Rectangle 9">
            <a:extLst>
              <a:ext uri="{FF2B5EF4-FFF2-40B4-BE49-F238E27FC236}">
                <a16:creationId xmlns:a16="http://schemas.microsoft.com/office/drawing/2014/main" id="{C9753E00-0351-DD4F-9B4B-D88251A82A25}"/>
              </a:ext>
            </a:extLst>
          </p:cNvPr>
          <p:cNvSpPr/>
          <p:nvPr userDrawn="1"/>
        </p:nvSpPr>
        <p:spPr>
          <a:xfrm>
            <a:off x="3174" y="-1"/>
            <a:ext cx="12188826" cy="71519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2">
            <a:extLst>
              <a:ext uri="{FF2B5EF4-FFF2-40B4-BE49-F238E27FC236}">
                <a16:creationId xmlns:a16="http://schemas.microsoft.com/office/drawing/2014/main" id="{DB67AC8E-36A1-F84B-9BCA-E58F359B1375}"/>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12" name="Title 3">
            <a:extLst>
              <a:ext uri="{FF2B5EF4-FFF2-40B4-BE49-F238E27FC236}">
                <a16:creationId xmlns:a16="http://schemas.microsoft.com/office/drawing/2014/main" id="{5D32CF7D-1CA4-B346-9B31-B89A676A7CFD}"/>
              </a:ext>
            </a:extLst>
          </p:cNvPr>
          <p:cNvSpPr>
            <a:spLocks noGrp="1"/>
          </p:cNvSpPr>
          <p:nvPr>
            <p:ph type="title"/>
          </p:nvPr>
        </p:nvSpPr>
        <p:spPr>
          <a:xfrm>
            <a:off x="609600" y="374260"/>
            <a:ext cx="9153421" cy="838200"/>
          </a:xfrm>
        </p:spPr>
        <p:txBody>
          <a:bodyPr vert="horz" lIns="91440" tIns="45720" rIns="91440" bIns="45720" rtlCol="0" anchor="t">
            <a:normAutofit/>
          </a:bodyPr>
          <a:lstStyle/>
          <a:p>
            <a:r>
              <a:rPr lang="en-US" b="1" kern="1200">
                <a:solidFill>
                  <a:schemeClr val="bg1"/>
                </a:solidFill>
                <a:latin typeface="+mj-lt"/>
                <a:ea typeface="+mj-ea"/>
                <a:cs typeface="Arial" panose="020B0604020202020204" pitchFamily="34" charset="0"/>
              </a:rPr>
              <a:t>Antitrust Statement</a:t>
            </a:r>
          </a:p>
        </p:txBody>
      </p:sp>
      <p:sp>
        <p:nvSpPr>
          <p:cNvPr id="13" name="Text Placeholder 4">
            <a:extLst>
              <a:ext uri="{FF2B5EF4-FFF2-40B4-BE49-F238E27FC236}">
                <a16:creationId xmlns:a16="http://schemas.microsoft.com/office/drawing/2014/main" id="{92D526EC-E115-0A42-88D4-4CBE27B94DA1}"/>
              </a:ext>
            </a:extLst>
          </p:cNvPr>
          <p:cNvSpPr>
            <a:spLocks noGrp="1"/>
          </p:cNvSpPr>
          <p:nvPr>
            <p:ph type="body" sz="quarter" idx="13"/>
          </p:nvPr>
        </p:nvSpPr>
        <p:spPr>
          <a:xfrm>
            <a:off x="0" y="0"/>
            <a:ext cx="6096000" cy="234176"/>
          </a:xfrm>
        </p:spPr>
        <p:txBody>
          <a:bodyPr/>
          <a:lstStyle/>
          <a:p>
            <a:endParaRPr lang="en-US"/>
          </a:p>
        </p:txBody>
      </p:sp>
      <p:graphicFrame>
        <p:nvGraphicFramePr>
          <p:cNvPr id="14" name="Title 3">
            <a:extLst>
              <a:ext uri="{FF2B5EF4-FFF2-40B4-BE49-F238E27FC236}">
                <a16:creationId xmlns:a16="http://schemas.microsoft.com/office/drawing/2014/main" id="{591E8DB2-1409-584C-9972-6C9211900A65}"/>
              </a:ext>
            </a:extLst>
          </p:cNvPr>
          <p:cNvGraphicFramePr/>
          <p:nvPr userDrawn="1"/>
        </p:nvGraphicFramePr>
        <p:xfrm>
          <a:off x="609600" y="1352544"/>
          <a:ext cx="10972801" cy="4754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14">
            <a:extLst>
              <a:ext uri="{FF2B5EF4-FFF2-40B4-BE49-F238E27FC236}">
                <a16:creationId xmlns:a16="http://schemas.microsoft.com/office/drawing/2014/main" id="{701A3324-DCA9-A04C-9CAA-18CCCC3E038E}"/>
              </a:ext>
            </a:extLst>
          </p:cNvPr>
          <p:cNvSpPr/>
          <p:nvPr userDrawn="1"/>
        </p:nvSpPr>
        <p:spPr>
          <a:xfrm>
            <a:off x="1030147" y="1678329"/>
            <a:ext cx="740780" cy="729205"/>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478C67C-5275-624F-8F39-4EE9D2CD42C9}"/>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D0C67788-FF21-8A43-830B-658C7DC8B8D1}"/>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pic>
        <p:nvPicPr>
          <p:cNvPr id="18" name="Picture 17">
            <a:extLst>
              <a:ext uri="{FF2B5EF4-FFF2-40B4-BE49-F238E27FC236}">
                <a16:creationId xmlns:a16="http://schemas.microsoft.com/office/drawing/2014/main" id="{E43F0611-D948-8944-A1E4-2C14E60F3107}"/>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727429" y="1564903"/>
            <a:ext cx="1346215" cy="991704"/>
          </a:xfrm>
          <a:prstGeom prst="rect">
            <a:avLst/>
          </a:prstGeom>
        </p:spPr>
      </p:pic>
    </p:spTree>
    <p:extLst>
      <p:ext uri="{BB962C8B-B14F-4D97-AF65-F5344CB8AC3E}">
        <p14:creationId xmlns:p14="http://schemas.microsoft.com/office/powerpoint/2010/main" val="65612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C70601E-1CDB-0E4D-8195-2EBB5A6D86A4}"/>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6" name="Rectangle 5">
            <a:extLst>
              <a:ext uri="{FF2B5EF4-FFF2-40B4-BE49-F238E27FC236}">
                <a16:creationId xmlns:a16="http://schemas.microsoft.com/office/drawing/2014/main" id="{41CDF64B-56CE-664F-8CBB-DEE5AC0B33E9}"/>
              </a:ext>
            </a:extLst>
          </p:cNvPr>
          <p:cNvSpPr/>
          <p:nvPr userDrawn="1"/>
        </p:nvSpPr>
        <p:spPr>
          <a:xfrm>
            <a:off x="0" y="0"/>
            <a:ext cx="7882128" cy="6858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1">
            <a:extLst>
              <a:ext uri="{FF2B5EF4-FFF2-40B4-BE49-F238E27FC236}">
                <a16:creationId xmlns:a16="http://schemas.microsoft.com/office/drawing/2014/main" id="{C0A0D378-4CD1-9449-8121-1F5029F366EE}"/>
              </a:ext>
            </a:extLst>
          </p:cNvPr>
          <p:cNvSpPr>
            <a:spLocks noGrp="1"/>
          </p:cNvSpPr>
          <p:nvPr>
            <p:ph idx="1"/>
          </p:nvPr>
        </p:nvSpPr>
        <p:spPr>
          <a:xfrm>
            <a:off x="609600" y="1466286"/>
            <a:ext cx="3940098" cy="4028890"/>
          </a:xfrm>
          <a:noFill/>
          <a:ln>
            <a:noFill/>
          </a:ln>
          <a:effectLst>
            <a:softEdge rad="63500"/>
          </a:effectLst>
        </p:spPr>
        <p:txBody>
          <a:bodyPr>
            <a:normAutofit/>
          </a:bodyPr>
          <a:lstStyle/>
          <a:p>
            <a:pPr marL="45720" indent="0">
              <a:lnSpc>
                <a:spcPct val="150000"/>
              </a:lnSpc>
              <a:buNone/>
            </a:pPr>
            <a:r>
              <a:rPr lang="en-US" sz="2100">
                <a:solidFill>
                  <a:schemeClr val="bg1"/>
                </a:solidFill>
                <a:latin typeface="Effra" panose="020B0603020203020204" pitchFamily="34" charset="0"/>
                <a:cs typeface="Effra" panose="020B0603020203020204" pitchFamily="34" charset="0"/>
              </a:rPr>
              <a:t>The mission of CESA is to make energy storage a mainstream resource to advance a more affordable, efficient, reliable, safe, and sustainable electric power system for all Californians.</a:t>
            </a:r>
          </a:p>
          <a:p>
            <a:pPr marL="45720" indent="0">
              <a:buNone/>
            </a:pPr>
            <a:endParaRPr lang="en-US"/>
          </a:p>
        </p:txBody>
      </p:sp>
      <p:sp>
        <p:nvSpPr>
          <p:cNvPr id="8" name="Slide Number Placeholder 2">
            <a:extLst>
              <a:ext uri="{FF2B5EF4-FFF2-40B4-BE49-F238E27FC236}">
                <a16:creationId xmlns:a16="http://schemas.microsoft.com/office/drawing/2014/main" id="{8D8FF053-A12C-AE44-9099-5057C1DB24BA}"/>
              </a:ext>
            </a:extLst>
          </p:cNvPr>
          <p:cNvSpPr txBox="1">
            <a:spLocks/>
          </p:cNvSpPr>
          <p:nvPr userDrawn="1"/>
        </p:nvSpPr>
        <p:spPr>
          <a:xfrm>
            <a:off x="11381232" y="6620051"/>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9" name="Title 3">
            <a:extLst>
              <a:ext uri="{FF2B5EF4-FFF2-40B4-BE49-F238E27FC236}">
                <a16:creationId xmlns:a16="http://schemas.microsoft.com/office/drawing/2014/main" id="{AFF8962F-B492-3E43-B3E9-C85B858D54F8}"/>
              </a:ext>
            </a:extLst>
          </p:cNvPr>
          <p:cNvSpPr>
            <a:spLocks noGrp="1"/>
          </p:cNvSpPr>
          <p:nvPr>
            <p:ph type="title"/>
          </p:nvPr>
        </p:nvSpPr>
        <p:spPr>
          <a:xfrm>
            <a:off x="609600" y="318509"/>
            <a:ext cx="9153421" cy="838200"/>
          </a:xfrm>
        </p:spPr>
        <p:txBody>
          <a:bodyPr anchor="t">
            <a:normAutofit/>
          </a:bodyPr>
          <a:lstStyle/>
          <a:p>
            <a:r>
              <a:rPr lang="en-US">
                <a:solidFill>
                  <a:schemeClr val="bg1"/>
                </a:solidFill>
              </a:rPr>
              <a:t>Mission</a:t>
            </a:r>
          </a:p>
        </p:txBody>
      </p:sp>
      <p:pic>
        <p:nvPicPr>
          <p:cNvPr id="10" name="Picture 9">
            <a:extLst>
              <a:ext uri="{FF2B5EF4-FFF2-40B4-BE49-F238E27FC236}">
                <a16:creationId xmlns:a16="http://schemas.microsoft.com/office/drawing/2014/main" id="{DBD57862-C6EF-1744-9428-5A82C19DCF5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72472" y="374261"/>
            <a:ext cx="1828800" cy="575374"/>
          </a:xfrm>
          <a:prstGeom prst="rect">
            <a:avLst/>
          </a:prstGeom>
        </p:spPr>
      </p:pic>
      <p:sp>
        <p:nvSpPr>
          <p:cNvPr id="11" name="Rectangle 10">
            <a:extLst>
              <a:ext uri="{FF2B5EF4-FFF2-40B4-BE49-F238E27FC236}">
                <a16:creationId xmlns:a16="http://schemas.microsoft.com/office/drawing/2014/main" id="{9B368CD5-9EA7-504E-BEA8-1A4F12561ED0}"/>
              </a:ext>
            </a:extLst>
          </p:cNvPr>
          <p:cNvSpPr/>
          <p:nvPr userDrawn="1"/>
        </p:nvSpPr>
        <p:spPr>
          <a:xfrm>
            <a:off x="609600" y="890166"/>
            <a:ext cx="9153421" cy="602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ectangle 11">
            <a:extLst>
              <a:ext uri="{FF2B5EF4-FFF2-40B4-BE49-F238E27FC236}">
                <a16:creationId xmlns:a16="http://schemas.microsoft.com/office/drawing/2014/main" id="{68640CDC-1EFD-B14A-AB2F-AF26835F63D5}"/>
              </a:ext>
            </a:extLst>
          </p:cNvPr>
          <p:cNvSpPr/>
          <p:nvPr userDrawn="1"/>
        </p:nvSpPr>
        <p:spPr>
          <a:xfrm>
            <a:off x="6096000" y="890166"/>
            <a:ext cx="3667022"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3C11ED-9FFE-FB4C-9A74-1294F3C60303}"/>
              </a:ext>
            </a:extLst>
          </p:cNvPr>
          <p:cNvSpPr/>
          <p:nvPr userDrawn="1"/>
        </p:nvSpPr>
        <p:spPr>
          <a:xfrm>
            <a:off x="5947873" y="889420"/>
            <a:ext cx="3815149" cy="602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CEBEEEA-DD41-2047-A176-04172CCCAA15}"/>
              </a:ext>
            </a:extLst>
          </p:cNvPr>
          <p:cNvSpPr/>
          <p:nvPr userDrawn="1"/>
        </p:nvSpPr>
        <p:spPr>
          <a:xfrm>
            <a:off x="500149" y="888674"/>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5B79FEF-2C31-EC43-8C20-8C0513D9A4A0}"/>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r="2072"/>
          <a:stretch/>
        </p:blipFill>
        <p:spPr>
          <a:xfrm>
            <a:off x="249653" y="1"/>
            <a:ext cx="11942347" cy="6859715"/>
          </a:xfrm>
          <a:prstGeom prst="rect">
            <a:avLst/>
          </a:prstGeom>
        </p:spPr>
      </p:pic>
      <p:sp>
        <p:nvSpPr>
          <p:cNvPr id="16" name="Rectangle 15">
            <a:extLst>
              <a:ext uri="{FF2B5EF4-FFF2-40B4-BE49-F238E27FC236}">
                <a16:creationId xmlns:a16="http://schemas.microsoft.com/office/drawing/2014/main" id="{53AC94A4-498B-B24A-A5CB-54EC3694C918}"/>
              </a:ext>
            </a:extLst>
          </p:cNvPr>
          <p:cNvSpPr/>
          <p:nvPr userDrawn="1"/>
        </p:nvSpPr>
        <p:spPr>
          <a:xfrm>
            <a:off x="6096000" y="887928"/>
            <a:ext cx="3667022"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Manual Input 16">
            <a:extLst>
              <a:ext uri="{FF2B5EF4-FFF2-40B4-BE49-F238E27FC236}">
                <a16:creationId xmlns:a16="http://schemas.microsoft.com/office/drawing/2014/main" id="{E05AE1D5-FBD0-604D-835F-EEF1A35A7949}"/>
              </a:ext>
            </a:extLst>
          </p:cNvPr>
          <p:cNvSpPr/>
          <p:nvPr userDrawn="1"/>
        </p:nvSpPr>
        <p:spPr>
          <a:xfrm rot="5400000" flipH="1">
            <a:off x="5774022" y="861631"/>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ED1096B-B586-8D40-8EFE-7DF988903C14}"/>
              </a:ext>
            </a:extLst>
          </p:cNvPr>
          <p:cNvSpPr/>
          <p:nvPr userDrawn="1"/>
        </p:nvSpPr>
        <p:spPr>
          <a:xfrm>
            <a:off x="6210300" y="888674"/>
            <a:ext cx="3552722" cy="60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Manual Input 18">
            <a:extLst>
              <a:ext uri="{FF2B5EF4-FFF2-40B4-BE49-F238E27FC236}">
                <a16:creationId xmlns:a16="http://schemas.microsoft.com/office/drawing/2014/main" id="{A6318E39-6B05-9848-B13C-2AABB108A143}"/>
              </a:ext>
            </a:extLst>
          </p:cNvPr>
          <p:cNvSpPr/>
          <p:nvPr userDrawn="1"/>
        </p:nvSpPr>
        <p:spPr>
          <a:xfrm rot="5400000" flipH="1">
            <a:off x="6030966" y="861631"/>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CFE0A578-2B42-0944-AEA7-89090C519F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Tree>
    <p:extLst>
      <p:ext uri="{BB962C8B-B14F-4D97-AF65-F5344CB8AC3E}">
        <p14:creationId xmlns:p14="http://schemas.microsoft.com/office/powerpoint/2010/main" val="1274856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6B0D822-C133-2F47-8DBC-A8155A1021B4}"/>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4" name="Content Placeholder 1">
            <a:extLst>
              <a:ext uri="{FF2B5EF4-FFF2-40B4-BE49-F238E27FC236}">
                <a16:creationId xmlns:a16="http://schemas.microsoft.com/office/drawing/2014/main" id="{D3C80B42-AEFC-A244-B8FB-CE9E3B472B64}"/>
              </a:ext>
            </a:extLst>
          </p:cNvPr>
          <p:cNvSpPr>
            <a:spLocks noGrp="1"/>
          </p:cNvSpPr>
          <p:nvPr>
            <p:ph idx="1"/>
          </p:nvPr>
        </p:nvSpPr>
        <p:spPr>
          <a:xfrm>
            <a:off x="609600" y="1212460"/>
            <a:ext cx="3522133" cy="4976733"/>
          </a:xfrm>
        </p:spPr>
        <p:txBody>
          <a:bodyPr>
            <a:normAutofit/>
          </a:bodyPr>
          <a:lstStyle/>
          <a:p>
            <a:pPr marL="45720" indent="0">
              <a:lnSpc>
                <a:spcPct val="150000"/>
              </a:lnSpc>
              <a:spcBef>
                <a:spcPts val="0"/>
              </a:spcBef>
              <a:buNone/>
            </a:pPr>
            <a:r>
              <a:rPr lang="en-US" sz="2100">
                <a:latin typeface="Effra" panose="020B0603020203020204" pitchFamily="34" charset="0"/>
                <a:cs typeface="Effra" panose="020B0603020203020204" pitchFamily="34" charset="0"/>
              </a:rPr>
              <a:t>Founded in 2009, the California Energy Storage Alliance (CESA) is a non-profit membership-based advocacy group committed to advancing the role of energy storage in the electric power sector through policy, education, outreach and research.</a:t>
            </a:r>
          </a:p>
          <a:p>
            <a:endParaRPr lang="en-US"/>
          </a:p>
        </p:txBody>
      </p:sp>
      <p:sp>
        <p:nvSpPr>
          <p:cNvPr id="5" name="Slide Number Placeholder 2">
            <a:extLst>
              <a:ext uri="{FF2B5EF4-FFF2-40B4-BE49-F238E27FC236}">
                <a16:creationId xmlns:a16="http://schemas.microsoft.com/office/drawing/2014/main" id="{658FBCED-767C-3D45-B388-6A53ACD7E469}"/>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6" name="Title 3">
            <a:extLst>
              <a:ext uri="{FF2B5EF4-FFF2-40B4-BE49-F238E27FC236}">
                <a16:creationId xmlns:a16="http://schemas.microsoft.com/office/drawing/2014/main" id="{53AF5E31-F1AA-2446-ADD9-5D05085D97EC}"/>
              </a:ext>
            </a:extLst>
          </p:cNvPr>
          <p:cNvSpPr>
            <a:spLocks noGrp="1"/>
          </p:cNvSpPr>
          <p:nvPr>
            <p:ph type="title"/>
          </p:nvPr>
        </p:nvSpPr>
        <p:spPr>
          <a:xfrm>
            <a:off x="609600" y="374260"/>
            <a:ext cx="9153421" cy="838200"/>
          </a:xfrm>
        </p:spPr>
        <p:txBody>
          <a:bodyPr anchor="t">
            <a:normAutofit/>
          </a:bodyPr>
          <a:lstStyle/>
          <a:p>
            <a:r>
              <a:rPr lang="en-US">
                <a:solidFill>
                  <a:schemeClr val="accent2"/>
                </a:solidFill>
              </a:rPr>
              <a:t>About CESA</a:t>
            </a:r>
          </a:p>
        </p:txBody>
      </p:sp>
      <p:sp>
        <p:nvSpPr>
          <p:cNvPr id="7" name="Text Placeholder 4">
            <a:extLst>
              <a:ext uri="{FF2B5EF4-FFF2-40B4-BE49-F238E27FC236}">
                <a16:creationId xmlns:a16="http://schemas.microsoft.com/office/drawing/2014/main" id="{5ECAEF3D-1ADD-CD46-AF0A-91B7D91A2028}"/>
              </a:ext>
            </a:extLst>
          </p:cNvPr>
          <p:cNvSpPr>
            <a:spLocks noGrp="1"/>
          </p:cNvSpPr>
          <p:nvPr>
            <p:ph type="body" sz="quarter" idx="13"/>
          </p:nvPr>
        </p:nvSpPr>
        <p:spPr>
          <a:xfrm>
            <a:off x="0" y="0"/>
            <a:ext cx="6096000" cy="234176"/>
          </a:xfrm>
        </p:spPr>
        <p:txBody>
          <a:bodyPr/>
          <a:lstStyle/>
          <a:p>
            <a:endParaRPr lang="en-US"/>
          </a:p>
        </p:txBody>
      </p:sp>
      <p:pic>
        <p:nvPicPr>
          <p:cNvPr id="8" name="Picture 7">
            <a:extLst>
              <a:ext uri="{FF2B5EF4-FFF2-40B4-BE49-F238E27FC236}">
                <a16:creationId xmlns:a16="http://schemas.microsoft.com/office/drawing/2014/main" id="{D1BB6C52-F706-9B4B-A43F-8F0AC6D582D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9" name="Rectangle 8">
            <a:extLst>
              <a:ext uri="{FF2B5EF4-FFF2-40B4-BE49-F238E27FC236}">
                <a16:creationId xmlns:a16="http://schemas.microsoft.com/office/drawing/2014/main" id="{51E5A74A-0C60-184F-8784-2B2A431F4323}"/>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27EC47-0468-9342-BD9F-BF967B86C6ED}"/>
              </a:ext>
            </a:extLst>
          </p:cNvPr>
          <p:cNvSpPr/>
          <p:nvPr userDrawn="1"/>
        </p:nvSpPr>
        <p:spPr>
          <a:xfrm>
            <a:off x="5833035" y="889419"/>
            <a:ext cx="3929987"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Manual Input 10">
            <a:extLst>
              <a:ext uri="{FF2B5EF4-FFF2-40B4-BE49-F238E27FC236}">
                <a16:creationId xmlns:a16="http://schemas.microsoft.com/office/drawing/2014/main" id="{2A2F3DBF-594C-6241-837C-1EEDD7865A16}"/>
              </a:ext>
            </a:extLst>
          </p:cNvPr>
          <p:cNvSpPr/>
          <p:nvPr userDrawn="1"/>
        </p:nvSpPr>
        <p:spPr>
          <a:xfrm rot="5400000" flipH="1">
            <a:off x="5802926" y="861630"/>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1A7A6F88-C526-FE44-9276-807308DECDFC}"/>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r="2800"/>
          <a:stretch/>
        </p:blipFill>
        <p:spPr>
          <a:xfrm>
            <a:off x="241074" y="-58080"/>
            <a:ext cx="11950925" cy="6916080"/>
          </a:xfrm>
          <a:prstGeom prst="rect">
            <a:avLst/>
          </a:prstGeom>
        </p:spPr>
      </p:pic>
      <p:sp>
        <p:nvSpPr>
          <p:cNvPr id="13" name="Rectangle 12">
            <a:extLst>
              <a:ext uri="{FF2B5EF4-FFF2-40B4-BE49-F238E27FC236}">
                <a16:creationId xmlns:a16="http://schemas.microsoft.com/office/drawing/2014/main" id="{A203FC49-1E5C-C448-8D87-339BDE58DDB1}"/>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B90E08-C2C9-AC4E-AB57-E5EE9E3198B1}"/>
              </a:ext>
            </a:extLst>
          </p:cNvPr>
          <p:cNvSpPr/>
          <p:nvPr userDrawn="1"/>
        </p:nvSpPr>
        <p:spPr>
          <a:xfrm>
            <a:off x="6360656" y="903915"/>
            <a:ext cx="340236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Manual Input 14">
            <a:extLst>
              <a:ext uri="{FF2B5EF4-FFF2-40B4-BE49-F238E27FC236}">
                <a16:creationId xmlns:a16="http://schemas.microsoft.com/office/drawing/2014/main" id="{1ADB71CC-8D34-444D-A616-514BBFC3BFB4}"/>
              </a:ext>
            </a:extLst>
          </p:cNvPr>
          <p:cNvSpPr/>
          <p:nvPr userDrawn="1"/>
        </p:nvSpPr>
        <p:spPr>
          <a:xfrm rot="5400000" flipH="1">
            <a:off x="6309360" y="862376"/>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lide Number Placeholder 2">
            <a:extLst>
              <a:ext uri="{FF2B5EF4-FFF2-40B4-BE49-F238E27FC236}">
                <a16:creationId xmlns:a16="http://schemas.microsoft.com/office/drawing/2014/main" id="{D03DE99D-EF7F-0E45-ABD1-861FFA588F72}"/>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pic>
        <p:nvPicPr>
          <p:cNvPr id="17" name="Picture 16">
            <a:extLst>
              <a:ext uri="{FF2B5EF4-FFF2-40B4-BE49-F238E27FC236}">
                <a16:creationId xmlns:a16="http://schemas.microsoft.com/office/drawing/2014/main" id="{F72C680F-D494-F143-9D74-68898F23CA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18" name="Rectangle 17">
            <a:extLst>
              <a:ext uri="{FF2B5EF4-FFF2-40B4-BE49-F238E27FC236}">
                <a16:creationId xmlns:a16="http://schemas.microsoft.com/office/drawing/2014/main" id="{457F2BA3-C83E-594D-ABE6-AAB470CC4DD0}"/>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EDF5F5D-26D7-E848-AB74-88FA88DE5202}"/>
              </a:ext>
            </a:extLst>
          </p:cNvPr>
          <p:cNvSpPr/>
          <p:nvPr userDrawn="1"/>
        </p:nvSpPr>
        <p:spPr>
          <a:xfrm>
            <a:off x="6096000" y="890165"/>
            <a:ext cx="3667022"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D0A8BA8-8A64-9641-9CC3-9CB1DD84CA5A}"/>
              </a:ext>
            </a:extLst>
          </p:cNvPr>
          <p:cNvSpPr/>
          <p:nvPr userDrawn="1"/>
        </p:nvSpPr>
        <p:spPr>
          <a:xfrm>
            <a:off x="6210300" y="888673"/>
            <a:ext cx="3552722" cy="60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Manual Input 20">
            <a:extLst>
              <a:ext uri="{FF2B5EF4-FFF2-40B4-BE49-F238E27FC236}">
                <a16:creationId xmlns:a16="http://schemas.microsoft.com/office/drawing/2014/main" id="{C16265EF-D930-0946-94E9-5335DA8F9168}"/>
              </a:ext>
            </a:extLst>
          </p:cNvPr>
          <p:cNvSpPr/>
          <p:nvPr userDrawn="1"/>
        </p:nvSpPr>
        <p:spPr>
          <a:xfrm rot="5400000" flipH="1">
            <a:off x="6044000" y="861630"/>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8095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B9BDDC6-F321-9143-8221-27A344E159A2}"/>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5" name="Rectangle 4">
            <a:extLst>
              <a:ext uri="{FF2B5EF4-FFF2-40B4-BE49-F238E27FC236}">
                <a16:creationId xmlns:a16="http://schemas.microsoft.com/office/drawing/2014/main" id="{E4B008F5-8365-D94B-9750-5747F382408E}"/>
              </a:ext>
            </a:extLst>
          </p:cNvPr>
          <p:cNvSpPr/>
          <p:nvPr userDrawn="1"/>
        </p:nvSpPr>
        <p:spPr>
          <a:xfrm>
            <a:off x="0" y="-46158"/>
            <a:ext cx="7882128" cy="6916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1">
            <a:extLst>
              <a:ext uri="{FF2B5EF4-FFF2-40B4-BE49-F238E27FC236}">
                <a16:creationId xmlns:a16="http://schemas.microsoft.com/office/drawing/2014/main" id="{4F4AF06F-6380-7649-BB26-A158570042D5}"/>
              </a:ext>
            </a:extLst>
          </p:cNvPr>
          <p:cNvSpPr>
            <a:spLocks noGrp="1"/>
          </p:cNvSpPr>
          <p:nvPr>
            <p:ph idx="1"/>
          </p:nvPr>
        </p:nvSpPr>
        <p:spPr>
          <a:xfrm>
            <a:off x="609600" y="1212460"/>
            <a:ext cx="3522133" cy="4976733"/>
          </a:xfrm>
        </p:spPr>
        <p:txBody>
          <a:bodyPr>
            <a:normAutofit lnSpcReduction="10000"/>
          </a:bodyPr>
          <a:lstStyle/>
          <a:p>
            <a:pPr marL="45720" indent="0">
              <a:lnSpc>
                <a:spcPct val="160000"/>
              </a:lnSpc>
              <a:buNone/>
            </a:pPr>
            <a:r>
              <a:rPr lang="en-US" sz="2100">
                <a:solidFill>
                  <a:schemeClr val="bg1"/>
                </a:solidFill>
                <a:latin typeface="Effra" panose="020B0603020203020204" pitchFamily="34" charset="0"/>
                <a:cs typeface="Effra" panose="020B0603020203020204" pitchFamily="34" charset="0"/>
              </a:rPr>
              <a:t>Founded in 2009, the California Energy Storage Alliance (CESA) is a non-profit membership-based advocacy group committed to advancing the role of energy storage in the electric power sector through policy, education, outreach and research.</a:t>
            </a:r>
          </a:p>
          <a:p>
            <a:endParaRPr lang="en-US"/>
          </a:p>
        </p:txBody>
      </p:sp>
      <p:sp>
        <p:nvSpPr>
          <p:cNvPr id="7" name="Slide Number Placeholder 2">
            <a:extLst>
              <a:ext uri="{FF2B5EF4-FFF2-40B4-BE49-F238E27FC236}">
                <a16:creationId xmlns:a16="http://schemas.microsoft.com/office/drawing/2014/main" id="{1692E34D-B9B2-0745-A124-AF6CDBF3331D}"/>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8" name="Title 3">
            <a:extLst>
              <a:ext uri="{FF2B5EF4-FFF2-40B4-BE49-F238E27FC236}">
                <a16:creationId xmlns:a16="http://schemas.microsoft.com/office/drawing/2014/main" id="{148087CC-CD91-D743-AF21-E42FFB9E8F37}"/>
              </a:ext>
            </a:extLst>
          </p:cNvPr>
          <p:cNvSpPr>
            <a:spLocks noGrp="1"/>
          </p:cNvSpPr>
          <p:nvPr>
            <p:ph type="title"/>
          </p:nvPr>
        </p:nvSpPr>
        <p:spPr>
          <a:xfrm>
            <a:off x="609600" y="374260"/>
            <a:ext cx="9153421" cy="838200"/>
          </a:xfrm>
        </p:spPr>
        <p:txBody>
          <a:bodyPr anchor="t">
            <a:normAutofit/>
          </a:bodyPr>
          <a:lstStyle/>
          <a:p>
            <a:r>
              <a:rPr lang="en-US">
                <a:solidFill>
                  <a:schemeClr val="bg1"/>
                </a:solidFill>
              </a:rPr>
              <a:t>About CESA</a:t>
            </a:r>
          </a:p>
        </p:txBody>
      </p:sp>
      <p:sp>
        <p:nvSpPr>
          <p:cNvPr id="9" name="Text Placeholder 4">
            <a:extLst>
              <a:ext uri="{FF2B5EF4-FFF2-40B4-BE49-F238E27FC236}">
                <a16:creationId xmlns:a16="http://schemas.microsoft.com/office/drawing/2014/main" id="{C6E934B6-5346-4245-9754-96FA9CC5D505}"/>
              </a:ext>
            </a:extLst>
          </p:cNvPr>
          <p:cNvSpPr>
            <a:spLocks noGrp="1"/>
          </p:cNvSpPr>
          <p:nvPr>
            <p:ph type="body" sz="quarter" idx="13"/>
          </p:nvPr>
        </p:nvSpPr>
        <p:spPr>
          <a:xfrm>
            <a:off x="0" y="0"/>
            <a:ext cx="6096000" cy="234176"/>
          </a:xfrm>
        </p:spPr>
        <p:txBody>
          <a:bodyPr/>
          <a:lstStyle/>
          <a:p>
            <a:endParaRPr lang="en-US"/>
          </a:p>
        </p:txBody>
      </p:sp>
      <p:pic>
        <p:nvPicPr>
          <p:cNvPr id="10" name="Picture 9">
            <a:extLst>
              <a:ext uri="{FF2B5EF4-FFF2-40B4-BE49-F238E27FC236}">
                <a16:creationId xmlns:a16="http://schemas.microsoft.com/office/drawing/2014/main" id="{6F0E2A1D-D957-DF47-B112-7474E0C0734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800"/>
          <a:stretch/>
        </p:blipFill>
        <p:spPr>
          <a:xfrm>
            <a:off x="241074" y="-46158"/>
            <a:ext cx="11950925" cy="6916080"/>
          </a:xfrm>
          <a:prstGeom prst="rect">
            <a:avLst/>
          </a:prstGeom>
        </p:spPr>
      </p:pic>
      <p:pic>
        <p:nvPicPr>
          <p:cNvPr id="11" name="Picture 10">
            <a:extLst>
              <a:ext uri="{FF2B5EF4-FFF2-40B4-BE49-F238E27FC236}">
                <a16:creationId xmlns:a16="http://schemas.microsoft.com/office/drawing/2014/main" id="{FD23E4BA-3984-6B4D-8FAA-482616DCE9D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12" name="Rectangle 11">
            <a:extLst>
              <a:ext uri="{FF2B5EF4-FFF2-40B4-BE49-F238E27FC236}">
                <a16:creationId xmlns:a16="http://schemas.microsoft.com/office/drawing/2014/main" id="{E1AD0DDE-20D0-944D-84CF-F1CBB77508F2}"/>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A6F32DC-F471-8347-9BCC-5ED320C55D62}"/>
              </a:ext>
            </a:extLst>
          </p:cNvPr>
          <p:cNvSpPr/>
          <p:nvPr userDrawn="1"/>
        </p:nvSpPr>
        <p:spPr>
          <a:xfrm>
            <a:off x="6119810" y="889419"/>
            <a:ext cx="3644798" cy="602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Manual Input 13">
            <a:extLst>
              <a:ext uri="{FF2B5EF4-FFF2-40B4-BE49-F238E27FC236}">
                <a16:creationId xmlns:a16="http://schemas.microsoft.com/office/drawing/2014/main" id="{2E853B7C-CC1E-5447-8ECB-C6C3E43EDFFA}"/>
              </a:ext>
            </a:extLst>
          </p:cNvPr>
          <p:cNvSpPr/>
          <p:nvPr userDrawn="1"/>
        </p:nvSpPr>
        <p:spPr>
          <a:xfrm rot="5400000" flipH="1">
            <a:off x="6064305" y="861631"/>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3373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40F3AD3-8078-A74F-9376-336D23354C9C}"/>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4" name="Slide Number Placeholder 2">
            <a:extLst>
              <a:ext uri="{FF2B5EF4-FFF2-40B4-BE49-F238E27FC236}">
                <a16:creationId xmlns:a16="http://schemas.microsoft.com/office/drawing/2014/main" id="{A6BD6CFF-4280-4B40-A805-3E4D9EE59908}"/>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5" name="Title 3">
            <a:extLst>
              <a:ext uri="{FF2B5EF4-FFF2-40B4-BE49-F238E27FC236}">
                <a16:creationId xmlns:a16="http://schemas.microsoft.com/office/drawing/2014/main" id="{A7BB61CB-07C7-7E4B-ABEA-0F95FA4DADAC}"/>
              </a:ext>
            </a:extLst>
          </p:cNvPr>
          <p:cNvSpPr>
            <a:spLocks noGrp="1"/>
          </p:cNvSpPr>
          <p:nvPr>
            <p:ph type="title"/>
          </p:nvPr>
        </p:nvSpPr>
        <p:spPr>
          <a:xfrm>
            <a:off x="609600" y="257904"/>
            <a:ext cx="9153421" cy="838200"/>
          </a:xfrm>
        </p:spPr>
        <p:txBody>
          <a:bodyPr/>
          <a:lstStyle/>
          <a:p>
            <a:r>
              <a:rPr lang="en-US">
                <a:solidFill>
                  <a:schemeClr val="accent2"/>
                </a:solidFill>
                <a:cs typeface="Arial"/>
              </a:rPr>
              <a:t>Upcoming Events</a:t>
            </a:r>
          </a:p>
        </p:txBody>
      </p:sp>
      <p:sp>
        <p:nvSpPr>
          <p:cNvPr id="6" name="Text Placeholder 4">
            <a:extLst>
              <a:ext uri="{FF2B5EF4-FFF2-40B4-BE49-F238E27FC236}">
                <a16:creationId xmlns:a16="http://schemas.microsoft.com/office/drawing/2014/main" id="{F2CD3F1C-264A-4A47-8260-60CED9787A24}"/>
              </a:ext>
            </a:extLst>
          </p:cNvPr>
          <p:cNvSpPr>
            <a:spLocks noGrp="1"/>
          </p:cNvSpPr>
          <p:nvPr>
            <p:ph type="body" sz="quarter" idx="13"/>
          </p:nvPr>
        </p:nvSpPr>
        <p:spPr>
          <a:xfrm>
            <a:off x="0" y="0"/>
            <a:ext cx="6096000" cy="234176"/>
          </a:xfrm>
        </p:spPr>
        <p:txBody>
          <a:bodyPr/>
          <a:lstStyle/>
          <a:p>
            <a:endParaRPr lang="en-US"/>
          </a:p>
        </p:txBody>
      </p:sp>
      <p:pic>
        <p:nvPicPr>
          <p:cNvPr id="7" name="Content Placeholder 13">
            <a:extLst>
              <a:ext uri="{FF2B5EF4-FFF2-40B4-BE49-F238E27FC236}">
                <a16:creationId xmlns:a16="http://schemas.microsoft.com/office/drawing/2014/main" id="{F2EB942A-7A5E-2B4C-B883-AAEA5E85194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4435" y="1352544"/>
            <a:ext cx="5731565" cy="4828452"/>
          </a:xfrm>
          <a:prstGeom prst="rect">
            <a:avLst/>
          </a:prstGeom>
        </p:spPr>
      </p:pic>
      <p:sp>
        <p:nvSpPr>
          <p:cNvPr id="8" name="TextBox 7">
            <a:extLst>
              <a:ext uri="{FF2B5EF4-FFF2-40B4-BE49-F238E27FC236}">
                <a16:creationId xmlns:a16="http://schemas.microsoft.com/office/drawing/2014/main" id="{3BB710F4-F958-3A4C-A3EB-75240C848F51}"/>
              </a:ext>
            </a:extLst>
          </p:cNvPr>
          <p:cNvSpPr txBox="1"/>
          <p:nvPr userDrawn="1"/>
        </p:nvSpPr>
        <p:spPr>
          <a:xfrm>
            <a:off x="1530627" y="2481289"/>
            <a:ext cx="3399183" cy="830997"/>
          </a:xfrm>
          <a:prstGeom prst="rect">
            <a:avLst/>
          </a:prstGeom>
          <a:noFill/>
        </p:spPr>
        <p:txBody>
          <a:bodyPr wrap="square" rtlCol="0">
            <a:spAutoFit/>
          </a:bodyPr>
          <a:lstStyle/>
          <a:p>
            <a:pPr algn="ctr"/>
            <a:r>
              <a:rPr lang="en-US" sz="4800" b="1">
                <a:solidFill>
                  <a:schemeClr val="accent1"/>
                </a:solidFill>
                <a:latin typeface="Effra" panose="020B0603020203020204" pitchFamily="34" charset="0"/>
                <a:cs typeface="Effra" panose="020B0603020203020204" pitchFamily="34" charset="0"/>
              </a:rPr>
              <a:t>MONTH</a:t>
            </a:r>
          </a:p>
        </p:txBody>
      </p:sp>
      <p:sp>
        <p:nvSpPr>
          <p:cNvPr id="9" name="TextBox 8">
            <a:extLst>
              <a:ext uri="{FF2B5EF4-FFF2-40B4-BE49-F238E27FC236}">
                <a16:creationId xmlns:a16="http://schemas.microsoft.com/office/drawing/2014/main" id="{F358A921-571B-DB44-AD8E-6DEA46D46F3E}"/>
              </a:ext>
            </a:extLst>
          </p:cNvPr>
          <p:cNvSpPr txBox="1"/>
          <p:nvPr userDrawn="1"/>
        </p:nvSpPr>
        <p:spPr>
          <a:xfrm>
            <a:off x="7435194" y="1789980"/>
            <a:ext cx="3916017" cy="923330"/>
          </a:xfrm>
          <a:prstGeom prst="rect">
            <a:avLst/>
          </a:prstGeom>
          <a:noFill/>
        </p:spPr>
        <p:txBody>
          <a:bodyPr wrap="square" rtlCol="0">
            <a:spAutoFit/>
          </a:bodyPr>
          <a:lstStyle/>
          <a:p>
            <a:r>
              <a:rPr lang="en-US"/>
              <a:t>This is where your description text goes. Here is where you describe the event. This is another line of event description  </a:t>
            </a:r>
          </a:p>
        </p:txBody>
      </p:sp>
      <p:sp>
        <p:nvSpPr>
          <p:cNvPr id="10" name="TextBox 9">
            <a:extLst>
              <a:ext uri="{FF2B5EF4-FFF2-40B4-BE49-F238E27FC236}">
                <a16:creationId xmlns:a16="http://schemas.microsoft.com/office/drawing/2014/main" id="{A76CE888-8635-1749-9AA8-4D5A1C9C1E84}"/>
              </a:ext>
            </a:extLst>
          </p:cNvPr>
          <p:cNvSpPr txBox="1"/>
          <p:nvPr userDrawn="1"/>
        </p:nvSpPr>
        <p:spPr>
          <a:xfrm>
            <a:off x="7435194" y="3338251"/>
            <a:ext cx="3916017" cy="923330"/>
          </a:xfrm>
          <a:prstGeom prst="rect">
            <a:avLst/>
          </a:prstGeom>
          <a:noFill/>
        </p:spPr>
        <p:txBody>
          <a:bodyPr wrap="square" rtlCol="0">
            <a:spAutoFit/>
          </a:bodyPr>
          <a:lstStyle/>
          <a:p>
            <a:r>
              <a:rPr lang="en-US"/>
              <a:t>This is where your description text goes. Here is where you describe the event. This is another line of event description  </a:t>
            </a:r>
          </a:p>
        </p:txBody>
      </p:sp>
      <p:sp>
        <p:nvSpPr>
          <p:cNvPr id="11" name="TextBox 10">
            <a:extLst>
              <a:ext uri="{FF2B5EF4-FFF2-40B4-BE49-F238E27FC236}">
                <a16:creationId xmlns:a16="http://schemas.microsoft.com/office/drawing/2014/main" id="{22476910-996C-3E43-A03A-58EA69041AFD}"/>
              </a:ext>
            </a:extLst>
          </p:cNvPr>
          <p:cNvSpPr txBox="1"/>
          <p:nvPr userDrawn="1"/>
        </p:nvSpPr>
        <p:spPr>
          <a:xfrm>
            <a:off x="7435194" y="4886523"/>
            <a:ext cx="3916017" cy="923330"/>
          </a:xfrm>
          <a:prstGeom prst="rect">
            <a:avLst/>
          </a:prstGeom>
          <a:noFill/>
        </p:spPr>
        <p:txBody>
          <a:bodyPr wrap="square" rtlCol="0">
            <a:spAutoFit/>
          </a:bodyPr>
          <a:lstStyle/>
          <a:p>
            <a:r>
              <a:rPr lang="en-US"/>
              <a:t>This is where your description text goes. Here is where you describe the event. This is another line of event description  </a:t>
            </a:r>
          </a:p>
        </p:txBody>
      </p:sp>
      <p:sp>
        <p:nvSpPr>
          <p:cNvPr id="12" name="TextBox 11">
            <a:extLst>
              <a:ext uri="{FF2B5EF4-FFF2-40B4-BE49-F238E27FC236}">
                <a16:creationId xmlns:a16="http://schemas.microsoft.com/office/drawing/2014/main" id="{3E05FF1C-FF46-2A46-AA2E-4BA00D6E9FE4}"/>
              </a:ext>
            </a:extLst>
          </p:cNvPr>
          <p:cNvSpPr txBox="1"/>
          <p:nvPr userDrawn="1"/>
        </p:nvSpPr>
        <p:spPr>
          <a:xfrm>
            <a:off x="6225932" y="1979053"/>
            <a:ext cx="851453" cy="830997"/>
          </a:xfrm>
          <a:prstGeom prst="rect">
            <a:avLst/>
          </a:prstGeom>
          <a:noFill/>
        </p:spPr>
        <p:txBody>
          <a:bodyPr wrap="square" rtlCol="0">
            <a:spAutoFit/>
          </a:bodyPr>
          <a:lstStyle/>
          <a:p>
            <a:r>
              <a:rPr lang="en-US" sz="4800" b="1">
                <a:latin typeface="Effra" panose="020B0603020203020204" pitchFamily="34" charset="0"/>
                <a:cs typeface="Effra" panose="020B0603020203020204" pitchFamily="34" charset="0"/>
              </a:rPr>
              <a:t>23</a:t>
            </a:r>
          </a:p>
        </p:txBody>
      </p:sp>
      <p:sp>
        <p:nvSpPr>
          <p:cNvPr id="13" name="Rounded Rectangle 12">
            <a:extLst>
              <a:ext uri="{FF2B5EF4-FFF2-40B4-BE49-F238E27FC236}">
                <a16:creationId xmlns:a16="http://schemas.microsoft.com/office/drawing/2014/main" id="{98789564-D485-C749-923E-AC30486BF5D2}"/>
              </a:ext>
            </a:extLst>
          </p:cNvPr>
          <p:cNvSpPr/>
          <p:nvPr userDrawn="1"/>
        </p:nvSpPr>
        <p:spPr>
          <a:xfrm>
            <a:off x="6182864" y="1856811"/>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04C7E5C-FFB2-B94B-9393-3D3C48F4DB30}"/>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ACD6A3D-E493-2148-8E53-037D0EF0B74D}"/>
              </a:ext>
            </a:extLst>
          </p:cNvPr>
          <p:cNvSpPr txBox="1"/>
          <p:nvPr userDrawn="1"/>
        </p:nvSpPr>
        <p:spPr>
          <a:xfrm>
            <a:off x="6225932" y="3488504"/>
            <a:ext cx="851453" cy="830997"/>
          </a:xfrm>
          <a:prstGeom prst="rect">
            <a:avLst/>
          </a:prstGeom>
          <a:noFill/>
        </p:spPr>
        <p:txBody>
          <a:bodyPr wrap="square" rtlCol="0">
            <a:spAutoFit/>
          </a:bodyPr>
          <a:lstStyle/>
          <a:p>
            <a:r>
              <a:rPr lang="en-US" sz="4800" b="1">
                <a:latin typeface="Effra" panose="020B0603020203020204" pitchFamily="34" charset="0"/>
                <a:cs typeface="Effra" panose="020B0603020203020204" pitchFamily="34" charset="0"/>
              </a:rPr>
              <a:t>23</a:t>
            </a:r>
          </a:p>
        </p:txBody>
      </p:sp>
      <p:sp>
        <p:nvSpPr>
          <p:cNvPr id="16" name="Rounded Rectangle 15">
            <a:extLst>
              <a:ext uri="{FF2B5EF4-FFF2-40B4-BE49-F238E27FC236}">
                <a16:creationId xmlns:a16="http://schemas.microsoft.com/office/drawing/2014/main" id="{337F4A1B-95B9-E645-AA84-2929948210C0}"/>
              </a:ext>
            </a:extLst>
          </p:cNvPr>
          <p:cNvSpPr/>
          <p:nvPr userDrawn="1"/>
        </p:nvSpPr>
        <p:spPr>
          <a:xfrm>
            <a:off x="6182864" y="3366262"/>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8A0B9D62-C5C8-F94A-A5F6-F11834FA11D7}"/>
              </a:ext>
            </a:extLst>
          </p:cNvPr>
          <p:cNvSpPr txBox="1"/>
          <p:nvPr userDrawn="1"/>
        </p:nvSpPr>
        <p:spPr>
          <a:xfrm>
            <a:off x="6225932" y="5031969"/>
            <a:ext cx="851453" cy="830997"/>
          </a:xfrm>
          <a:prstGeom prst="rect">
            <a:avLst/>
          </a:prstGeom>
          <a:noFill/>
        </p:spPr>
        <p:txBody>
          <a:bodyPr wrap="square" rtlCol="0">
            <a:spAutoFit/>
          </a:bodyPr>
          <a:lstStyle/>
          <a:p>
            <a:r>
              <a:rPr lang="en-US" sz="4800" b="1">
                <a:latin typeface="Effra" panose="020B0603020203020204" pitchFamily="34" charset="0"/>
                <a:cs typeface="Effra" panose="020B0603020203020204" pitchFamily="34" charset="0"/>
              </a:rPr>
              <a:t>23</a:t>
            </a:r>
          </a:p>
        </p:txBody>
      </p:sp>
      <p:sp>
        <p:nvSpPr>
          <p:cNvPr id="18" name="Rounded Rectangle 17">
            <a:extLst>
              <a:ext uri="{FF2B5EF4-FFF2-40B4-BE49-F238E27FC236}">
                <a16:creationId xmlns:a16="http://schemas.microsoft.com/office/drawing/2014/main" id="{864383B8-11EA-1645-A70C-708C1F5A1E69}"/>
              </a:ext>
            </a:extLst>
          </p:cNvPr>
          <p:cNvSpPr/>
          <p:nvPr userDrawn="1"/>
        </p:nvSpPr>
        <p:spPr>
          <a:xfrm>
            <a:off x="6182864" y="4909727"/>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6557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12CBD89-F40B-F747-9191-C231DE6A9E0C}"/>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4" name="Picture 3" descr="A yellow flower&#10;&#10;Description automatically generated">
            <a:extLst>
              <a:ext uri="{FF2B5EF4-FFF2-40B4-BE49-F238E27FC236}">
                <a16:creationId xmlns:a16="http://schemas.microsoft.com/office/drawing/2014/main" id="{4ADD5A79-70C4-A04F-929B-925515C2269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631" t="4010" r="6100" b="10362"/>
          <a:stretch/>
        </p:blipFill>
        <p:spPr>
          <a:xfrm rot="10800000">
            <a:off x="3174" y="21818"/>
            <a:ext cx="12188826" cy="6554111"/>
          </a:xfrm>
          <a:prstGeom prst="rect">
            <a:avLst/>
          </a:prstGeom>
        </p:spPr>
      </p:pic>
      <p:sp>
        <p:nvSpPr>
          <p:cNvPr id="5" name="Rectangle 4">
            <a:extLst>
              <a:ext uri="{FF2B5EF4-FFF2-40B4-BE49-F238E27FC236}">
                <a16:creationId xmlns:a16="http://schemas.microsoft.com/office/drawing/2014/main" id="{9B77EC13-8F09-DD40-9AA4-53B8138944A6}"/>
              </a:ext>
            </a:extLst>
          </p:cNvPr>
          <p:cNvSpPr/>
          <p:nvPr userDrawn="1"/>
        </p:nvSpPr>
        <p:spPr>
          <a:xfrm>
            <a:off x="0" y="-19044"/>
            <a:ext cx="12192000" cy="68770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2">
            <a:extLst>
              <a:ext uri="{FF2B5EF4-FFF2-40B4-BE49-F238E27FC236}">
                <a16:creationId xmlns:a16="http://schemas.microsoft.com/office/drawing/2014/main" id="{50B46584-60E7-074B-BCC6-4BF387EBA645}"/>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7" name="Title 3">
            <a:extLst>
              <a:ext uri="{FF2B5EF4-FFF2-40B4-BE49-F238E27FC236}">
                <a16:creationId xmlns:a16="http://schemas.microsoft.com/office/drawing/2014/main" id="{D7BE6F64-13B1-034B-B524-3A6E0F546C43}"/>
              </a:ext>
            </a:extLst>
          </p:cNvPr>
          <p:cNvSpPr>
            <a:spLocks noGrp="1"/>
          </p:cNvSpPr>
          <p:nvPr>
            <p:ph type="title"/>
          </p:nvPr>
        </p:nvSpPr>
        <p:spPr>
          <a:xfrm>
            <a:off x="609600" y="257829"/>
            <a:ext cx="9153421" cy="838200"/>
          </a:xfrm>
        </p:spPr>
        <p:txBody>
          <a:bodyPr/>
          <a:lstStyle/>
          <a:p>
            <a:r>
              <a:rPr lang="en-US">
                <a:solidFill>
                  <a:schemeClr val="bg1"/>
                </a:solidFill>
              </a:rPr>
              <a:t>Upcoming Events</a:t>
            </a:r>
          </a:p>
        </p:txBody>
      </p:sp>
      <p:sp>
        <p:nvSpPr>
          <p:cNvPr id="8" name="Text Placeholder 4">
            <a:extLst>
              <a:ext uri="{FF2B5EF4-FFF2-40B4-BE49-F238E27FC236}">
                <a16:creationId xmlns:a16="http://schemas.microsoft.com/office/drawing/2014/main" id="{23F943D3-8402-1E4E-BEAE-FE1F24F3D341}"/>
              </a:ext>
            </a:extLst>
          </p:cNvPr>
          <p:cNvSpPr>
            <a:spLocks noGrp="1"/>
          </p:cNvSpPr>
          <p:nvPr>
            <p:ph type="body" sz="quarter" idx="13"/>
          </p:nvPr>
        </p:nvSpPr>
        <p:spPr>
          <a:xfrm>
            <a:off x="0" y="0"/>
            <a:ext cx="6096000" cy="234176"/>
          </a:xfrm>
        </p:spPr>
        <p:txBody>
          <a:bodyPr/>
          <a:lstStyle/>
          <a:p>
            <a:endParaRPr lang="en-US"/>
          </a:p>
        </p:txBody>
      </p:sp>
      <p:pic>
        <p:nvPicPr>
          <p:cNvPr id="9" name="Picture 8">
            <a:extLst>
              <a:ext uri="{FF2B5EF4-FFF2-40B4-BE49-F238E27FC236}">
                <a16:creationId xmlns:a16="http://schemas.microsoft.com/office/drawing/2014/main" id="{6145B604-7767-A641-A406-9C186FCF2FB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23182" y="1282028"/>
            <a:ext cx="5823846" cy="4898968"/>
          </a:xfrm>
          <a:prstGeom prst="rect">
            <a:avLst/>
          </a:prstGeom>
        </p:spPr>
      </p:pic>
      <p:sp>
        <p:nvSpPr>
          <p:cNvPr id="10" name="TextBox 9">
            <a:extLst>
              <a:ext uri="{FF2B5EF4-FFF2-40B4-BE49-F238E27FC236}">
                <a16:creationId xmlns:a16="http://schemas.microsoft.com/office/drawing/2014/main" id="{7D842B79-4B06-2C4E-8CE3-57E5EC228D07}"/>
              </a:ext>
            </a:extLst>
          </p:cNvPr>
          <p:cNvSpPr txBox="1"/>
          <p:nvPr userDrawn="1"/>
        </p:nvSpPr>
        <p:spPr>
          <a:xfrm>
            <a:off x="1530627" y="2481289"/>
            <a:ext cx="3399183" cy="830997"/>
          </a:xfrm>
          <a:prstGeom prst="rect">
            <a:avLst/>
          </a:prstGeom>
          <a:noFill/>
        </p:spPr>
        <p:txBody>
          <a:bodyPr wrap="square" rtlCol="0">
            <a:spAutoFit/>
          </a:bodyPr>
          <a:lstStyle/>
          <a:p>
            <a:pPr algn="ctr"/>
            <a:r>
              <a:rPr lang="en-US" sz="4800" b="1">
                <a:solidFill>
                  <a:schemeClr val="accent1"/>
                </a:solidFill>
                <a:latin typeface="Effra" panose="020B0603020203020204" pitchFamily="34" charset="0"/>
                <a:cs typeface="Effra" panose="020B0603020203020204" pitchFamily="34" charset="0"/>
              </a:rPr>
              <a:t>MONTH</a:t>
            </a:r>
          </a:p>
        </p:txBody>
      </p:sp>
      <p:sp>
        <p:nvSpPr>
          <p:cNvPr id="11" name="TextBox 10">
            <a:extLst>
              <a:ext uri="{FF2B5EF4-FFF2-40B4-BE49-F238E27FC236}">
                <a16:creationId xmlns:a16="http://schemas.microsoft.com/office/drawing/2014/main" id="{3C3A3B75-A183-3E41-81AA-33FF9F15C947}"/>
              </a:ext>
            </a:extLst>
          </p:cNvPr>
          <p:cNvSpPr txBox="1"/>
          <p:nvPr userDrawn="1"/>
        </p:nvSpPr>
        <p:spPr>
          <a:xfrm>
            <a:off x="7435194" y="1789980"/>
            <a:ext cx="3916017" cy="923330"/>
          </a:xfrm>
          <a:prstGeom prst="rect">
            <a:avLst/>
          </a:prstGeom>
          <a:noFill/>
        </p:spPr>
        <p:txBody>
          <a:bodyPr wrap="square" rtlCol="0">
            <a:spAutoFit/>
          </a:bodyPr>
          <a:lstStyle/>
          <a:p>
            <a:r>
              <a:rPr lang="en-US">
                <a:solidFill>
                  <a:schemeClr val="bg1"/>
                </a:solidFill>
              </a:rPr>
              <a:t>This is where your description text goes. Here is where you describe the event. This is another line of event description  </a:t>
            </a:r>
          </a:p>
        </p:txBody>
      </p:sp>
      <p:sp>
        <p:nvSpPr>
          <p:cNvPr id="12" name="TextBox 11">
            <a:extLst>
              <a:ext uri="{FF2B5EF4-FFF2-40B4-BE49-F238E27FC236}">
                <a16:creationId xmlns:a16="http://schemas.microsoft.com/office/drawing/2014/main" id="{293A9664-81B5-D644-A377-868C660206DC}"/>
              </a:ext>
            </a:extLst>
          </p:cNvPr>
          <p:cNvSpPr txBox="1"/>
          <p:nvPr userDrawn="1"/>
        </p:nvSpPr>
        <p:spPr>
          <a:xfrm>
            <a:off x="7435194" y="3338251"/>
            <a:ext cx="3916017" cy="923330"/>
          </a:xfrm>
          <a:prstGeom prst="rect">
            <a:avLst/>
          </a:prstGeom>
          <a:noFill/>
        </p:spPr>
        <p:txBody>
          <a:bodyPr wrap="square" rtlCol="0">
            <a:spAutoFit/>
          </a:bodyPr>
          <a:lstStyle/>
          <a:p>
            <a:r>
              <a:rPr lang="en-US">
                <a:solidFill>
                  <a:schemeClr val="bg1"/>
                </a:solidFill>
              </a:rPr>
              <a:t>This is where your description text goes. Here is where you describe the event. This is another line of event description  </a:t>
            </a:r>
          </a:p>
        </p:txBody>
      </p:sp>
      <p:sp>
        <p:nvSpPr>
          <p:cNvPr id="13" name="TextBox 12">
            <a:extLst>
              <a:ext uri="{FF2B5EF4-FFF2-40B4-BE49-F238E27FC236}">
                <a16:creationId xmlns:a16="http://schemas.microsoft.com/office/drawing/2014/main" id="{EC7A8DFB-766C-CC4A-8B21-6030C9CA96AA}"/>
              </a:ext>
            </a:extLst>
          </p:cNvPr>
          <p:cNvSpPr txBox="1"/>
          <p:nvPr userDrawn="1"/>
        </p:nvSpPr>
        <p:spPr>
          <a:xfrm>
            <a:off x="7435194" y="4886523"/>
            <a:ext cx="3916017" cy="923330"/>
          </a:xfrm>
          <a:prstGeom prst="rect">
            <a:avLst/>
          </a:prstGeom>
          <a:noFill/>
        </p:spPr>
        <p:txBody>
          <a:bodyPr wrap="square" rtlCol="0">
            <a:spAutoFit/>
          </a:bodyPr>
          <a:lstStyle/>
          <a:p>
            <a:r>
              <a:rPr lang="en-US">
                <a:solidFill>
                  <a:schemeClr val="bg1"/>
                </a:solidFill>
              </a:rPr>
              <a:t>This is where your description text goes. Here is where you describe the event. This is another line of event description  </a:t>
            </a:r>
          </a:p>
        </p:txBody>
      </p:sp>
      <p:sp>
        <p:nvSpPr>
          <p:cNvPr id="14" name="TextBox 13">
            <a:extLst>
              <a:ext uri="{FF2B5EF4-FFF2-40B4-BE49-F238E27FC236}">
                <a16:creationId xmlns:a16="http://schemas.microsoft.com/office/drawing/2014/main" id="{A6FA8AA8-B7CE-D449-86A0-C4B6D6B6AC9C}"/>
              </a:ext>
            </a:extLst>
          </p:cNvPr>
          <p:cNvSpPr txBox="1"/>
          <p:nvPr userDrawn="1"/>
        </p:nvSpPr>
        <p:spPr>
          <a:xfrm>
            <a:off x="6225932" y="1979053"/>
            <a:ext cx="851453" cy="830997"/>
          </a:xfrm>
          <a:prstGeom prst="rect">
            <a:avLst/>
          </a:prstGeom>
          <a:noFill/>
        </p:spPr>
        <p:txBody>
          <a:bodyPr wrap="square" rtlCol="0">
            <a:spAutoFit/>
          </a:bodyPr>
          <a:lstStyle/>
          <a:p>
            <a:r>
              <a:rPr lang="en-US" sz="4800" b="1">
                <a:solidFill>
                  <a:schemeClr val="bg1"/>
                </a:solidFill>
                <a:latin typeface="Effra" panose="020B0603020203020204" pitchFamily="34" charset="0"/>
                <a:cs typeface="Effra" panose="020B0603020203020204" pitchFamily="34" charset="0"/>
              </a:rPr>
              <a:t>23</a:t>
            </a:r>
          </a:p>
        </p:txBody>
      </p:sp>
      <p:sp>
        <p:nvSpPr>
          <p:cNvPr id="15" name="Rounded Rectangle 14">
            <a:extLst>
              <a:ext uri="{FF2B5EF4-FFF2-40B4-BE49-F238E27FC236}">
                <a16:creationId xmlns:a16="http://schemas.microsoft.com/office/drawing/2014/main" id="{F1BB4F19-B196-434F-BD56-15718F5D35DE}"/>
              </a:ext>
            </a:extLst>
          </p:cNvPr>
          <p:cNvSpPr/>
          <p:nvPr userDrawn="1"/>
        </p:nvSpPr>
        <p:spPr>
          <a:xfrm>
            <a:off x="6182864" y="1856811"/>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9ED8D0E-7B46-0A4F-ADB9-969A29DA5130}"/>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5276B550-FE87-D841-8BDA-EAE9B8DB5058}"/>
              </a:ext>
            </a:extLst>
          </p:cNvPr>
          <p:cNvSpPr txBox="1"/>
          <p:nvPr userDrawn="1"/>
        </p:nvSpPr>
        <p:spPr>
          <a:xfrm>
            <a:off x="6225932" y="3488504"/>
            <a:ext cx="851453" cy="830997"/>
          </a:xfrm>
          <a:prstGeom prst="rect">
            <a:avLst/>
          </a:prstGeom>
          <a:noFill/>
        </p:spPr>
        <p:txBody>
          <a:bodyPr wrap="square" rtlCol="0">
            <a:spAutoFit/>
          </a:bodyPr>
          <a:lstStyle/>
          <a:p>
            <a:r>
              <a:rPr lang="en-US" sz="4800" b="1">
                <a:solidFill>
                  <a:schemeClr val="bg1"/>
                </a:solidFill>
                <a:latin typeface="Effra" panose="020B0603020203020204" pitchFamily="34" charset="0"/>
                <a:cs typeface="Effra" panose="020B0603020203020204" pitchFamily="34" charset="0"/>
              </a:rPr>
              <a:t>23</a:t>
            </a:r>
          </a:p>
        </p:txBody>
      </p:sp>
      <p:sp>
        <p:nvSpPr>
          <p:cNvPr id="18" name="Rounded Rectangle 17">
            <a:extLst>
              <a:ext uri="{FF2B5EF4-FFF2-40B4-BE49-F238E27FC236}">
                <a16:creationId xmlns:a16="http://schemas.microsoft.com/office/drawing/2014/main" id="{A0E95311-7045-554D-9D5F-B83B47A400F2}"/>
              </a:ext>
            </a:extLst>
          </p:cNvPr>
          <p:cNvSpPr/>
          <p:nvPr userDrawn="1"/>
        </p:nvSpPr>
        <p:spPr>
          <a:xfrm>
            <a:off x="6182864" y="3366262"/>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63854071-3A7A-564B-AADE-789F5A437A01}"/>
              </a:ext>
            </a:extLst>
          </p:cNvPr>
          <p:cNvSpPr txBox="1"/>
          <p:nvPr userDrawn="1"/>
        </p:nvSpPr>
        <p:spPr>
          <a:xfrm>
            <a:off x="6225932" y="5031969"/>
            <a:ext cx="851453" cy="830997"/>
          </a:xfrm>
          <a:prstGeom prst="rect">
            <a:avLst/>
          </a:prstGeom>
          <a:noFill/>
        </p:spPr>
        <p:txBody>
          <a:bodyPr wrap="square" rtlCol="0">
            <a:spAutoFit/>
          </a:bodyPr>
          <a:lstStyle/>
          <a:p>
            <a:r>
              <a:rPr lang="en-US" sz="4800" b="1">
                <a:solidFill>
                  <a:schemeClr val="bg1"/>
                </a:solidFill>
                <a:latin typeface="Effra" panose="020B0603020203020204" pitchFamily="34" charset="0"/>
                <a:cs typeface="Effra" panose="020B0603020203020204" pitchFamily="34" charset="0"/>
              </a:rPr>
              <a:t>23</a:t>
            </a:r>
          </a:p>
        </p:txBody>
      </p:sp>
      <p:sp>
        <p:nvSpPr>
          <p:cNvPr id="20" name="Rounded Rectangle 19">
            <a:extLst>
              <a:ext uri="{FF2B5EF4-FFF2-40B4-BE49-F238E27FC236}">
                <a16:creationId xmlns:a16="http://schemas.microsoft.com/office/drawing/2014/main" id="{B4869500-E84A-9D46-8969-EF0D59E683FD}"/>
              </a:ext>
            </a:extLst>
          </p:cNvPr>
          <p:cNvSpPr/>
          <p:nvPr userDrawn="1"/>
        </p:nvSpPr>
        <p:spPr>
          <a:xfrm>
            <a:off x="6182864" y="4909727"/>
            <a:ext cx="894521" cy="894521"/>
          </a:xfrm>
          <a:prstGeom prst="roundRect">
            <a:avLst>
              <a:gd name="adj" fmla="val 8879"/>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F49EBDF6-D1C4-C746-8FDE-EA66F7ECF2D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Tree>
    <p:extLst>
      <p:ext uri="{BB962C8B-B14F-4D97-AF65-F5344CB8AC3E}">
        <p14:creationId xmlns:p14="http://schemas.microsoft.com/office/powerpoint/2010/main" val="308170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782D77A-4ADF-3842-9B95-589D6C89527D}"/>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4" name="Slide Number Placeholder 2">
            <a:extLst>
              <a:ext uri="{FF2B5EF4-FFF2-40B4-BE49-F238E27FC236}">
                <a16:creationId xmlns:a16="http://schemas.microsoft.com/office/drawing/2014/main" id="{D574A09A-53E6-0B43-900C-749B1426D9FE}"/>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5" name="Rectangle 4">
            <a:extLst>
              <a:ext uri="{FF2B5EF4-FFF2-40B4-BE49-F238E27FC236}">
                <a16:creationId xmlns:a16="http://schemas.microsoft.com/office/drawing/2014/main" id="{DD180E83-74C1-BA46-8F35-1AE0EF9A9D8E}"/>
              </a:ext>
            </a:extLst>
          </p:cNvPr>
          <p:cNvSpPr/>
          <p:nvPr userDrawn="1"/>
        </p:nvSpPr>
        <p:spPr>
          <a:xfrm>
            <a:off x="609600" y="1539330"/>
            <a:ext cx="4857345" cy="482686"/>
          </a:xfrm>
          <a:prstGeom prst="rect">
            <a:avLst/>
          </a:prstGeom>
          <a:solidFill>
            <a:srgbClr val="2641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3">
            <a:extLst>
              <a:ext uri="{FF2B5EF4-FFF2-40B4-BE49-F238E27FC236}">
                <a16:creationId xmlns:a16="http://schemas.microsoft.com/office/drawing/2014/main" id="{11B12BE5-5806-C442-9702-9C983CA42BCF}"/>
              </a:ext>
            </a:extLst>
          </p:cNvPr>
          <p:cNvSpPr>
            <a:spLocks noGrp="1"/>
          </p:cNvSpPr>
          <p:nvPr>
            <p:ph type="title"/>
          </p:nvPr>
        </p:nvSpPr>
        <p:spPr>
          <a:xfrm>
            <a:off x="609600" y="300991"/>
            <a:ext cx="9153421" cy="838200"/>
          </a:xfrm>
        </p:spPr>
        <p:txBody>
          <a:bodyPr/>
          <a:lstStyle/>
          <a:p>
            <a:r>
              <a:rPr lang="en-US">
                <a:solidFill>
                  <a:srgbClr val="264184"/>
                </a:solidFill>
              </a:rPr>
              <a:t>Membership</a:t>
            </a:r>
            <a:r>
              <a:rPr lang="en-US">
                <a:solidFill>
                  <a:schemeClr val="accent2"/>
                </a:solidFill>
              </a:rPr>
              <a:t> </a:t>
            </a:r>
          </a:p>
        </p:txBody>
      </p:sp>
      <p:sp>
        <p:nvSpPr>
          <p:cNvPr id="7" name="Text Placeholder 4">
            <a:extLst>
              <a:ext uri="{FF2B5EF4-FFF2-40B4-BE49-F238E27FC236}">
                <a16:creationId xmlns:a16="http://schemas.microsoft.com/office/drawing/2014/main" id="{69980DE8-7CAB-0D43-AAC6-05A19C3D57D4}"/>
              </a:ext>
            </a:extLst>
          </p:cNvPr>
          <p:cNvSpPr>
            <a:spLocks noGrp="1"/>
          </p:cNvSpPr>
          <p:nvPr>
            <p:ph type="body" sz="quarter" idx="13"/>
          </p:nvPr>
        </p:nvSpPr>
        <p:spPr>
          <a:xfrm>
            <a:off x="0" y="0"/>
            <a:ext cx="6096000" cy="234176"/>
          </a:xfrm>
        </p:spPr>
        <p:txBody>
          <a:bodyPr/>
          <a:lstStyle/>
          <a:p>
            <a:endParaRPr lang="en-US"/>
          </a:p>
        </p:txBody>
      </p:sp>
      <p:sp>
        <p:nvSpPr>
          <p:cNvPr id="8" name="Rectangle 7">
            <a:extLst>
              <a:ext uri="{FF2B5EF4-FFF2-40B4-BE49-F238E27FC236}">
                <a16:creationId xmlns:a16="http://schemas.microsoft.com/office/drawing/2014/main" id="{0F45FB7E-BCDA-F844-A93E-6F7C1D873C2F}"/>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AEBD2F08-80FC-3646-8052-6542232226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0688" y="6638872"/>
            <a:ext cx="580254" cy="182559"/>
          </a:xfrm>
          <a:prstGeom prst="rect">
            <a:avLst/>
          </a:prstGeom>
        </p:spPr>
      </p:pic>
      <p:sp>
        <p:nvSpPr>
          <p:cNvPr id="10" name="Content Placeholder 1">
            <a:extLst>
              <a:ext uri="{FF2B5EF4-FFF2-40B4-BE49-F238E27FC236}">
                <a16:creationId xmlns:a16="http://schemas.microsoft.com/office/drawing/2014/main" id="{38E6A230-98E9-EB4E-942F-397D938F207C}"/>
              </a:ext>
            </a:extLst>
          </p:cNvPr>
          <p:cNvSpPr>
            <a:spLocks noGrp="1"/>
          </p:cNvSpPr>
          <p:nvPr>
            <p:ph idx="1"/>
          </p:nvPr>
        </p:nvSpPr>
        <p:spPr>
          <a:xfrm>
            <a:off x="609600" y="1635340"/>
            <a:ext cx="6063917" cy="4754880"/>
          </a:xfrm>
        </p:spPr>
        <p:txBody>
          <a:bodyPr/>
          <a:lstStyle/>
          <a:p>
            <a:pPr marL="45720" indent="0">
              <a:buNone/>
            </a:pPr>
            <a:r>
              <a:rPr lang="en-US" sz="2600">
                <a:solidFill>
                  <a:schemeClr val="bg1"/>
                </a:solidFill>
              </a:rPr>
              <a:t>MEMBERSHIP BENEFITS</a:t>
            </a:r>
          </a:p>
          <a:p>
            <a:pPr marL="45720" indent="0">
              <a:lnSpc>
                <a:spcPct val="200000"/>
              </a:lnSpc>
              <a:buNone/>
            </a:pPr>
            <a:r>
              <a:rPr lang="en-US" sz="2100">
                <a:solidFill>
                  <a:schemeClr val="accent1"/>
                </a:solidFill>
              </a:rPr>
              <a:t>•</a:t>
            </a:r>
            <a:r>
              <a:rPr lang="en-US" sz="2100">
                <a:solidFill>
                  <a:srgbClr val="264184"/>
                </a:solidFill>
              </a:rPr>
              <a:t> Receive </a:t>
            </a:r>
            <a:r>
              <a:rPr lang="en-US" sz="2100">
                <a:solidFill>
                  <a:schemeClr val="accent1"/>
                </a:solidFill>
              </a:rPr>
              <a:t>powerful market intelligence</a:t>
            </a:r>
            <a:br>
              <a:rPr lang="en-US" sz="2100">
                <a:solidFill>
                  <a:schemeClr val="accent1"/>
                </a:solidFill>
              </a:rPr>
            </a:br>
            <a:r>
              <a:rPr lang="en-US" sz="2100">
                <a:solidFill>
                  <a:schemeClr val="accent1"/>
                </a:solidFill>
              </a:rPr>
              <a:t>• </a:t>
            </a:r>
            <a:r>
              <a:rPr lang="en-US" sz="2100">
                <a:solidFill>
                  <a:srgbClr val="264184"/>
                </a:solidFill>
              </a:rPr>
              <a:t>Educate</a:t>
            </a:r>
            <a:r>
              <a:rPr lang="en-US" sz="2100">
                <a:solidFill>
                  <a:schemeClr val="accent1"/>
                </a:solidFill>
              </a:rPr>
              <a:t> and influence key stakeholders</a:t>
            </a:r>
            <a:br>
              <a:rPr lang="en-US" sz="2100">
                <a:solidFill>
                  <a:schemeClr val="accent1"/>
                </a:solidFill>
              </a:rPr>
            </a:br>
            <a:r>
              <a:rPr lang="en-US" sz="2100">
                <a:solidFill>
                  <a:schemeClr val="accent1"/>
                </a:solidFill>
              </a:rPr>
              <a:t>• </a:t>
            </a:r>
            <a:r>
              <a:rPr lang="en-US" sz="2100">
                <a:solidFill>
                  <a:srgbClr val="264184"/>
                </a:solidFill>
              </a:rPr>
              <a:t>Access</a:t>
            </a:r>
            <a:r>
              <a:rPr lang="en-US" sz="2100">
                <a:solidFill>
                  <a:schemeClr val="accent1"/>
                </a:solidFill>
              </a:rPr>
              <a:t> industry experts</a:t>
            </a:r>
            <a:br>
              <a:rPr lang="en-US" sz="2100">
                <a:solidFill>
                  <a:schemeClr val="accent1"/>
                </a:solidFill>
              </a:rPr>
            </a:br>
            <a:r>
              <a:rPr lang="en-US" sz="2100">
                <a:solidFill>
                  <a:schemeClr val="accent1"/>
                </a:solidFill>
              </a:rPr>
              <a:t>• </a:t>
            </a:r>
            <a:r>
              <a:rPr lang="en-US" sz="2100">
                <a:solidFill>
                  <a:srgbClr val="264184"/>
                </a:solidFill>
              </a:rPr>
              <a:t>Gain</a:t>
            </a:r>
            <a:r>
              <a:rPr lang="en-US" sz="2100">
                <a:solidFill>
                  <a:schemeClr val="accent1"/>
                </a:solidFill>
              </a:rPr>
              <a:t> recognition as an industry leader</a:t>
            </a:r>
            <a:br>
              <a:rPr lang="en-US" sz="2100">
                <a:solidFill>
                  <a:schemeClr val="accent1"/>
                </a:solidFill>
              </a:rPr>
            </a:br>
            <a:r>
              <a:rPr lang="en-US" sz="2100">
                <a:solidFill>
                  <a:schemeClr val="accent1"/>
                </a:solidFill>
              </a:rPr>
              <a:t>• </a:t>
            </a:r>
            <a:r>
              <a:rPr lang="en-US" sz="2100">
                <a:solidFill>
                  <a:srgbClr val="264184"/>
                </a:solidFill>
              </a:rPr>
              <a:t>Network</a:t>
            </a:r>
            <a:r>
              <a:rPr lang="en-US" sz="2100">
                <a:solidFill>
                  <a:schemeClr val="accent1"/>
                </a:solidFill>
              </a:rPr>
              <a:t> and build partnerships</a:t>
            </a:r>
            <a:br>
              <a:rPr lang="en-US" sz="2100">
                <a:solidFill>
                  <a:schemeClr val="accent1"/>
                </a:solidFill>
              </a:rPr>
            </a:br>
            <a:r>
              <a:rPr lang="en-US" sz="2100">
                <a:solidFill>
                  <a:schemeClr val="accent1"/>
                </a:solidFill>
              </a:rPr>
              <a:t>•</a:t>
            </a:r>
            <a:r>
              <a:rPr lang="en-US" sz="2100">
                <a:solidFill>
                  <a:srgbClr val="264184"/>
                </a:solidFill>
              </a:rPr>
              <a:t> Develop </a:t>
            </a:r>
            <a:r>
              <a:rPr lang="en-US" sz="2100">
                <a:solidFill>
                  <a:schemeClr val="accent1"/>
                </a:solidFill>
              </a:rPr>
              <a:t>new business opportunities</a:t>
            </a:r>
          </a:p>
          <a:p>
            <a:pPr marL="45720" indent="0">
              <a:buNone/>
            </a:pPr>
            <a:endParaRPr lang="en-US"/>
          </a:p>
        </p:txBody>
      </p:sp>
      <p:sp>
        <p:nvSpPr>
          <p:cNvPr id="11" name="Rectangle 10">
            <a:extLst>
              <a:ext uri="{FF2B5EF4-FFF2-40B4-BE49-F238E27FC236}">
                <a16:creationId xmlns:a16="http://schemas.microsoft.com/office/drawing/2014/main" id="{4F461A25-7EDA-4245-9156-2B27AABAA193}"/>
              </a:ext>
            </a:extLst>
          </p:cNvPr>
          <p:cNvSpPr/>
          <p:nvPr userDrawn="1"/>
        </p:nvSpPr>
        <p:spPr>
          <a:xfrm>
            <a:off x="6601838" y="1539330"/>
            <a:ext cx="4857345" cy="482686"/>
          </a:xfrm>
          <a:prstGeom prst="rect">
            <a:avLst/>
          </a:prstGeom>
          <a:solidFill>
            <a:srgbClr val="2641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1">
            <a:extLst>
              <a:ext uri="{FF2B5EF4-FFF2-40B4-BE49-F238E27FC236}">
                <a16:creationId xmlns:a16="http://schemas.microsoft.com/office/drawing/2014/main" id="{B2C48872-7845-F845-A343-710F52C8EF90}"/>
              </a:ext>
            </a:extLst>
          </p:cNvPr>
          <p:cNvSpPr txBox="1">
            <a:spLocks/>
          </p:cNvSpPr>
          <p:nvPr userDrawn="1"/>
        </p:nvSpPr>
        <p:spPr>
          <a:xfrm>
            <a:off x="6613695" y="1635340"/>
            <a:ext cx="4845487" cy="4754880"/>
          </a:xfrm>
          <a:prstGeom prst="rect">
            <a:avLst/>
          </a:prstGeom>
        </p:spPr>
        <p:txBody>
          <a:bodyPr vert="horz" lIns="91440" tIns="45720" rIns="91440" bIns="45720" rtlCol="0">
            <a:normAutofit fontScale="92500"/>
          </a:bodyPr>
          <a:lstStyle>
            <a:lvl1pPr marL="274320" indent="-228600" algn="l" defTabSz="914400" rtl="0" eaLnBrk="1" latinLnBrk="0" hangingPunct="1">
              <a:lnSpc>
                <a:spcPct val="90000"/>
              </a:lnSpc>
              <a:spcBef>
                <a:spcPts val="1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1pPr>
            <a:lvl2pPr marL="594360" indent="-228600" algn="l" defTabSz="914400" rtl="0" eaLnBrk="1" latinLnBrk="0" hangingPunct="1">
              <a:lnSpc>
                <a:spcPct val="90000"/>
              </a:lnSpc>
              <a:spcBef>
                <a:spcPts val="10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2pPr>
            <a:lvl3pPr marL="91440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3pPr>
            <a:lvl4pPr marL="123444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4pPr>
            <a:lvl5pPr marL="155448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a:lstStyle>
          <a:p>
            <a:pPr marL="45720" indent="0">
              <a:buFont typeface="Arial" pitchFamily="34" charset="0"/>
              <a:buNone/>
            </a:pPr>
            <a:r>
              <a:rPr lang="en-US" sz="2600">
                <a:solidFill>
                  <a:schemeClr val="bg1"/>
                </a:solidFill>
              </a:rPr>
              <a:t>MEMBERSHIP TIERS</a:t>
            </a:r>
          </a:p>
          <a:p>
            <a:pPr marL="45720" indent="0">
              <a:lnSpc>
                <a:spcPct val="200000"/>
              </a:lnSpc>
              <a:buNone/>
            </a:pPr>
            <a:r>
              <a:rPr lang="en-US" sz="2100">
                <a:solidFill>
                  <a:schemeClr val="accent1"/>
                </a:solidFill>
              </a:rPr>
              <a:t>Startup Membership: 	</a:t>
            </a:r>
            <a:r>
              <a:rPr lang="en-US" sz="2100">
                <a:solidFill>
                  <a:srgbClr val="264184"/>
                </a:solidFill>
              </a:rPr>
              <a:t>                   $3,500</a:t>
            </a:r>
          </a:p>
          <a:p>
            <a:pPr marL="45720" indent="0">
              <a:lnSpc>
                <a:spcPct val="150000"/>
              </a:lnSpc>
              <a:buNone/>
            </a:pPr>
            <a:endParaRPr lang="en-US" sz="2100">
              <a:solidFill>
                <a:schemeClr val="accent1"/>
              </a:solidFill>
            </a:endParaRPr>
          </a:p>
          <a:p>
            <a:pPr marL="45720" indent="0">
              <a:lnSpc>
                <a:spcPct val="150000"/>
              </a:lnSpc>
              <a:buNone/>
            </a:pPr>
            <a:r>
              <a:rPr lang="en-US" sz="2100">
                <a:solidFill>
                  <a:schemeClr val="accent1"/>
                </a:solidFill>
              </a:rPr>
              <a:t>General Membership: 	</a:t>
            </a:r>
            <a:r>
              <a:rPr lang="en-US" sz="2100">
                <a:solidFill>
                  <a:srgbClr val="264184"/>
                </a:solidFill>
              </a:rPr>
              <a:t>                   $14,995</a:t>
            </a:r>
          </a:p>
          <a:p>
            <a:pPr marL="45720" indent="0">
              <a:lnSpc>
                <a:spcPct val="150000"/>
              </a:lnSpc>
              <a:buNone/>
            </a:pPr>
            <a:endParaRPr lang="en-US" sz="2100">
              <a:solidFill>
                <a:srgbClr val="264184"/>
              </a:solidFill>
            </a:endParaRPr>
          </a:p>
          <a:p>
            <a:pPr marL="45720" indent="0">
              <a:lnSpc>
                <a:spcPct val="150000"/>
              </a:lnSpc>
              <a:buNone/>
            </a:pPr>
            <a:r>
              <a:rPr lang="en-US" sz="2100">
                <a:solidFill>
                  <a:schemeClr val="accent1"/>
                </a:solidFill>
              </a:rPr>
              <a:t>Board Membership:	</a:t>
            </a:r>
            <a:r>
              <a:rPr lang="en-US" sz="2100">
                <a:solidFill>
                  <a:srgbClr val="264184"/>
                </a:solidFill>
              </a:rPr>
              <a:t>                   $47,500</a:t>
            </a:r>
          </a:p>
          <a:p>
            <a:pPr marL="45720" indent="0">
              <a:lnSpc>
                <a:spcPct val="150000"/>
              </a:lnSpc>
              <a:buNone/>
            </a:pPr>
            <a:endParaRPr lang="en-US" sz="2100">
              <a:solidFill>
                <a:schemeClr val="bg1"/>
              </a:solidFill>
            </a:endParaRPr>
          </a:p>
        </p:txBody>
      </p:sp>
    </p:spTree>
    <p:extLst>
      <p:ext uri="{BB962C8B-B14F-4D97-AF65-F5344CB8AC3E}">
        <p14:creationId xmlns:p14="http://schemas.microsoft.com/office/powerpoint/2010/main" val="3375496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E10A1F-EAA5-8647-9884-F9887E9D4572}"/>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4" name="Picture 3" descr="A yellow flower&#10;&#10;Description automatically generated">
            <a:extLst>
              <a:ext uri="{FF2B5EF4-FFF2-40B4-BE49-F238E27FC236}">
                <a16:creationId xmlns:a16="http://schemas.microsoft.com/office/drawing/2014/main" id="{620F42C5-7E35-BA4C-AA55-F39344BD5A0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631" t="2929" r="6100" b="7757"/>
          <a:stretch/>
        </p:blipFill>
        <p:spPr>
          <a:xfrm rot="10800000">
            <a:off x="0" y="21818"/>
            <a:ext cx="12188826" cy="6836181"/>
          </a:xfrm>
          <a:prstGeom prst="rect">
            <a:avLst/>
          </a:prstGeom>
        </p:spPr>
      </p:pic>
      <p:sp>
        <p:nvSpPr>
          <p:cNvPr id="5" name="Rectangle 4">
            <a:extLst>
              <a:ext uri="{FF2B5EF4-FFF2-40B4-BE49-F238E27FC236}">
                <a16:creationId xmlns:a16="http://schemas.microsoft.com/office/drawing/2014/main" id="{5E534BBF-867F-5B4C-A204-F666BCF05193}"/>
              </a:ext>
            </a:extLst>
          </p:cNvPr>
          <p:cNvSpPr/>
          <p:nvPr userDrawn="1"/>
        </p:nvSpPr>
        <p:spPr>
          <a:xfrm>
            <a:off x="0" y="-17747"/>
            <a:ext cx="12192000" cy="68975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2">
            <a:extLst>
              <a:ext uri="{FF2B5EF4-FFF2-40B4-BE49-F238E27FC236}">
                <a16:creationId xmlns:a16="http://schemas.microsoft.com/office/drawing/2014/main" id="{7211407E-A868-E24D-9F86-A1E39228DB31}"/>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7" name="Rectangle 6">
            <a:extLst>
              <a:ext uri="{FF2B5EF4-FFF2-40B4-BE49-F238E27FC236}">
                <a16:creationId xmlns:a16="http://schemas.microsoft.com/office/drawing/2014/main" id="{CAFF4C77-E862-B24E-9AA2-14DC9256EC69}"/>
              </a:ext>
            </a:extLst>
          </p:cNvPr>
          <p:cNvSpPr/>
          <p:nvPr userDrawn="1"/>
        </p:nvSpPr>
        <p:spPr>
          <a:xfrm>
            <a:off x="609600" y="1539330"/>
            <a:ext cx="4857345" cy="482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3">
            <a:extLst>
              <a:ext uri="{FF2B5EF4-FFF2-40B4-BE49-F238E27FC236}">
                <a16:creationId xmlns:a16="http://schemas.microsoft.com/office/drawing/2014/main" id="{87DB8492-CB00-0E4D-8296-FA845F132398}"/>
              </a:ext>
            </a:extLst>
          </p:cNvPr>
          <p:cNvSpPr>
            <a:spLocks noGrp="1"/>
          </p:cNvSpPr>
          <p:nvPr>
            <p:ph type="title"/>
          </p:nvPr>
        </p:nvSpPr>
        <p:spPr>
          <a:xfrm>
            <a:off x="609600" y="300991"/>
            <a:ext cx="9153421" cy="838200"/>
          </a:xfrm>
        </p:spPr>
        <p:txBody>
          <a:bodyPr/>
          <a:lstStyle/>
          <a:p>
            <a:r>
              <a:rPr lang="en-US">
                <a:solidFill>
                  <a:schemeClr val="bg1"/>
                </a:solidFill>
              </a:rPr>
              <a:t>Membership</a:t>
            </a:r>
            <a:r>
              <a:rPr lang="en-US">
                <a:solidFill>
                  <a:schemeClr val="accent2"/>
                </a:solidFill>
              </a:rPr>
              <a:t> </a:t>
            </a:r>
          </a:p>
        </p:txBody>
      </p:sp>
      <p:sp>
        <p:nvSpPr>
          <p:cNvPr id="9" name="Text Placeholder 4">
            <a:extLst>
              <a:ext uri="{FF2B5EF4-FFF2-40B4-BE49-F238E27FC236}">
                <a16:creationId xmlns:a16="http://schemas.microsoft.com/office/drawing/2014/main" id="{D0EDBB2A-86D6-3B4B-ACC0-40C9863C1307}"/>
              </a:ext>
            </a:extLst>
          </p:cNvPr>
          <p:cNvSpPr>
            <a:spLocks noGrp="1"/>
          </p:cNvSpPr>
          <p:nvPr>
            <p:ph type="body" sz="quarter" idx="13"/>
          </p:nvPr>
        </p:nvSpPr>
        <p:spPr>
          <a:xfrm>
            <a:off x="0" y="0"/>
            <a:ext cx="6096000" cy="234176"/>
          </a:xfrm>
        </p:spPr>
        <p:txBody>
          <a:bodyPr/>
          <a:lstStyle/>
          <a:p>
            <a:endParaRPr lang="en-US"/>
          </a:p>
        </p:txBody>
      </p:sp>
      <p:pic>
        <p:nvPicPr>
          <p:cNvPr id="10" name="Picture 9">
            <a:extLst>
              <a:ext uri="{FF2B5EF4-FFF2-40B4-BE49-F238E27FC236}">
                <a16:creationId xmlns:a16="http://schemas.microsoft.com/office/drawing/2014/main" id="{1BF25E04-3827-4D41-BEFE-DC626D776B0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11" name="Rectangle 10">
            <a:extLst>
              <a:ext uri="{FF2B5EF4-FFF2-40B4-BE49-F238E27FC236}">
                <a16:creationId xmlns:a16="http://schemas.microsoft.com/office/drawing/2014/main" id="{35408DF8-C6F8-1E48-AAFF-7334968FB768}"/>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1">
            <a:extLst>
              <a:ext uri="{FF2B5EF4-FFF2-40B4-BE49-F238E27FC236}">
                <a16:creationId xmlns:a16="http://schemas.microsoft.com/office/drawing/2014/main" id="{95693D3B-A451-414C-AB01-7962962D2914}"/>
              </a:ext>
            </a:extLst>
          </p:cNvPr>
          <p:cNvSpPr>
            <a:spLocks noGrp="1"/>
          </p:cNvSpPr>
          <p:nvPr>
            <p:ph idx="1"/>
          </p:nvPr>
        </p:nvSpPr>
        <p:spPr>
          <a:xfrm>
            <a:off x="609600" y="1618488"/>
            <a:ext cx="6063917" cy="4754880"/>
          </a:xfrm>
        </p:spPr>
        <p:txBody>
          <a:bodyPr/>
          <a:lstStyle/>
          <a:p>
            <a:pPr marL="45720" indent="0">
              <a:buNone/>
            </a:pPr>
            <a:r>
              <a:rPr lang="en-US" sz="2600">
                <a:solidFill>
                  <a:schemeClr val="bg1"/>
                </a:solidFill>
              </a:rPr>
              <a:t>MEMBERSHIP BENEFITS</a:t>
            </a:r>
          </a:p>
          <a:p>
            <a:pPr marL="45720" indent="0">
              <a:lnSpc>
                <a:spcPct val="200000"/>
              </a:lnSpc>
              <a:buNone/>
            </a:pPr>
            <a:r>
              <a:rPr lang="en-US" sz="2100">
                <a:solidFill>
                  <a:schemeClr val="accent1"/>
                </a:solidFill>
              </a:rPr>
              <a:t>• </a:t>
            </a:r>
            <a:r>
              <a:rPr lang="en-US" sz="2100">
                <a:solidFill>
                  <a:schemeClr val="bg1"/>
                </a:solidFill>
              </a:rPr>
              <a:t>Receive</a:t>
            </a:r>
            <a:r>
              <a:rPr lang="en-US" sz="2100">
                <a:solidFill>
                  <a:schemeClr val="accent1"/>
                </a:solidFill>
              </a:rPr>
              <a:t> powerful market intelligence</a:t>
            </a:r>
            <a:br>
              <a:rPr lang="en-US" sz="2100">
                <a:solidFill>
                  <a:schemeClr val="accent1"/>
                </a:solidFill>
              </a:rPr>
            </a:br>
            <a:r>
              <a:rPr lang="en-US" sz="2100">
                <a:solidFill>
                  <a:schemeClr val="accent1"/>
                </a:solidFill>
              </a:rPr>
              <a:t>• </a:t>
            </a:r>
            <a:r>
              <a:rPr lang="en-US" sz="2100">
                <a:solidFill>
                  <a:schemeClr val="bg1"/>
                </a:solidFill>
              </a:rPr>
              <a:t>Educate</a:t>
            </a:r>
            <a:r>
              <a:rPr lang="en-US" sz="2100">
                <a:solidFill>
                  <a:schemeClr val="accent1"/>
                </a:solidFill>
              </a:rPr>
              <a:t> and influence key stakeholders</a:t>
            </a:r>
            <a:br>
              <a:rPr lang="en-US" sz="2100">
                <a:solidFill>
                  <a:schemeClr val="accent1"/>
                </a:solidFill>
              </a:rPr>
            </a:br>
            <a:r>
              <a:rPr lang="en-US" sz="2100">
                <a:solidFill>
                  <a:schemeClr val="accent1"/>
                </a:solidFill>
              </a:rPr>
              <a:t>• </a:t>
            </a:r>
            <a:r>
              <a:rPr lang="en-US" sz="2100">
                <a:solidFill>
                  <a:schemeClr val="bg1"/>
                </a:solidFill>
              </a:rPr>
              <a:t>Access</a:t>
            </a:r>
            <a:r>
              <a:rPr lang="en-US" sz="2100">
                <a:solidFill>
                  <a:schemeClr val="accent1"/>
                </a:solidFill>
              </a:rPr>
              <a:t> industry experts</a:t>
            </a:r>
            <a:br>
              <a:rPr lang="en-US" sz="2100">
                <a:solidFill>
                  <a:schemeClr val="accent1"/>
                </a:solidFill>
              </a:rPr>
            </a:br>
            <a:r>
              <a:rPr lang="en-US" sz="2100">
                <a:solidFill>
                  <a:schemeClr val="accent1"/>
                </a:solidFill>
              </a:rPr>
              <a:t>• </a:t>
            </a:r>
            <a:r>
              <a:rPr lang="en-US" sz="2100">
                <a:solidFill>
                  <a:schemeClr val="bg1"/>
                </a:solidFill>
              </a:rPr>
              <a:t>Gain</a:t>
            </a:r>
            <a:r>
              <a:rPr lang="en-US" sz="2100">
                <a:solidFill>
                  <a:schemeClr val="accent1"/>
                </a:solidFill>
              </a:rPr>
              <a:t> recognition as an industry leader</a:t>
            </a:r>
            <a:br>
              <a:rPr lang="en-US" sz="2100">
                <a:solidFill>
                  <a:schemeClr val="accent1"/>
                </a:solidFill>
              </a:rPr>
            </a:br>
            <a:r>
              <a:rPr lang="en-US" sz="2100">
                <a:solidFill>
                  <a:schemeClr val="accent1"/>
                </a:solidFill>
              </a:rPr>
              <a:t>• </a:t>
            </a:r>
            <a:r>
              <a:rPr lang="en-US" sz="2100">
                <a:solidFill>
                  <a:schemeClr val="bg1"/>
                </a:solidFill>
              </a:rPr>
              <a:t>Network</a:t>
            </a:r>
            <a:r>
              <a:rPr lang="en-US" sz="2100">
                <a:solidFill>
                  <a:schemeClr val="accent1"/>
                </a:solidFill>
              </a:rPr>
              <a:t> and build partnerships</a:t>
            </a:r>
            <a:br>
              <a:rPr lang="en-US" sz="2100">
                <a:solidFill>
                  <a:schemeClr val="accent1"/>
                </a:solidFill>
              </a:rPr>
            </a:br>
            <a:r>
              <a:rPr lang="en-US" sz="2100">
                <a:solidFill>
                  <a:schemeClr val="accent1"/>
                </a:solidFill>
              </a:rPr>
              <a:t>• </a:t>
            </a:r>
            <a:r>
              <a:rPr lang="en-US" sz="2100">
                <a:solidFill>
                  <a:schemeClr val="bg1"/>
                </a:solidFill>
              </a:rPr>
              <a:t>Develop</a:t>
            </a:r>
            <a:r>
              <a:rPr lang="en-US" sz="2100">
                <a:solidFill>
                  <a:schemeClr val="accent1"/>
                </a:solidFill>
              </a:rPr>
              <a:t> new business opportunities</a:t>
            </a:r>
          </a:p>
          <a:p>
            <a:pPr marL="45720" indent="0">
              <a:buNone/>
            </a:pPr>
            <a:endParaRPr lang="en-US"/>
          </a:p>
        </p:txBody>
      </p:sp>
      <p:sp>
        <p:nvSpPr>
          <p:cNvPr id="13" name="Rectangle 12">
            <a:extLst>
              <a:ext uri="{FF2B5EF4-FFF2-40B4-BE49-F238E27FC236}">
                <a16:creationId xmlns:a16="http://schemas.microsoft.com/office/drawing/2014/main" id="{4C28F244-0A1F-1241-8597-974C5B75D357}"/>
              </a:ext>
            </a:extLst>
          </p:cNvPr>
          <p:cNvSpPr/>
          <p:nvPr userDrawn="1"/>
        </p:nvSpPr>
        <p:spPr>
          <a:xfrm>
            <a:off x="6601838" y="1539330"/>
            <a:ext cx="4857345" cy="482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1">
            <a:extLst>
              <a:ext uri="{FF2B5EF4-FFF2-40B4-BE49-F238E27FC236}">
                <a16:creationId xmlns:a16="http://schemas.microsoft.com/office/drawing/2014/main" id="{FBB61F59-2E55-7E4F-8F18-8809B7213ADE}"/>
              </a:ext>
            </a:extLst>
          </p:cNvPr>
          <p:cNvSpPr txBox="1">
            <a:spLocks/>
          </p:cNvSpPr>
          <p:nvPr userDrawn="1"/>
        </p:nvSpPr>
        <p:spPr>
          <a:xfrm>
            <a:off x="6613695" y="1618488"/>
            <a:ext cx="4845487" cy="4754880"/>
          </a:xfrm>
          <a:prstGeom prst="rect">
            <a:avLst/>
          </a:prstGeom>
        </p:spPr>
        <p:txBody>
          <a:bodyPr vert="horz" lIns="91440" tIns="45720" rIns="91440" bIns="45720" rtlCol="0">
            <a:normAutofit fontScale="92500"/>
          </a:bodyPr>
          <a:lstStyle>
            <a:lvl1pPr marL="274320" indent="-228600" algn="l" defTabSz="914400" rtl="0" eaLnBrk="1" latinLnBrk="0" hangingPunct="1">
              <a:lnSpc>
                <a:spcPct val="90000"/>
              </a:lnSpc>
              <a:spcBef>
                <a:spcPts val="1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1pPr>
            <a:lvl2pPr marL="594360" indent="-228600" algn="l" defTabSz="914400" rtl="0" eaLnBrk="1" latinLnBrk="0" hangingPunct="1">
              <a:lnSpc>
                <a:spcPct val="90000"/>
              </a:lnSpc>
              <a:spcBef>
                <a:spcPts val="10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2pPr>
            <a:lvl3pPr marL="91440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3pPr>
            <a:lvl4pPr marL="123444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4pPr>
            <a:lvl5pPr marL="155448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a:lstStyle>
          <a:p>
            <a:pPr marL="45720" indent="0">
              <a:buFont typeface="Arial" pitchFamily="34" charset="0"/>
              <a:buNone/>
            </a:pPr>
            <a:r>
              <a:rPr lang="en-US" sz="2600">
                <a:solidFill>
                  <a:schemeClr val="bg1"/>
                </a:solidFill>
              </a:rPr>
              <a:t>MEMBERSHIP TIERS</a:t>
            </a:r>
          </a:p>
          <a:p>
            <a:pPr marL="45720" indent="0">
              <a:lnSpc>
                <a:spcPct val="200000"/>
              </a:lnSpc>
              <a:buNone/>
            </a:pPr>
            <a:r>
              <a:rPr lang="en-US" sz="2100">
                <a:solidFill>
                  <a:schemeClr val="accent1"/>
                </a:solidFill>
              </a:rPr>
              <a:t>Startup Membership: 	                   </a:t>
            </a:r>
            <a:r>
              <a:rPr lang="en-US" sz="2100">
                <a:solidFill>
                  <a:schemeClr val="bg1"/>
                </a:solidFill>
              </a:rPr>
              <a:t>$3,500</a:t>
            </a:r>
          </a:p>
          <a:p>
            <a:pPr marL="45720" indent="0">
              <a:lnSpc>
                <a:spcPct val="150000"/>
              </a:lnSpc>
              <a:buNone/>
            </a:pPr>
            <a:endParaRPr lang="en-US" sz="2100">
              <a:solidFill>
                <a:schemeClr val="accent1"/>
              </a:solidFill>
            </a:endParaRPr>
          </a:p>
          <a:p>
            <a:pPr marL="45720" indent="0">
              <a:lnSpc>
                <a:spcPct val="150000"/>
              </a:lnSpc>
              <a:buNone/>
            </a:pPr>
            <a:r>
              <a:rPr lang="en-US" sz="2100">
                <a:solidFill>
                  <a:schemeClr val="accent1"/>
                </a:solidFill>
              </a:rPr>
              <a:t>General Membership: 	                   </a:t>
            </a:r>
            <a:r>
              <a:rPr lang="en-US" sz="2100">
                <a:solidFill>
                  <a:schemeClr val="bg1"/>
                </a:solidFill>
              </a:rPr>
              <a:t>$14,995</a:t>
            </a:r>
          </a:p>
          <a:p>
            <a:pPr marL="45720" indent="0">
              <a:lnSpc>
                <a:spcPct val="150000"/>
              </a:lnSpc>
              <a:buNone/>
            </a:pPr>
            <a:endParaRPr lang="en-US" sz="2100">
              <a:solidFill>
                <a:schemeClr val="accent1"/>
              </a:solidFill>
            </a:endParaRPr>
          </a:p>
          <a:p>
            <a:pPr marL="45720" indent="0">
              <a:lnSpc>
                <a:spcPct val="150000"/>
              </a:lnSpc>
              <a:buNone/>
            </a:pPr>
            <a:r>
              <a:rPr lang="en-US" sz="2100">
                <a:solidFill>
                  <a:schemeClr val="accent1"/>
                </a:solidFill>
              </a:rPr>
              <a:t>Board Membership:	                   </a:t>
            </a:r>
            <a:r>
              <a:rPr lang="en-US" sz="2100">
                <a:solidFill>
                  <a:schemeClr val="bg1"/>
                </a:solidFill>
              </a:rPr>
              <a:t>$47,500</a:t>
            </a:r>
          </a:p>
          <a:p>
            <a:pPr marL="45720" indent="0">
              <a:lnSpc>
                <a:spcPct val="150000"/>
              </a:lnSpc>
              <a:buNone/>
            </a:pPr>
            <a:endParaRPr lang="en-US" sz="2100">
              <a:solidFill>
                <a:schemeClr val="bg1"/>
              </a:solidFill>
            </a:endParaRPr>
          </a:p>
        </p:txBody>
      </p:sp>
    </p:spTree>
    <p:extLst>
      <p:ext uri="{BB962C8B-B14F-4D97-AF65-F5344CB8AC3E}">
        <p14:creationId xmlns:p14="http://schemas.microsoft.com/office/powerpoint/2010/main" val="1903526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A8FC7EA-2CE4-4044-904A-63A41FAB7813}"/>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4" name="Oval 3">
            <a:extLst>
              <a:ext uri="{FF2B5EF4-FFF2-40B4-BE49-F238E27FC236}">
                <a16:creationId xmlns:a16="http://schemas.microsoft.com/office/drawing/2014/main" id="{6F0F3387-16C3-E04A-ABA7-75EBD7EA99C2}"/>
              </a:ext>
            </a:extLst>
          </p:cNvPr>
          <p:cNvSpPr/>
          <p:nvPr userDrawn="1"/>
        </p:nvSpPr>
        <p:spPr>
          <a:xfrm>
            <a:off x="7015682" y="1819324"/>
            <a:ext cx="4382770" cy="438277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a:extLst>
              <a:ext uri="{FF2B5EF4-FFF2-40B4-BE49-F238E27FC236}">
                <a16:creationId xmlns:a16="http://schemas.microsoft.com/office/drawing/2014/main" id="{2C189148-D25C-FD43-AA8F-E6924D8D8039}"/>
              </a:ext>
            </a:extLst>
          </p:cNvPr>
          <p:cNvSpPr>
            <a:spLocks noGrp="1"/>
          </p:cNvSpPr>
          <p:nvPr>
            <p:ph idx="1"/>
          </p:nvPr>
        </p:nvSpPr>
        <p:spPr>
          <a:xfrm>
            <a:off x="660338" y="1830361"/>
            <a:ext cx="6584326" cy="406150"/>
          </a:xfrm>
        </p:spPr>
        <p:txBody>
          <a:bodyPr/>
          <a:lstStyle/>
          <a:p>
            <a:pPr marL="45720" indent="0">
              <a:buNone/>
            </a:pPr>
            <a:r>
              <a:rPr lang="en-US" sz="2100" b="1">
                <a:latin typeface="Effra" panose="020B0603020203020204" pitchFamily="34" charset="0"/>
                <a:cs typeface="Effra" panose="020B0603020203020204" pitchFamily="34" charset="0"/>
              </a:rPr>
              <a:t>CESA advocates for </a:t>
            </a:r>
            <a:r>
              <a:rPr lang="en-US" sz="2100" b="1">
                <a:solidFill>
                  <a:srgbClr val="72B164"/>
                </a:solidFill>
                <a:latin typeface="Effra" panose="020B0603020203020204" pitchFamily="34" charset="0"/>
                <a:cs typeface="Effra" panose="020B0603020203020204" pitchFamily="34" charset="0"/>
              </a:rPr>
              <a:t>all types </a:t>
            </a:r>
            <a:r>
              <a:rPr lang="en-US" sz="2100" b="1">
                <a:latin typeface="Effra" panose="020B0603020203020204" pitchFamily="34" charset="0"/>
                <a:cs typeface="Effra" panose="020B0603020203020204" pitchFamily="34" charset="0"/>
              </a:rPr>
              <a:t>of storage technologies. </a:t>
            </a:r>
          </a:p>
          <a:p>
            <a:pPr marL="45720" indent="0">
              <a:buNone/>
            </a:pPr>
            <a:endParaRPr lang="en-US" sz="2100" b="1">
              <a:latin typeface="Effra" panose="020B0603020203020204" pitchFamily="34" charset="0"/>
              <a:cs typeface="Effra" panose="020B0603020203020204" pitchFamily="34" charset="0"/>
            </a:endParaRPr>
          </a:p>
          <a:p>
            <a:endParaRPr lang="en-US"/>
          </a:p>
        </p:txBody>
      </p:sp>
      <p:sp>
        <p:nvSpPr>
          <p:cNvPr id="6" name="Slide Number Placeholder 2">
            <a:extLst>
              <a:ext uri="{FF2B5EF4-FFF2-40B4-BE49-F238E27FC236}">
                <a16:creationId xmlns:a16="http://schemas.microsoft.com/office/drawing/2014/main" id="{6AD034E3-C22F-1C48-8737-8B303966633C}"/>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7" name="Text Placeholder 3">
            <a:extLst>
              <a:ext uri="{FF2B5EF4-FFF2-40B4-BE49-F238E27FC236}">
                <a16:creationId xmlns:a16="http://schemas.microsoft.com/office/drawing/2014/main" id="{FBCA3827-FD6F-D04B-8748-557A3DE605BA}"/>
              </a:ext>
            </a:extLst>
          </p:cNvPr>
          <p:cNvSpPr>
            <a:spLocks noGrp="1"/>
          </p:cNvSpPr>
          <p:nvPr>
            <p:ph type="body" sz="quarter" idx="13"/>
          </p:nvPr>
        </p:nvSpPr>
        <p:spPr>
          <a:xfrm>
            <a:off x="0" y="0"/>
            <a:ext cx="6096000" cy="234176"/>
          </a:xfrm>
        </p:spPr>
        <p:txBody>
          <a:bodyPr/>
          <a:lstStyle/>
          <a:p>
            <a:endParaRPr lang="en-US"/>
          </a:p>
        </p:txBody>
      </p:sp>
      <p:sp>
        <p:nvSpPr>
          <p:cNvPr id="8" name="Title 5">
            <a:extLst>
              <a:ext uri="{FF2B5EF4-FFF2-40B4-BE49-F238E27FC236}">
                <a16:creationId xmlns:a16="http://schemas.microsoft.com/office/drawing/2014/main" id="{386D75FC-EF76-054B-B033-8E9817CFE73D}"/>
              </a:ext>
            </a:extLst>
          </p:cNvPr>
          <p:cNvSpPr>
            <a:spLocks noGrp="1"/>
          </p:cNvSpPr>
          <p:nvPr>
            <p:ph type="title"/>
          </p:nvPr>
        </p:nvSpPr>
        <p:spPr>
          <a:xfrm>
            <a:off x="609600" y="284111"/>
            <a:ext cx="9153421" cy="838200"/>
          </a:xfrm>
        </p:spPr>
        <p:txBody>
          <a:bodyPr/>
          <a:lstStyle/>
          <a:p>
            <a:r>
              <a:rPr lang="en-US">
                <a:solidFill>
                  <a:schemeClr val="accent2"/>
                </a:solidFill>
              </a:rPr>
              <a:t>Diverse Energy Storage Technologies </a:t>
            </a:r>
          </a:p>
        </p:txBody>
      </p:sp>
      <p:pic>
        <p:nvPicPr>
          <p:cNvPr id="9" name="Content Placeholder 19">
            <a:extLst>
              <a:ext uri="{FF2B5EF4-FFF2-40B4-BE49-F238E27FC236}">
                <a16:creationId xmlns:a16="http://schemas.microsoft.com/office/drawing/2014/main" id="{D010E9F7-511F-C444-A536-A9BEA7D779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30817" y="1819326"/>
            <a:ext cx="5302452" cy="4754563"/>
          </a:xfrm>
          <a:prstGeom prst="rect">
            <a:avLst/>
          </a:prstGeom>
        </p:spPr>
      </p:pic>
      <p:sp>
        <p:nvSpPr>
          <p:cNvPr id="10" name="Rounded Rectangle 9">
            <a:extLst>
              <a:ext uri="{FF2B5EF4-FFF2-40B4-BE49-F238E27FC236}">
                <a16:creationId xmlns:a16="http://schemas.microsoft.com/office/drawing/2014/main" id="{8E839090-0257-DE4D-8F3A-1BB056B0A087}"/>
              </a:ext>
            </a:extLst>
          </p:cNvPr>
          <p:cNvSpPr/>
          <p:nvPr userDrawn="1"/>
        </p:nvSpPr>
        <p:spPr>
          <a:xfrm>
            <a:off x="3698123" y="3872132"/>
            <a:ext cx="2531087"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COMPRESSED AIR</a:t>
            </a:r>
          </a:p>
        </p:txBody>
      </p:sp>
      <p:sp>
        <p:nvSpPr>
          <p:cNvPr id="11" name="Rounded Rectangle 10">
            <a:extLst>
              <a:ext uri="{FF2B5EF4-FFF2-40B4-BE49-F238E27FC236}">
                <a16:creationId xmlns:a16="http://schemas.microsoft.com/office/drawing/2014/main" id="{E3EAC180-60E5-8141-A753-F85DE49D8323}"/>
              </a:ext>
            </a:extLst>
          </p:cNvPr>
          <p:cNvSpPr/>
          <p:nvPr userDrawn="1"/>
        </p:nvSpPr>
        <p:spPr>
          <a:xfrm>
            <a:off x="777775" y="3852722"/>
            <a:ext cx="2645395"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ELECTRO-CHEMICAL BATTERY</a:t>
            </a:r>
          </a:p>
        </p:txBody>
      </p:sp>
      <p:sp>
        <p:nvSpPr>
          <p:cNvPr id="12" name="Rounded Rectangle 11">
            <a:extLst>
              <a:ext uri="{FF2B5EF4-FFF2-40B4-BE49-F238E27FC236}">
                <a16:creationId xmlns:a16="http://schemas.microsoft.com/office/drawing/2014/main" id="{93B47B16-F297-6C44-9706-EA67F2CF93A5}"/>
              </a:ext>
            </a:extLst>
          </p:cNvPr>
          <p:cNvSpPr/>
          <p:nvPr userDrawn="1"/>
        </p:nvSpPr>
        <p:spPr>
          <a:xfrm>
            <a:off x="3698123" y="2763858"/>
            <a:ext cx="2531087" cy="662731"/>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HYDROGEN</a:t>
            </a:r>
          </a:p>
        </p:txBody>
      </p:sp>
      <p:sp>
        <p:nvSpPr>
          <p:cNvPr id="13" name="Rounded Rectangle 12">
            <a:extLst>
              <a:ext uri="{FF2B5EF4-FFF2-40B4-BE49-F238E27FC236}">
                <a16:creationId xmlns:a16="http://schemas.microsoft.com/office/drawing/2014/main" id="{3D0F8F3F-C011-7B4E-8AC7-E36C8B278DF8}"/>
              </a:ext>
            </a:extLst>
          </p:cNvPr>
          <p:cNvSpPr/>
          <p:nvPr userDrawn="1"/>
        </p:nvSpPr>
        <p:spPr>
          <a:xfrm>
            <a:off x="793550" y="2750216"/>
            <a:ext cx="2629619"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PUMPED HYDRO</a:t>
            </a:r>
          </a:p>
        </p:txBody>
      </p:sp>
      <p:sp>
        <p:nvSpPr>
          <p:cNvPr id="14" name="TextBox 13">
            <a:extLst>
              <a:ext uri="{FF2B5EF4-FFF2-40B4-BE49-F238E27FC236}">
                <a16:creationId xmlns:a16="http://schemas.microsoft.com/office/drawing/2014/main" id="{A7E8E8A5-36F9-3448-9513-86A018ACBF03}"/>
              </a:ext>
            </a:extLst>
          </p:cNvPr>
          <p:cNvSpPr txBox="1"/>
          <p:nvPr userDrawn="1"/>
        </p:nvSpPr>
        <p:spPr>
          <a:xfrm>
            <a:off x="10068265" y="6094370"/>
            <a:ext cx="1765004" cy="261610"/>
          </a:xfrm>
          <a:prstGeom prst="rect">
            <a:avLst/>
          </a:prstGeom>
          <a:noFill/>
        </p:spPr>
        <p:txBody>
          <a:bodyPr wrap="square" rtlCol="0">
            <a:spAutoFit/>
          </a:bodyPr>
          <a:lstStyle/>
          <a:p>
            <a:r>
              <a:rPr lang="en-US" sz="1100"/>
              <a:t>CMUA</a:t>
            </a:r>
          </a:p>
        </p:txBody>
      </p:sp>
      <p:sp>
        <p:nvSpPr>
          <p:cNvPr id="15" name="Rounded Rectangle 14">
            <a:extLst>
              <a:ext uri="{FF2B5EF4-FFF2-40B4-BE49-F238E27FC236}">
                <a16:creationId xmlns:a16="http://schemas.microsoft.com/office/drawing/2014/main" id="{4BAB30FB-E5A7-594C-AD0E-4EA3F1489A4E}"/>
              </a:ext>
            </a:extLst>
          </p:cNvPr>
          <p:cNvSpPr/>
          <p:nvPr userDrawn="1"/>
        </p:nvSpPr>
        <p:spPr>
          <a:xfrm>
            <a:off x="734568" y="4985455"/>
            <a:ext cx="2688601" cy="662731"/>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FLYWHEEL</a:t>
            </a:r>
          </a:p>
        </p:txBody>
      </p:sp>
      <p:sp>
        <p:nvSpPr>
          <p:cNvPr id="16" name="Rounded Rectangle 15">
            <a:extLst>
              <a:ext uri="{FF2B5EF4-FFF2-40B4-BE49-F238E27FC236}">
                <a16:creationId xmlns:a16="http://schemas.microsoft.com/office/drawing/2014/main" id="{7FD2DC80-FB77-5742-A3E9-A0548CFAE525}"/>
              </a:ext>
            </a:extLst>
          </p:cNvPr>
          <p:cNvSpPr/>
          <p:nvPr userDrawn="1"/>
        </p:nvSpPr>
        <p:spPr>
          <a:xfrm>
            <a:off x="3683411" y="4993707"/>
            <a:ext cx="2531086"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THERMAL</a:t>
            </a:r>
            <a:endParaRPr lang="en-US">
              <a:solidFill>
                <a:srgbClr val="72B164"/>
              </a:solidFill>
            </a:endParaRPr>
          </a:p>
        </p:txBody>
      </p:sp>
      <p:sp>
        <p:nvSpPr>
          <p:cNvPr id="17" name="Rectangle 16">
            <a:extLst>
              <a:ext uri="{FF2B5EF4-FFF2-40B4-BE49-F238E27FC236}">
                <a16:creationId xmlns:a16="http://schemas.microsoft.com/office/drawing/2014/main" id="{88A5A74F-E4F5-AB41-B2B6-6981D44C48FB}"/>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7947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vert="horz" lIns="91440" tIns="45720" rIns="91440" bIns="45720" rtlCol="0" anchor="ctr"/>
          <a:lstStyle>
            <a:lvl1pPr>
              <a:defRPr lang="en-US" smtClean="0"/>
            </a:lvl1pPr>
          </a:lstStyle>
          <a:p>
            <a:fld id="{F584B5B7-BBC4-BB49-9FC5-6FA9589B8BE0}" type="slidenum">
              <a:rPr lang="en-US" smtClean="0"/>
              <a:pPr/>
              <a:t>‹#›</a:t>
            </a:fld>
            <a:endParaRPr lang="en-US"/>
          </a:p>
        </p:txBody>
      </p:sp>
      <p:sp>
        <p:nvSpPr>
          <p:cNvPr id="8"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pic>
        <p:nvPicPr>
          <p:cNvPr id="7" name="Picture 6" descr="A close up of a sign&#10;&#10;Description automatically generated">
            <a:extLst>
              <a:ext uri="{FF2B5EF4-FFF2-40B4-BE49-F238E27FC236}">
                <a16:creationId xmlns:a16="http://schemas.microsoft.com/office/drawing/2014/main" id="{5BA737EF-C762-B448-A1FF-B5EA154ACAF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10" name="Rectangle 9">
            <a:extLst>
              <a:ext uri="{FF2B5EF4-FFF2-40B4-BE49-F238E27FC236}">
                <a16:creationId xmlns:a16="http://schemas.microsoft.com/office/drawing/2014/main" id="{370BFBDF-5C53-E144-B97E-4D7C0F5103ED}"/>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F1D1457-EEEB-9141-8137-483CAF5894C1}"/>
              </a:ext>
            </a:extLst>
          </p:cNvPr>
          <p:cNvSpPr/>
          <p:nvPr userDrawn="1"/>
        </p:nvSpPr>
        <p:spPr>
          <a:xfrm>
            <a:off x="7924800" y="1539330"/>
            <a:ext cx="3070860" cy="543470"/>
          </a:xfrm>
          <a:prstGeom prst="rect">
            <a:avLst/>
          </a:prstGeom>
          <a:solidFill>
            <a:srgbClr val="2641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4A8848E-1892-6C42-8130-3E56398357C7}"/>
              </a:ext>
            </a:extLst>
          </p:cNvPr>
          <p:cNvSpPr/>
          <p:nvPr userDrawn="1"/>
        </p:nvSpPr>
        <p:spPr>
          <a:xfrm>
            <a:off x="609600" y="1539330"/>
            <a:ext cx="5486400" cy="543470"/>
          </a:xfrm>
          <a:prstGeom prst="rect">
            <a:avLst/>
          </a:prstGeom>
          <a:solidFill>
            <a:srgbClr val="2641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1">
            <a:extLst>
              <a:ext uri="{FF2B5EF4-FFF2-40B4-BE49-F238E27FC236}">
                <a16:creationId xmlns:a16="http://schemas.microsoft.com/office/drawing/2014/main" id="{9261CDED-9241-174F-8254-6A7EC802D6BA}"/>
              </a:ext>
            </a:extLst>
          </p:cNvPr>
          <p:cNvSpPr>
            <a:spLocks noGrp="1"/>
          </p:cNvSpPr>
          <p:nvPr>
            <p:ph idx="1"/>
          </p:nvPr>
        </p:nvSpPr>
        <p:spPr>
          <a:xfrm>
            <a:off x="609600" y="1391866"/>
            <a:ext cx="6464968" cy="4754880"/>
          </a:xfrm>
        </p:spPr>
        <p:txBody>
          <a:bodyPr>
            <a:normAutofit fontScale="92500" lnSpcReduction="10000"/>
          </a:bodyPr>
          <a:lstStyle/>
          <a:p>
            <a:pPr marL="45720" indent="0">
              <a:lnSpc>
                <a:spcPct val="200000"/>
              </a:lnSpc>
              <a:buNone/>
            </a:pPr>
            <a:r>
              <a:rPr lang="en-US" sz="2600">
                <a:solidFill>
                  <a:schemeClr val="bg1"/>
                </a:solidFill>
              </a:rPr>
              <a:t>ASSOCIATE MEMBERSHIP ELIGIBILITY</a:t>
            </a:r>
            <a:br>
              <a:rPr lang="en-US" sz="2800">
                <a:solidFill>
                  <a:schemeClr val="accent3"/>
                </a:solidFill>
              </a:rPr>
            </a:br>
            <a:r>
              <a:rPr lang="en-US" sz="2100">
                <a:solidFill>
                  <a:srgbClr val="72B164"/>
                </a:solidFill>
              </a:rPr>
              <a:t>CESA welcomes all buy-side entities including:</a:t>
            </a:r>
            <a:br>
              <a:rPr lang="en-US" sz="2100"/>
            </a:br>
            <a:r>
              <a:rPr lang="en-US" sz="2100">
                <a:solidFill>
                  <a:srgbClr val="72B164"/>
                </a:solidFill>
              </a:rPr>
              <a:t>• </a:t>
            </a:r>
            <a:r>
              <a:rPr lang="en-US" sz="2100">
                <a:solidFill>
                  <a:srgbClr val="264184"/>
                </a:solidFill>
              </a:rPr>
              <a:t>Corporate end-users</a:t>
            </a:r>
            <a:br>
              <a:rPr lang="en-US" sz="2100">
                <a:solidFill>
                  <a:srgbClr val="72B164"/>
                </a:solidFill>
              </a:rPr>
            </a:br>
            <a:r>
              <a:rPr lang="en-US" sz="2100">
                <a:solidFill>
                  <a:srgbClr val="72B164"/>
                </a:solidFill>
              </a:rPr>
              <a:t>• </a:t>
            </a:r>
            <a:r>
              <a:rPr lang="en-US" sz="2100">
                <a:solidFill>
                  <a:srgbClr val="264184"/>
                </a:solidFill>
              </a:rPr>
              <a:t>Investor- and publicly-owned utilities</a:t>
            </a:r>
            <a:br>
              <a:rPr lang="en-US" sz="2100">
                <a:solidFill>
                  <a:srgbClr val="72B164"/>
                </a:solidFill>
              </a:rPr>
            </a:br>
            <a:r>
              <a:rPr lang="en-US" sz="2100">
                <a:solidFill>
                  <a:srgbClr val="72B164"/>
                </a:solidFill>
              </a:rPr>
              <a:t>• </a:t>
            </a:r>
            <a:r>
              <a:rPr lang="en-US" sz="2100">
                <a:solidFill>
                  <a:srgbClr val="264184"/>
                </a:solidFill>
              </a:rPr>
              <a:t>Load-serving entities</a:t>
            </a:r>
            <a:br>
              <a:rPr lang="en-US" sz="2100">
                <a:solidFill>
                  <a:srgbClr val="72B164"/>
                </a:solidFill>
              </a:rPr>
            </a:br>
            <a:r>
              <a:rPr lang="en-US" sz="2100">
                <a:solidFill>
                  <a:srgbClr val="72B164"/>
                </a:solidFill>
              </a:rPr>
              <a:t>• </a:t>
            </a:r>
            <a:r>
              <a:rPr lang="en-US" sz="2100">
                <a:solidFill>
                  <a:srgbClr val="264184"/>
                </a:solidFill>
              </a:rPr>
              <a:t>Municipalities</a:t>
            </a:r>
            <a:br>
              <a:rPr lang="en-US" sz="2100">
                <a:solidFill>
                  <a:srgbClr val="72B164"/>
                </a:solidFill>
              </a:rPr>
            </a:br>
            <a:r>
              <a:rPr lang="en-US" sz="2100">
                <a:solidFill>
                  <a:srgbClr val="72B164"/>
                </a:solidFill>
              </a:rPr>
              <a:t>• </a:t>
            </a:r>
            <a:r>
              <a:rPr lang="en-US" sz="2100">
                <a:solidFill>
                  <a:srgbClr val="264184"/>
                </a:solidFill>
              </a:rPr>
              <a:t>Electric Cooperatives</a:t>
            </a:r>
            <a:br>
              <a:rPr lang="en-US" sz="2100">
                <a:solidFill>
                  <a:srgbClr val="72B164"/>
                </a:solidFill>
              </a:rPr>
            </a:br>
            <a:r>
              <a:rPr lang="en-US" sz="2100">
                <a:solidFill>
                  <a:srgbClr val="72B164"/>
                </a:solidFill>
              </a:rPr>
              <a:t>• </a:t>
            </a:r>
            <a:r>
              <a:rPr lang="en-US" sz="2100">
                <a:solidFill>
                  <a:srgbClr val="264184"/>
                </a:solidFill>
              </a:rPr>
              <a:t>Community Choice Aggregators</a:t>
            </a:r>
          </a:p>
          <a:p>
            <a:endParaRPr lang="en-US"/>
          </a:p>
        </p:txBody>
      </p:sp>
      <p:sp>
        <p:nvSpPr>
          <p:cNvPr id="22" name="Slide Number Placeholder 2">
            <a:extLst>
              <a:ext uri="{FF2B5EF4-FFF2-40B4-BE49-F238E27FC236}">
                <a16:creationId xmlns:a16="http://schemas.microsoft.com/office/drawing/2014/main" id="{D63F6092-D41C-F945-9055-7081ADE3173E}"/>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23" name="Title 3">
            <a:extLst>
              <a:ext uri="{FF2B5EF4-FFF2-40B4-BE49-F238E27FC236}">
                <a16:creationId xmlns:a16="http://schemas.microsoft.com/office/drawing/2014/main" id="{65BB90E5-5545-1648-9E27-E2A76FA1DAFF}"/>
              </a:ext>
            </a:extLst>
          </p:cNvPr>
          <p:cNvSpPr>
            <a:spLocks noGrp="1"/>
          </p:cNvSpPr>
          <p:nvPr>
            <p:ph type="title"/>
          </p:nvPr>
        </p:nvSpPr>
        <p:spPr>
          <a:xfrm>
            <a:off x="609599" y="332923"/>
            <a:ext cx="9153421" cy="838200"/>
          </a:xfrm>
        </p:spPr>
        <p:txBody>
          <a:bodyPr/>
          <a:lstStyle/>
          <a:p>
            <a:r>
              <a:rPr lang="en-US">
                <a:solidFill>
                  <a:schemeClr val="accent2"/>
                </a:solidFill>
              </a:rPr>
              <a:t>Associate Membership</a:t>
            </a:r>
          </a:p>
        </p:txBody>
      </p:sp>
      <p:sp>
        <p:nvSpPr>
          <p:cNvPr id="25" name="Content Placeholder 1">
            <a:extLst>
              <a:ext uri="{FF2B5EF4-FFF2-40B4-BE49-F238E27FC236}">
                <a16:creationId xmlns:a16="http://schemas.microsoft.com/office/drawing/2014/main" id="{828EE511-2377-E742-93AE-A513D582C215}"/>
              </a:ext>
            </a:extLst>
          </p:cNvPr>
          <p:cNvSpPr txBox="1">
            <a:spLocks/>
          </p:cNvSpPr>
          <p:nvPr userDrawn="1"/>
        </p:nvSpPr>
        <p:spPr>
          <a:xfrm>
            <a:off x="7892716" y="1455053"/>
            <a:ext cx="3241449" cy="4754880"/>
          </a:xfrm>
          <a:prstGeom prst="rect">
            <a:avLst/>
          </a:prstGeom>
        </p:spPr>
        <p:txBody>
          <a:bodyPr vert="horz" lIns="91440" tIns="45720" rIns="91440" bIns="45720" rtlCol="0">
            <a:normAutofit fontScale="92500"/>
          </a:bodyPr>
          <a:lstStyle>
            <a:lvl1pPr marL="274320" indent="-228600" algn="l" defTabSz="914400" rtl="0" eaLnBrk="1" latinLnBrk="0" hangingPunct="1">
              <a:lnSpc>
                <a:spcPct val="90000"/>
              </a:lnSpc>
              <a:spcBef>
                <a:spcPts val="1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1pPr>
            <a:lvl2pPr marL="594360" indent="-228600" algn="l" defTabSz="914400" rtl="0" eaLnBrk="1" latinLnBrk="0" hangingPunct="1">
              <a:lnSpc>
                <a:spcPct val="90000"/>
              </a:lnSpc>
              <a:spcBef>
                <a:spcPts val="10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2pPr>
            <a:lvl3pPr marL="91440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3pPr>
            <a:lvl4pPr marL="123444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4pPr>
            <a:lvl5pPr marL="1554480" indent="-228600" algn="l" defTabSz="914400" rtl="0" eaLnBrk="1" latinLnBrk="0" hangingPunct="1">
              <a:lnSpc>
                <a:spcPct val="90000"/>
              </a:lnSpc>
              <a:spcBef>
                <a:spcPts val="800"/>
              </a:spcBef>
              <a:buClr>
                <a:srgbClr val="273F84"/>
              </a:buClr>
              <a:buSzPct val="100000"/>
              <a:buFont typeface="Arial" pitchFamily="34" charset="0"/>
              <a:buChar char="▪"/>
              <a:defRPr sz="2400" kern="1200">
                <a:solidFill>
                  <a:srgbClr val="273F84"/>
                </a:solidFill>
                <a:latin typeface="Effra" panose="020B0603020203020204" pitchFamily="34" charset="0"/>
                <a:ea typeface="+mn-ea"/>
                <a:cs typeface="Effra" panose="020B0603020203020204" pitchFamily="34" charset="0"/>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a:lstStyle>
          <a:p>
            <a:pPr marL="45720" indent="0">
              <a:lnSpc>
                <a:spcPct val="150000"/>
              </a:lnSpc>
              <a:buNone/>
            </a:pPr>
            <a:r>
              <a:rPr lang="en-US" sz="2800">
                <a:solidFill>
                  <a:schemeClr val="bg1"/>
                </a:solidFill>
              </a:rPr>
              <a:t>JOIN CESA TODAY</a:t>
            </a:r>
            <a:br>
              <a:rPr lang="en-US" sz="2800">
                <a:solidFill>
                  <a:schemeClr val="accent3"/>
                </a:solidFill>
              </a:rPr>
            </a:br>
            <a:r>
              <a:rPr lang="en-US" sz="2300"/>
              <a:t>Become a CESA member and help </a:t>
            </a:r>
            <a:r>
              <a:rPr lang="en-US" sz="2300">
                <a:solidFill>
                  <a:srgbClr val="72B164"/>
                </a:solidFill>
              </a:rPr>
              <a:t>shape the future </a:t>
            </a:r>
            <a:r>
              <a:rPr lang="en-US" sz="2300"/>
              <a:t>of energy storage. We have membership levels for companies of all sizes and interest levels:</a:t>
            </a:r>
          </a:p>
          <a:p>
            <a:pPr marL="45720" indent="0">
              <a:lnSpc>
                <a:spcPct val="150000"/>
              </a:lnSpc>
              <a:buNone/>
            </a:pPr>
            <a:r>
              <a:rPr lang="en-US" sz="2300">
                <a:solidFill>
                  <a:srgbClr val="72B164"/>
                </a:solidFill>
              </a:rPr>
              <a:t>STANDARD:</a:t>
            </a:r>
            <a:r>
              <a:rPr lang="en-US" sz="2300">
                <a:solidFill>
                  <a:schemeClr val="accent6"/>
                </a:solidFill>
              </a:rPr>
              <a:t>                  </a:t>
            </a:r>
            <a:r>
              <a:rPr lang="en-US" sz="2300">
                <a:solidFill>
                  <a:schemeClr val="accent3"/>
                </a:solidFill>
              </a:rPr>
              <a:t>5,000</a:t>
            </a:r>
            <a:br>
              <a:rPr lang="en-US" sz="2300"/>
            </a:br>
            <a:r>
              <a:rPr lang="en-US" sz="2300">
                <a:solidFill>
                  <a:srgbClr val="72B164"/>
                </a:solidFill>
              </a:rPr>
              <a:t>PREMIUM:</a:t>
            </a:r>
            <a:r>
              <a:rPr lang="en-US" sz="2300"/>
              <a:t>                  </a:t>
            </a:r>
            <a:r>
              <a:rPr lang="en-US" sz="2300">
                <a:solidFill>
                  <a:schemeClr val="accent3"/>
                </a:solidFill>
              </a:rPr>
              <a:t>20,000</a:t>
            </a:r>
          </a:p>
        </p:txBody>
      </p:sp>
      <p:sp>
        <p:nvSpPr>
          <p:cNvPr id="26" name="Rectangle 25">
            <a:extLst>
              <a:ext uri="{FF2B5EF4-FFF2-40B4-BE49-F238E27FC236}">
                <a16:creationId xmlns:a16="http://schemas.microsoft.com/office/drawing/2014/main" id="{29A4DA62-94C8-794F-838F-D1D4F27D30BA}"/>
              </a:ext>
            </a:extLst>
          </p:cNvPr>
          <p:cNvSpPr/>
          <p:nvPr userDrawn="1"/>
        </p:nvSpPr>
        <p:spPr>
          <a:xfrm>
            <a:off x="7924799" y="5163671"/>
            <a:ext cx="3209365" cy="983075"/>
          </a:xfrm>
          <a:prstGeom prst="rect">
            <a:avLst/>
          </a:prstGeom>
          <a:noFill/>
          <a:ln>
            <a:solidFill>
              <a:srgbClr val="72B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165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egulatory Call- Policy Note">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sp>
        <p:nvSpPr>
          <p:cNvPr id="4" name="Text Placeholder 3">
            <a:extLst>
              <a:ext uri="{FF2B5EF4-FFF2-40B4-BE49-F238E27FC236}">
                <a16:creationId xmlns:a16="http://schemas.microsoft.com/office/drawing/2014/main" id="{3155DBA7-130B-4D39-90B3-EB7E21924B41}"/>
              </a:ext>
            </a:extLst>
          </p:cNvPr>
          <p:cNvSpPr>
            <a:spLocks noGrp="1"/>
          </p:cNvSpPr>
          <p:nvPr>
            <p:ph type="body" sz="quarter" idx="14" hasCustomPrompt="1"/>
          </p:nvPr>
        </p:nvSpPr>
        <p:spPr>
          <a:xfrm>
            <a:off x="8617789" y="5779698"/>
            <a:ext cx="3574211" cy="805848"/>
          </a:xfrm>
          <a:solidFill>
            <a:schemeClr val="accent5"/>
          </a:solidFill>
        </p:spPr>
        <p:txBody>
          <a:bodyPr>
            <a:normAutofit/>
          </a:bodyPr>
          <a:lstStyle>
            <a:lvl1pPr>
              <a:defRPr sz="2000">
                <a:solidFill>
                  <a:schemeClr val="accent6"/>
                </a:solidFill>
              </a:defRPr>
            </a:lvl1pPr>
          </a:lstStyle>
          <a:p>
            <a:pPr lvl="0"/>
            <a:r>
              <a:rPr lang="en-US"/>
              <a:t>Insert Relevant CESA Audience Here</a:t>
            </a:r>
          </a:p>
        </p:txBody>
      </p:sp>
      <p:sp>
        <p:nvSpPr>
          <p:cNvPr id="45" name="Rectangle 44">
            <a:extLst>
              <a:ext uri="{FF2B5EF4-FFF2-40B4-BE49-F238E27FC236}">
                <a16:creationId xmlns:a16="http://schemas.microsoft.com/office/drawing/2014/main" id="{2605BB68-72F5-2A45-9117-99E3E7AF92B4}"/>
              </a:ext>
            </a:extLst>
          </p:cNvPr>
          <p:cNvSpPr/>
          <p:nvPr userDrawn="1"/>
        </p:nvSpPr>
        <p:spPr>
          <a:xfrm>
            <a:off x="0" y="0"/>
            <a:ext cx="12192000" cy="70201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660CE0CE-E2E8-8D48-87A8-F5E8B38CEDBE}"/>
              </a:ext>
            </a:extLst>
          </p:cNvPr>
          <p:cNvSpPr/>
          <p:nvPr userDrawn="1"/>
        </p:nvSpPr>
        <p:spPr>
          <a:xfrm>
            <a:off x="7015682" y="1819324"/>
            <a:ext cx="4382770" cy="43827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ontent Placeholder 1">
            <a:extLst>
              <a:ext uri="{FF2B5EF4-FFF2-40B4-BE49-F238E27FC236}">
                <a16:creationId xmlns:a16="http://schemas.microsoft.com/office/drawing/2014/main" id="{BB2B4386-5CE1-D841-A3EC-057640CF73BB}"/>
              </a:ext>
            </a:extLst>
          </p:cNvPr>
          <p:cNvSpPr>
            <a:spLocks noGrp="1"/>
          </p:cNvSpPr>
          <p:nvPr>
            <p:ph idx="1"/>
          </p:nvPr>
        </p:nvSpPr>
        <p:spPr>
          <a:xfrm>
            <a:off x="660338" y="1830361"/>
            <a:ext cx="6584326" cy="406150"/>
          </a:xfrm>
        </p:spPr>
        <p:txBody>
          <a:bodyPr/>
          <a:lstStyle/>
          <a:p>
            <a:pPr marL="45720" indent="0">
              <a:buNone/>
            </a:pPr>
            <a:r>
              <a:rPr lang="en-US" sz="2100" b="1">
                <a:solidFill>
                  <a:schemeClr val="bg1"/>
                </a:solidFill>
                <a:latin typeface="Effra" panose="020B0603020203020204" pitchFamily="34" charset="0"/>
                <a:cs typeface="Effra" panose="020B0603020203020204" pitchFamily="34" charset="0"/>
              </a:rPr>
              <a:t>CESA advocates for </a:t>
            </a:r>
            <a:r>
              <a:rPr lang="en-US" sz="2100" b="1">
                <a:solidFill>
                  <a:srgbClr val="72B164"/>
                </a:solidFill>
                <a:latin typeface="Effra" panose="020B0603020203020204" pitchFamily="34" charset="0"/>
                <a:cs typeface="Effra" panose="020B0603020203020204" pitchFamily="34" charset="0"/>
              </a:rPr>
              <a:t>all types </a:t>
            </a:r>
            <a:r>
              <a:rPr lang="en-US" sz="2100" b="1">
                <a:solidFill>
                  <a:schemeClr val="bg1"/>
                </a:solidFill>
                <a:latin typeface="Effra" panose="020B0603020203020204" pitchFamily="34" charset="0"/>
                <a:cs typeface="Effra" panose="020B0603020203020204" pitchFamily="34" charset="0"/>
              </a:rPr>
              <a:t>of storage technologies. </a:t>
            </a:r>
          </a:p>
          <a:p>
            <a:pPr marL="45720" indent="0">
              <a:buNone/>
            </a:pPr>
            <a:endParaRPr lang="en-US" sz="2100" b="1">
              <a:solidFill>
                <a:schemeClr val="bg1"/>
              </a:solidFill>
              <a:latin typeface="Effra" panose="020B0603020203020204" pitchFamily="34" charset="0"/>
              <a:cs typeface="Effra" panose="020B0603020203020204" pitchFamily="34" charset="0"/>
            </a:endParaRPr>
          </a:p>
          <a:p>
            <a:endParaRPr lang="en-US"/>
          </a:p>
        </p:txBody>
      </p:sp>
      <p:sp>
        <p:nvSpPr>
          <p:cNvPr id="48" name="Slide Number Placeholder 2">
            <a:extLst>
              <a:ext uri="{FF2B5EF4-FFF2-40B4-BE49-F238E27FC236}">
                <a16:creationId xmlns:a16="http://schemas.microsoft.com/office/drawing/2014/main" id="{8F97D716-474E-D24B-89A6-A699670136F0}"/>
              </a:ext>
            </a:extLst>
          </p:cNvPr>
          <p:cNvSpPr txBox="1">
            <a:spLocks/>
          </p:cNvSpPr>
          <p:nvPr userDrawn="1"/>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a:t>
            </a:fld>
            <a:endParaRPr lang="en-US" sz="900"/>
          </a:p>
        </p:txBody>
      </p:sp>
      <p:sp>
        <p:nvSpPr>
          <p:cNvPr id="49" name="Text Placeholder 3">
            <a:extLst>
              <a:ext uri="{FF2B5EF4-FFF2-40B4-BE49-F238E27FC236}">
                <a16:creationId xmlns:a16="http://schemas.microsoft.com/office/drawing/2014/main" id="{0BE3F880-4026-D941-8650-034114B0709A}"/>
              </a:ext>
            </a:extLst>
          </p:cNvPr>
          <p:cNvSpPr>
            <a:spLocks noGrp="1"/>
          </p:cNvSpPr>
          <p:nvPr>
            <p:ph type="body" sz="quarter" idx="15"/>
          </p:nvPr>
        </p:nvSpPr>
        <p:spPr>
          <a:xfrm>
            <a:off x="0" y="0"/>
            <a:ext cx="6096000" cy="234176"/>
          </a:xfrm>
        </p:spPr>
        <p:txBody>
          <a:bodyPr/>
          <a:lstStyle/>
          <a:p>
            <a:endParaRPr lang="en-US"/>
          </a:p>
        </p:txBody>
      </p:sp>
      <p:sp>
        <p:nvSpPr>
          <p:cNvPr id="50" name="Title 5">
            <a:extLst>
              <a:ext uri="{FF2B5EF4-FFF2-40B4-BE49-F238E27FC236}">
                <a16:creationId xmlns:a16="http://schemas.microsoft.com/office/drawing/2014/main" id="{DBED4312-E2A2-254B-94A8-5629FA2A3535}"/>
              </a:ext>
            </a:extLst>
          </p:cNvPr>
          <p:cNvSpPr>
            <a:spLocks noGrp="1"/>
          </p:cNvSpPr>
          <p:nvPr>
            <p:ph type="title"/>
          </p:nvPr>
        </p:nvSpPr>
        <p:spPr>
          <a:xfrm>
            <a:off x="609600" y="245213"/>
            <a:ext cx="9153421" cy="838200"/>
          </a:xfrm>
        </p:spPr>
        <p:txBody>
          <a:bodyPr/>
          <a:lstStyle/>
          <a:p>
            <a:r>
              <a:rPr lang="en-US">
                <a:solidFill>
                  <a:schemeClr val="bg1"/>
                </a:solidFill>
              </a:rPr>
              <a:t>Diverse Energy Storage Technologies </a:t>
            </a:r>
          </a:p>
        </p:txBody>
      </p:sp>
      <p:pic>
        <p:nvPicPr>
          <p:cNvPr id="51" name="Content Placeholder 19">
            <a:extLst>
              <a:ext uri="{FF2B5EF4-FFF2-40B4-BE49-F238E27FC236}">
                <a16:creationId xmlns:a16="http://schemas.microsoft.com/office/drawing/2014/main" id="{ABFA305E-232D-CD4B-B6B9-32498B95FE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30817" y="1911164"/>
            <a:ext cx="5302452" cy="4754563"/>
          </a:xfrm>
          <a:prstGeom prst="rect">
            <a:avLst/>
          </a:prstGeom>
        </p:spPr>
      </p:pic>
      <p:sp>
        <p:nvSpPr>
          <p:cNvPr id="52" name="Rounded Rectangle 51">
            <a:extLst>
              <a:ext uri="{FF2B5EF4-FFF2-40B4-BE49-F238E27FC236}">
                <a16:creationId xmlns:a16="http://schemas.microsoft.com/office/drawing/2014/main" id="{18716E3D-2D02-7043-B070-B6B07F5B7766}"/>
              </a:ext>
            </a:extLst>
          </p:cNvPr>
          <p:cNvSpPr/>
          <p:nvPr userDrawn="1"/>
        </p:nvSpPr>
        <p:spPr>
          <a:xfrm>
            <a:off x="3698123" y="3872132"/>
            <a:ext cx="2531087"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COMPRESSED AIR</a:t>
            </a:r>
          </a:p>
        </p:txBody>
      </p:sp>
      <p:sp>
        <p:nvSpPr>
          <p:cNvPr id="53" name="Rounded Rectangle 52">
            <a:extLst>
              <a:ext uri="{FF2B5EF4-FFF2-40B4-BE49-F238E27FC236}">
                <a16:creationId xmlns:a16="http://schemas.microsoft.com/office/drawing/2014/main" id="{1F036C80-6FA2-8343-AC25-F8CDD73A0C75}"/>
              </a:ext>
            </a:extLst>
          </p:cNvPr>
          <p:cNvSpPr/>
          <p:nvPr userDrawn="1"/>
        </p:nvSpPr>
        <p:spPr>
          <a:xfrm>
            <a:off x="777775" y="3852722"/>
            <a:ext cx="2645395"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ELECTRO-CHEMICAL BATTERY</a:t>
            </a:r>
          </a:p>
        </p:txBody>
      </p:sp>
      <p:sp>
        <p:nvSpPr>
          <p:cNvPr id="54" name="Rounded Rectangle 53">
            <a:extLst>
              <a:ext uri="{FF2B5EF4-FFF2-40B4-BE49-F238E27FC236}">
                <a16:creationId xmlns:a16="http://schemas.microsoft.com/office/drawing/2014/main" id="{1A99A5F8-5190-5544-95F2-AF3AF6E3D4CF}"/>
              </a:ext>
            </a:extLst>
          </p:cNvPr>
          <p:cNvSpPr/>
          <p:nvPr userDrawn="1"/>
        </p:nvSpPr>
        <p:spPr>
          <a:xfrm>
            <a:off x="3698123" y="2763858"/>
            <a:ext cx="2531087" cy="662731"/>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HYDROGEN</a:t>
            </a:r>
          </a:p>
        </p:txBody>
      </p:sp>
      <p:sp>
        <p:nvSpPr>
          <p:cNvPr id="55" name="Rounded Rectangle 54">
            <a:extLst>
              <a:ext uri="{FF2B5EF4-FFF2-40B4-BE49-F238E27FC236}">
                <a16:creationId xmlns:a16="http://schemas.microsoft.com/office/drawing/2014/main" id="{47313B1B-0668-9A4A-91D8-52B661278B87}"/>
              </a:ext>
            </a:extLst>
          </p:cNvPr>
          <p:cNvSpPr/>
          <p:nvPr userDrawn="1"/>
        </p:nvSpPr>
        <p:spPr>
          <a:xfrm>
            <a:off x="793550" y="2750216"/>
            <a:ext cx="2629619"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PUMPED HYDRO</a:t>
            </a:r>
          </a:p>
        </p:txBody>
      </p:sp>
      <p:sp>
        <p:nvSpPr>
          <p:cNvPr id="56" name="TextBox 55">
            <a:extLst>
              <a:ext uri="{FF2B5EF4-FFF2-40B4-BE49-F238E27FC236}">
                <a16:creationId xmlns:a16="http://schemas.microsoft.com/office/drawing/2014/main" id="{6C0D0795-337D-164C-94A4-78B4AE62EF60}"/>
              </a:ext>
            </a:extLst>
          </p:cNvPr>
          <p:cNvSpPr txBox="1"/>
          <p:nvPr userDrawn="1"/>
        </p:nvSpPr>
        <p:spPr>
          <a:xfrm>
            <a:off x="10068265" y="6094370"/>
            <a:ext cx="1765004" cy="261610"/>
          </a:xfrm>
          <a:prstGeom prst="rect">
            <a:avLst/>
          </a:prstGeom>
          <a:noFill/>
        </p:spPr>
        <p:txBody>
          <a:bodyPr wrap="square" rtlCol="0">
            <a:spAutoFit/>
          </a:bodyPr>
          <a:lstStyle/>
          <a:p>
            <a:r>
              <a:rPr lang="en-US" sz="1100">
                <a:solidFill>
                  <a:schemeClr val="bg1"/>
                </a:solidFill>
              </a:rPr>
              <a:t>CMUA</a:t>
            </a:r>
          </a:p>
        </p:txBody>
      </p:sp>
      <p:sp>
        <p:nvSpPr>
          <p:cNvPr id="57" name="Rounded Rectangle 56">
            <a:extLst>
              <a:ext uri="{FF2B5EF4-FFF2-40B4-BE49-F238E27FC236}">
                <a16:creationId xmlns:a16="http://schemas.microsoft.com/office/drawing/2014/main" id="{FAF9F03B-E8C2-7745-82C7-72A8F10624AA}"/>
              </a:ext>
            </a:extLst>
          </p:cNvPr>
          <p:cNvSpPr/>
          <p:nvPr userDrawn="1"/>
        </p:nvSpPr>
        <p:spPr>
          <a:xfrm>
            <a:off x="734568" y="4985455"/>
            <a:ext cx="2688601" cy="662731"/>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FLYWHEEL</a:t>
            </a:r>
          </a:p>
        </p:txBody>
      </p:sp>
      <p:sp>
        <p:nvSpPr>
          <p:cNvPr id="58" name="Rounded Rectangle 57">
            <a:extLst>
              <a:ext uri="{FF2B5EF4-FFF2-40B4-BE49-F238E27FC236}">
                <a16:creationId xmlns:a16="http://schemas.microsoft.com/office/drawing/2014/main" id="{E53E34A5-78CF-F343-8597-C0E5F2185F8F}"/>
              </a:ext>
            </a:extLst>
          </p:cNvPr>
          <p:cNvSpPr/>
          <p:nvPr userDrawn="1"/>
        </p:nvSpPr>
        <p:spPr>
          <a:xfrm>
            <a:off x="3683411" y="4993707"/>
            <a:ext cx="2531086" cy="667398"/>
          </a:xfrm>
          <a:prstGeom prst="round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72B164"/>
                </a:solidFill>
                <a:latin typeface="Effra" panose="020B0603020203020204" pitchFamily="34" charset="0"/>
                <a:cs typeface="Effra" panose="020B0603020203020204" pitchFamily="34" charset="0"/>
              </a:rPr>
              <a:t>THERMAL</a:t>
            </a:r>
            <a:endParaRPr lang="en-US">
              <a:solidFill>
                <a:srgbClr val="72B164"/>
              </a:solidFill>
            </a:endParaRPr>
          </a:p>
        </p:txBody>
      </p:sp>
      <p:pic>
        <p:nvPicPr>
          <p:cNvPr id="59" name="Picture 58">
            <a:extLst>
              <a:ext uri="{FF2B5EF4-FFF2-40B4-BE49-F238E27FC236}">
                <a16:creationId xmlns:a16="http://schemas.microsoft.com/office/drawing/2014/main" id="{AECB78AE-7C21-5641-A75E-D55EA8A24AD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60" name="Rectangle 59">
            <a:extLst>
              <a:ext uri="{FF2B5EF4-FFF2-40B4-BE49-F238E27FC236}">
                <a16:creationId xmlns:a16="http://schemas.microsoft.com/office/drawing/2014/main" id="{B832796C-980D-D642-8310-A3B2F74E1BDC}"/>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6919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Front Cover Option 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6A60F22-42B4-DE46-A382-A2E405442D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4" y="0"/>
            <a:ext cx="12188952" cy="6858000"/>
          </a:xfrm>
          <a:prstGeom prst="rect">
            <a:avLst/>
          </a:prstGeom>
        </p:spPr>
      </p:pic>
      <p:sp>
        <p:nvSpPr>
          <p:cNvPr id="3" name="Slide Number Placeholder 2">
            <a:extLst>
              <a:ext uri="{FF2B5EF4-FFF2-40B4-BE49-F238E27FC236}">
                <a16:creationId xmlns:a16="http://schemas.microsoft.com/office/drawing/2014/main" id="{3CAF9F8D-52C9-4206-93DB-DA745DE6ABCC}"/>
              </a:ext>
            </a:extLst>
          </p:cNvPr>
          <p:cNvSpPr>
            <a:spLocks noGrp="1"/>
          </p:cNvSpPr>
          <p:nvPr>
            <p:ph type="sldNum" sz="quarter" idx="10"/>
          </p:nvPr>
        </p:nvSpPr>
        <p:spPr/>
        <p:txBody>
          <a:bodyPr/>
          <a:lstStyle/>
          <a:p>
            <a:fld id="{4FB9B09C-489F-BC4A-8B4A-439C7C9C5B7C}" type="slidenum">
              <a:rPr lang="en-US" smtClean="0"/>
              <a:pPr/>
              <a:t>‹#›</a:t>
            </a:fld>
            <a:endParaRPr lang="en-US"/>
          </a:p>
        </p:txBody>
      </p:sp>
      <p:pic>
        <p:nvPicPr>
          <p:cNvPr id="15" name="Picture 14">
            <a:extLst>
              <a:ext uri="{FF2B5EF4-FFF2-40B4-BE49-F238E27FC236}">
                <a16:creationId xmlns:a16="http://schemas.microsoft.com/office/drawing/2014/main" id="{BC0F753D-0A6B-6E47-A023-B19055FC6BF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0688" y="6638872"/>
            <a:ext cx="580254" cy="182559"/>
          </a:xfrm>
          <a:prstGeom prst="rect">
            <a:avLst/>
          </a:prstGeom>
        </p:spPr>
      </p:pic>
      <p:sp>
        <p:nvSpPr>
          <p:cNvPr id="11" name="Title 7">
            <a:extLst>
              <a:ext uri="{FF2B5EF4-FFF2-40B4-BE49-F238E27FC236}">
                <a16:creationId xmlns:a16="http://schemas.microsoft.com/office/drawing/2014/main" id="{357BF834-6D1E-4040-85FB-811B0BCF479B}"/>
              </a:ext>
            </a:extLst>
          </p:cNvPr>
          <p:cNvSpPr>
            <a:spLocks noGrp="1"/>
          </p:cNvSpPr>
          <p:nvPr>
            <p:ph type="title"/>
          </p:nvPr>
        </p:nvSpPr>
        <p:spPr>
          <a:xfrm>
            <a:off x="609600" y="319484"/>
            <a:ext cx="9153421" cy="838200"/>
          </a:xfrm>
        </p:spPr>
        <p:txBody>
          <a:bodyPr>
            <a:normAutofit/>
          </a:bodyPr>
          <a:lstStyle/>
          <a:p>
            <a:r>
              <a:rPr lang="en-US">
                <a:solidFill>
                  <a:schemeClr val="accent2"/>
                </a:solidFill>
                <a:latin typeface="Effra" panose="020B0603020203020204"/>
                <a:cs typeface="Arial"/>
              </a:rPr>
              <a:t>Our Team</a:t>
            </a:r>
          </a:p>
        </p:txBody>
      </p:sp>
      <p:sp>
        <p:nvSpPr>
          <p:cNvPr id="12" name="Text Placeholder 5">
            <a:extLst>
              <a:ext uri="{FF2B5EF4-FFF2-40B4-BE49-F238E27FC236}">
                <a16:creationId xmlns:a16="http://schemas.microsoft.com/office/drawing/2014/main" id="{6DAA5839-B6F3-1E4F-B143-CE8AD3AED5E8}"/>
              </a:ext>
            </a:extLst>
          </p:cNvPr>
          <p:cNvSpPr>
            <a:spLocks noGrp="1"/>
          </p:cNvSpPr>
          <p:nvPr>
            <p:ph type="body" sz="quarter" idx="13"/>
          </p:nvPr>
        </p:nvSpPr>
        <p:spPr>
          <a:xfrm>
            <a:off x="0" y="0"/>
            <a:ext cx="6096000" cy="234176"/>
          </a:xfrm>
        </p:spPr>
        <p:txBody>
          <a:bodyPr/>
          <a:lstStyle/>
          <a:p>
            <a:endParaRPr lang="en-US"/>
          </a:p>
        </p:txBody>
      </p:sp>
      <p:sp>
        <p:nvSpPr>
          <p:cNvPr id="13" name="TextBox 12">
            <a:extLst>
              <a:ext uri="{FF2B5EF4-FFF2-40B4-BE49-F238E27FC236}">
                <a16:creationId xmlns:a16="http://schemas.microsoft.com/office/drawing/2014/main" id="{76EC0883-A79B-174C-95E4-2ED7BDDED1E6}"/>
              </a:ext>
            </a:extLst>
          </p:cNvPr>
          <p:cNvSpPr txBox="1"/>
          <p:nvPr userDrawn="1"/>
        </p:nvSpPr>
        <p:spPr>
          <a:xfrm>
            <a:off x="824975" y="5928277"/>
            <a:ext cx="1489435" cy="430887"/>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Melanie Davidson</a:t>
            </a:r>
          </a:p>
          <a:p>
            <a:pPr algn="ctr"/>
            <a:r>
              <a:rPr lang="en-US" sz="1100">
                <a:latin typeface="Effra" panose="020B0603020203020204" pitchFamily="34" charset="0"/>
                <a:cs typeface="Effra" panose="020B0603020203020204" pitchFamily="34" charset="0"/>
              </a:rPr>
              <a:t>Director of Marketing </a:t>
            </a:r>
          </a:p>
        </p:txBody>
      </p:sp>
      <p:sp>
        <p:nvSpPr>
          <p:cNvPr id="16" name="TextBox 15">
            <a:extLst>
              <a:ext uri="{FF2B5EF4-FFF2-40B4-BE49-F238E27FC236}">
                <a16:creationId xmlns:a16="http://schemas.microsoft.com/office/drawing/2014/main" id="{19960E0B-1254-F84B-82B9-760CA97D4106}"/>
              </a:ext>
            </a:extLst>
          </p:cNvPr>
          <p:cNvSpPr txBox="1"/>
          <p:nvPr userDrawn="1"/>
        </p:nvSpPr>
        <p:spPr>
          <a:xfrm>
            <a:off x="2501375" y="5928277"/>
            <a:ext cx="1489435"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Dana </a:t>
            </a:r>
            <a:r>
              <a:rPr lang="en-US" sz="1100" b="1" err="1">
                <a:latin typeface="Effra" panose="020B0603020203020204" pitchFamily="34" charset="0"/>
                <a:cs typeface="Effra" panose="020B0603020203020204" pitchFamily="34" charset="0"/>
              </a:rPr>
              <a:t>Talise</a:t>
            </a:r>
            <a:endParaRPr lang="en-US" sz="1100" b="1">
              <a:latin typeface="Effra" panose="020B0603020203020204" pitchFamily="34" charset="0"/>
              <a:cs typeface="Effra" panose="020B0603020203020204" pitchFamily="34" charset="0"/>
            </a:endParaRPr>
          </a:p>
          <a:p>
            <a:pPr algn="ctr"/>
            <a:r>
              <a:rPr lang="en-US" sz="1100">
                <a:latin typeface="Effra" panose="020B0603020203020204" pitchFamily="34" charset="0"/>
                <a:cs typeface="Effra" panose="020B0603020203020204" pitchFamily="34" charset="0"/>
              </a:rPr>
              <a:t>Chief Financial Officer</a:t>
            </a:r>
          </a:p>
        </p:txBody>
      </p:sp>
      <p:sp>
        <p:nvSpPr>
          <p:cNvPr id="17" name="TextBox 16">
            <a:extLst>
              <a:ext uri="{FF2B5EF4-FFF2-40B4-BE49-F238E27FC236}">
                <a16:creationId xmlns:a16="http://schemas.microsoft.com/office/drawing/2014/main" id="{B39778A7-9D86-224F-886D-2A1B2686978A}"/>
              </a:ext>
            </a:extLst>
          </p:cNvPr>
          <p:cNvSpPr txBox="1"/>
          <p:nvPr userDrawn="1"/>
        </p:nvSpPr>
        <p:spPr>
          <a:xfrm>
            <a:off x="4192524" y="5928277"/>
            <a:ext cx="1489435" cy="430887"/>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Meta Lackland</a:t>
            </a:r>
          </a:p>
          <a:p>
            <a:pPr algn="ctr"/>
            <a:r>
              <a:rPr lang="en-US" sz="1100">
                <a:latin typeface="Effra" panose="020B0603020203020204" pitchFamily="34" charset="0"/>
                <a:cs typeface="Effra" panose="020B0603020203020204" pitchFamily="34" charset="0"/>
              </a:rPr>
              <a:t>Financial Manager</a:t>
            </a:r>
          </a:p>
        </p:txBody>
      </p:sp>
      <p:sp>
        <p:nvSpPr>
          <p:cNvPr id="18" name="TextBox 17">
            <a:extLst>
              <a:ext uri="{FF2B5EF4-FFF2-40B4-BE49-F238E27FC236}">
                <a16:creationId xmlns:a16="http://schemas.microsoft.com/office/drawing/2014/main" id="{47444C9B-C4F0-D54D-B392-FFEF2645C1B9}"/>
              </a:ext>
            </a:extLst>
          </p:cNvPr>
          <p:cNvSpPr txBox="1"/>
          <p:nvPr userDrawn="1"/>
        </p:nvSpPr>
        <p:spPr>
          <a:xfrm>
            <a:off x="6016002" y="5942095"/>
            <a:ext cx="1692314"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Gareth Elliot</a:t>
            </a:r>
          </a:p>
          <a:p>
            <a:pPr algn="ctr"/>
            <a:r>
              <a:rPr lang="en-US" sz="1100">
                <a:latin typeface="Effra" panose="020B0603020203020204" pitchFamily="34" charset="0"/>
                <a:cs typeface="Effra" panose="020B0603020203020204" pitchFamily="34" charset="0"/>
              </a:rPr>
              <a:t>Partner at Sacramento Advocates</a:t>
            </a:r>
          </a:p>
        </p:txBody>
      </p:sp>
      <p:sp>
        <p:nvSpPr>
          <p:cNvPr id="19" name="TextBox 18">
            <a:extLst>
              <a:ext uri="{FF2B5EF4-FFF2-40B4-BE49-F238E27FC236}">
                <a16:creationId xmlns:a16="http://schemas.microsoft.com/office/drawing/2014/main" id="{F7ABCC65-B943-EA4E-9A50-C12C9733ACF3}"/>
              </a:ext>
            </a:extLst>
          </p:cNvPr>
          <p:cNvSpPr txBox="1"/>
          <p:nvPr userDrawn="1"/>
        </p:nvSpPr>
        <p:spPr>
          <a:xfrm>
            <a:off x="7910085" y="5928277"/>
            <a:ext cx="1489435"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Janice Lin</a:t>
            </a:r>
          </a:p>
          <a:p>
            <a:pPr algn="ctr"/>
            <a:r>
              <a:rPr lang="en-US" sz="1100">
                <a:latin typeface="Effra" panose="020B0603020203020204" pitchFamily="34" charset="0"/>
                <a:cs typeface="Effra" panose="020B0603020203020204" pitchFamily="34" charset="0"/>
              </a:rPr>
              <a:t>Co-Founder &amp; Special Advisor</a:t>
            </a:r>
          </a:p>
        </p:txBody>
      </p:sp>
      <p:sp>
        <p:nvSpPr>
          <p:cNvPr id="20" name="TextBox 19">
            <a:extLst>
              <a:ext uri="{FF2B5EF4-FFF2-40B4-BE49-F238E27FC236}">
                <a16:creationId xmlns:a16="http://schemas.microsoft.com/office/drawing/2014/main" id="{374653B1-0A72-AF4C-AF31-B0731E0691F9}"/>
              </a:ext>
            </a:extLst>
          </p:cNvPr>
          <p:cNvSpPr txBox="1"/>
          <p:nvPr userDrawn="1"/>
        </p:nvSpPr>
        <p:spPr>
          <a:xfrm>
            <a:off x="9588984" y="5928277"/>
            <a:ext cx="1618045"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Don Liddell</a:t>
            </a:r>
          </a:p>
          <a:p>
            <a:pPr algn="ctr"/>
            <a:r>
              <a:rPr lang="en-US" sz="1100">
                <a:latin typeface="Effra" panose="020B0603020203020204" pitchFamily="34" charset="0"/>
                <a:cs typeface="Effra" panose="020B0603020203020204" pitchFamily="34" charset="0"/>
              </a:rPr>
              <a:t>Co-Founder &amp; General Counsel</a:t>
            </a:r>
          </a:p>
        </p:txBody>
      </p:sp>
      <p:sp>
        <p:nvSpPr>
          <p:cNvPr id="21" name="TextBox 20">
            <a:extLst>
              <a:ext uri="{FF2B5EF4-FFF2-40B4-BE49-F238E27FC236}">
                <a16:creationId xmlns:a16="http://schemas.microsoft.com/office/drawing/2014/main" id="{A1FED4ED-ECFD-A34C-97D5-388488E5957D}"/>
              </a:ext>
            </a:extLst>
          </p:cNvPr>
          <p:cNvSpPr txBox="1"/>
          <p:nvPr userDrawn="1"/>
        </p:nvSpPr>
        <p:spPr>
          <a:xfrm>
            <a:off x="1097877" y="3215057"/>
            <a:ext cx="1489435" cy="430887"/>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Alex Morris</a:t>
            </a:r>
          </a:p>
          <a:p>
            <a:pPr algn="ctr"/>
            <a:r>
              <a:rPr lang="en-US" sz="1100">
                <a:latin typeface="Effra" panose="020B0603020203020204" pitchFamily="34" charset="0"/>
                <a:cs typeface="Effra" panose="020B0603020203020204" pitchFamily="34" charset="0"/>
              </a:rPr>
              <a:t>Executive Director</a:t>
            </a:r>
          </a:p>
        </p:txBody>
      </p:sp>
      <p:sp>
        <p:nvSpPr>
          <p:cNvPr id="22" name="TextBox 21">
            <a:extLst>
              <a:ext uri="{FF2B5EF4-FFF2-40B4-BE49-F238E27FC236}">
                <a16:creationId xmlns:a16="http://schemas.microsoft.com/office/drawing/2014/main" id="{3F09A3E9-EBCE-FD4B-81C5-9720B1452E46}"/>
              </a:ext>
            </a:extLst>
          </p:cNvPr>
          <p:cNvSpPr txBox="1"/>
          <p:nvPr userDrawn="1"/>
        </p:nvSpPr>
        <p:spPr>
          <a:xfrm>
            <a:off x="2848797" y="3215057"/>
            <a:ext cx="1489435" cy="430887"/>
          </a:xfrm>
          <a:prstGeom prst="rect">
            <a:avLst/>
          </a:prstGeom>
          <a:noFill/>
        </p:spPr>
        <p:txBody>
          <a:bodyPr wrap="square" rtlCol="0">
            <a:spAutoFit/>
          </a:bodyPr>
          <a:lstStyle/>
          <a:p>
            <a:pPr algn="ctr"/>
            <a:r>
              <a:rPr lang="en-US" sz="1100" b="1" err="1">
                <a:latin typeface="Effra" panose="020B0603020203020204" pitchFamily="34" charset="0"/>
                <a:cs typeface="Effra" panose="020B0603020203020204" pitchFamily="34" charset="0"/>
              </a:rPr>
              <a:t>Jin</a:t>
            </a:r>
            <a:r>
              <a:rPr lang="en-US" sz="1100" b="1">
                <a:latin typeface="Effra" panose="020B0603020203020204" pitchFamily="34" charset="0"/>
                <a:cs typeface="Effra" panose="020B0603020203020204" pitchFamily="34" charset="0"/>
              </a:rPr>
              <a:t> Noh</a:t>
            </a:r>
          </a:p>
          <a:p>
            <a:pPr algn="ctr"/>
            <a:r>
              <a:rPr lang="en-US" sz="1100">
                <a:latin typeface="Effra" panose="020B0603020203020204" pitchFamily="34" charset="0"/>
                <a:cs typeface="Effra" panose="020B0603020203020204" pitchFamily="34" charset="0"/>
              </a:rPr>
              <a:t>Policy Manager</a:t>
            </a:r>
          </a:p>
        </p:txBody>
      </p:sp>
      <p:sp>
        <p:nvSpPr>
          <p:cNvPr id="23" name="TextBox 22">
            <a:extLst>
              <a:ext uri="{FF2B5EF4-FFF2-40B4-BE49-F238E27FC236}">
                <a16:creationId xmlns:a16="http://schemas.microsoft.com/office/drawing/2014/main" id="{6AAB9517-0CD4-F345-A827-0BEA55281EC8}"/>
              </a:ext>
            </a:extLst>
          </p:cNvPr>
          <p:cNvSpPr txBox="1"/>
          <p:nvPr userDrawn="1"/>
        </p:nvSpPr>
        <p:spPr>
          <a:xfrm>
            <a:off x="4552091" y="3215057"/>
            <a:ext cx="1489435"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Sarah Busch</a:t>
            </a:r>
          </a:p>
          <a:p>
            <a:pPr algn="ctr"/>
            <a:r>
              <a:rPr lang="en-US" sz="1100">
                <a:latin typeface="Effra" panose="020B0603020203020204" pitchFamily="34" charset="0"/>
                <a:cs typeface="Effra" panose="020B0603020203020204" pitchFamily="34" charset="0"/>
              </a:rPr>
              <a:t>Market Development  Manager</a:t>
            </a:r>
          </a:p>
        </p:txBody>
      </p:sp>
      <p:sp>
        <p:nvSpPr>
          <p:cNvPr id="24" name="TextBox 23">
            <a:extLst>
              <a:ext uri="{FF2B5EF4-FFF2-40B4-BE49-F238E27FC236}">
                <a16:creationId xmlns:a16="http://schemas.microsoft.com/office/drawing/2014/main" id="{D5FD4129-D0FE-FD49-BB21-C1E6771BFEB8}"/>
              </a:ext>
            </a:extLst>
          </p:cNvPr>
          <p:cNvSpPr txBox="1"/>
          <p:nvPr userDrawn="1"/>
        </p:nvSpPr>
        <p:spPr>
          <a:xfrm>
            <a:off x="9481941" y="3215057"/>
            <a:ext cx="1882646" cy="600164"/>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Jake </a:t>
            </a:r>
            <a:r>
              <a:rPr lang="en-US" sz="1100" b="1" err="1">
                <a:latin typeface="Effra" panose="020B0603020203020204" pitchFamily="34" charset="0"/>
                <a:cs typeface="Effra" panose="020B0603020203020204" pitchFamily="34" charset="0"/>
              </a:rPr>
              <a:t>Bartel</a:t>
            </a:r>
            <a:endParaRPr lang="en-US" sz="1100" b="1">
              <a:latin typeface="Effra" panose="020B0603020203020204" pitchFamily="34" charset="0"/>
              <a:cs typeface="Effra" panose="020B0603020203020204" pitchFamily="34" charset="0"/>
            </a:endParaRPr>
          </a:p>
          <a:p>
            <a:pPr algn="ctr"/>
            <a:r>
              <a:rPr lang="en-US" sz="1100">
                <a:latin typeface="Effra" panose="020B0603020203020204" pitchFamily="34" charset="0"/>
                <a:cs typeface="Effra" panose="020B0603020203020204" pitchFamily="34" charset="0"/>
              </a:rPr>
              <a:t>Membership &amp; Regulatory Affairs Manager</a:t>
            </a:r>
          </a:p>
        </p:txBody>
      </p:sp>
      <p:sp>
        <p:nvSpPr>
          <p:cNvPr id="25" name="TextBox 24">
            <a:extLst>
              <a:ext uri="{FF2B5EF4-FFF2-40B4-BE49-F238E27FC236}">
                <a16:creationId xmlns:a16="http://schemas.microsoft.com/office/drawing/2014/main" id="{73FD62C3-28B5-684C-871A-C5B40090F938}"/>
              </a:ext>
            </a:extLst>
          </p:cNvPr>
          <p:cNvSpPr txBox="1"/>
          <p:nvPr userDrawn="1"/>
        </p:nvSpPr>
        <p:spPr>
          <a:xfrm>
            <a:off x="7994219" y="3215057"/>
            <a:ext cx="1489435" cy="430887"/>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Sergio </a:t>
            </a:r>
            <a:r>
              <a:rPr lang="en-US" sz="1100" b="1" err="1">
                <a:latin typeface="Effra" panose="020B0603020203020204" pitchFamily="34" charset="0"/>
                <a:cs typeface="Effra" panose="020B0603020203020204" pitchFamily="34" charset="0"/>
              </a:rPr>
              <a:t>Dueñas</a:t>
            </a:r>
            <a:endParaRPr lang="en-US" sz="1100" b="1">
              <a:latin typeface="Effra" panose="020B0603020203020204" pitchFamily="34" charset="0"/>
              <a:cs typeface="Effra" panose="020B0603020203020204" pitchFamily="34" charset="0"/>
            </a:endParaRPr>
          </a:p>
          <a:p>
            <a:pPr algn="ctr"/>
            <a:r>
              <a:rPr lang="en-US" sz="1100">
                <a:latin typeface="Effra" panose="020B0603020203020204" pitchFamily="34" charset="0"/>
                <a:cs typeface="Effra" panose="020B0603020203020204" pitchFamily="34" charset="0"/>
              </a:rPr>
              <a:t>Policy Manager</a:t>
            </a:r>
          </a:p>
        </p:txBody>
      </p:sp>
      <p:pic>
        <p:nvPicPr>
          <p:cNvPr id="26" name="Picture 25" descr="A close up of a sign&#10;&#10;Description automatically generated">
            <a:extLst>
              <a:ext uri="{FF2B5EF4-FFF2-40B4-BE49-F238E27FC236}">
                <a16:creationId xmlns:a16="http://schemas.microsoft.com/office/drawing/2014/main" id="{442D0DE5-B7A9-A942-AC5C-76366C031E3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27" name="Rectangle 26">
            <a:extLst>
              <a:ext uri="{FF2B5EF4-FFF2-40B4-BE49-F238E27FC236}">
                <a16:creationId xmlns:a16="http://schemas.microsoft.com/office/drawing/2014/main" id="{2962BAF9-0CC7-9F41-8672-B937A8D7C1AB}"/>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03270529-7F7E-F042-A7E1-64C263EEC6CA}"/>
              </a:ext>
            </a:extLst>
          </p:cNvPr>
          <p:cNvSpPr txBox="1"/>
          <p:nvPr userDrawn="1"/>
        </p:nvSpPr>
        <p:spPr>
          <a:xfrm>
            <a:off x="6290925" y="3215057"/>
            <a:ext cx="1489435" cy="430887"/>
          </a:xfrm>
          <a:prstGeom prst="rect">
            <a:avLst/>
          </a:prstGeom>
          <a:noFill/>
        </p:spPr>
        <p:txBody>
          <a:bodyPr wrap="square" rtlCol="0">
            <a:spAutoFit/>
          </a:bodyPr>
          <a:lstStyle/>
          <a:p>
            <a:pPr algn="ctr"/>
            <a:r>
              <a:rPr lang="en-US" sz="1100" b="1">
                <a:latin typeface="Effra" panose="020B0603020203020204" pitchFamily="34" charset="0"/>
                <a:cs typeface="Effra" panose="020B0603020203020204" pitchFamily="34" charset="0"/>
              </a:rPr>
              <a:t>Grace Pratt</a:t>
            </a:r>
          </a:p>
          <a:p>
            <a:pPr algn="ctr"/>
            <a:r>
              <a:rPr lang="en-US" sz="1100">
                <a:latin typeface="Effra" panose="020B0603020203020204" pitchFamily="34" charset="0"/>
                <a:cs typeface="Effra" panose="020B0603020203020204" pitchFamily="34" charset="0"/>
              </a:rPr>
              <a:t>Associate</a:t>
            </a:r>
          </a:p>
        </p:txBody>
      </p:sp>
    </p:spTree>
    <p:extLst>
      <p:ext uri="{BB962C8B-B14F-4D97-AF65-F5344CB8AC3E}">
        <p14:creationId xmlns:p14="http://schemas.microsoft.com/office/powerpoint/2010/main" val="3821087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ront Cover Option 1">
    <p:spTree>
      <p:nvGrpSpPr>
        <p:cNvPr id="1" name=""/>
        <p:cNvGrpSpPr/>
        <p:nvPr/>
      </p:nvGrpSpPr>
      <p:grpSpPr>
        <a:xfrm>
          <a:off x="0" y="0"/>
          <a:ext cx="0" cy="0"/>
          <a:chOff x="0" y="0"/>
          <a:chExt cx="0" cy="0"/>
        </a:xfrm>
      </p:grpSpPr>
      <p:sp>
        <p:nvSpPr>
          <p:cNvPr id="36" name="Content Placeholder 1">
            <a:extLst>
              <a:ext uri="{FF2B5EF4-FFF2-40B4-BE49-F238E27FC236}">
                <a16:creationId xmlns:a16="http://schemas.microsoft.com/office/drawing/2014/main" id="{AC0ACC21-718E-1D40-A1D8-D5DBC632B800}"/>
              </a:ext>
            </a:extLst>
          </p:cNvPr>
          <p:cNvSpPr>
            <a:spLocks noGrp="1"/>
          </p:cNvSpPr>
          <p:nvPr>
            <p:ph idx="1"/>
          </p:nvPr>
        </p:nvSpPr>
        <p:spPr>
          <a:xfrm>
            <a:off x="2386429" y="1728860"/>
            <a:ext cx="7170420" cy="997589"/>
          </a:xfrm>
        </p:spPr>
        <p:txBody>
          <a:bodyPr/>
          <a:lstStyle/>
          <a:p>
            <a:pPr marL="45720" indent="0" algn="ctr">
              <a:buNone/>
            </a:pPr>
            <a:r>
              <a:rPr lang="en-US"/>
              <a:t>Please enter in any questions into the chat dialogue</a:t>
            </a:r>
          </a:p>
          <a:p>
            <a:pPr marL="45720" indent="0" algn="ctr">
              <a:buNone/>
            </a:pPr>
            <a:r>
              <a:rPr lang="en-US"/>
              <a:t>Answers will be provided shortly  </a:t>
            </a:r>
          </a:p>
        </p:txBody>
      </p:sp>
      <p:sp>
        <p:nvSpPr>
          <p:cNvPr id="37" name="Slide Number Placeholder 2">
            <a:extLst>
              <a:ext uri="{FF2B5EF4-FFF2-40B4-BE49-F238E27FC236}">
                <a16:creationId xmlns:a16="http://schemas.microsoft.com/office/drawing/2014/main" id="{7FC98D9C-5F06-E045-A839-9CE488CACB90}"/>
              </a:ext>
            </a:extLst>
          </p:cNvPr>
          <p:cNvSpPr>
            <a:spLocks noGrp="1"/>
          </p:cNvSpPr>
          <p:nvPr>
            <p:ph type="sldNum" sz="quarter" idx="12"/>
          </p:nvPr>
        </p:nvSpPr>
        <p:spPr>
          <a:xfrm>
            <a:off x="11381232" y="6620050"/>
            <a:ext cx="640080" cy="216131"/>
          </a:xfrm>
        </p:spPr>
        <p:txBody>
          <a:bodyPr/>
          <a:lstStyle/>
          <a:p>
            <a:fld id="{90C2363B-85AE-E24A-BB38-D9184343F7A7}" type="slidenum">
              <a:rPr lang="en-US" smtClean="0"/>
              <a:pPr/>
              <a:t>‹#›</a:t>
            </a:fld>
            <a:endParaRPr lang="en-US"/>
          </a:p>
        </p:txBody>
      </p:sp>
      <p:sp>
        <p:nvSpPr>
          <p:cNvPr id="38" name="Title 3">
            <a:extLst>
              <a:ext uri="{FF2B5EF4-FFF2-40B4-BE49-F238E27FC236}">
                <a16:creationId xmlns:a16="http://schemas.microsoft.com/office/drawing/2014/main" id="{0D4FDB8B-4E09-6B4E-9A36-0B9BC62A575B}"/>
              </a:ext>
            </a:extLst>
          </p:cNvPr>
          <p:cNvSpPr>
            <a:spLocks noGrp="1"/>
          </p:cNvSpPr>
          <p:nvPr>
            <p:ph type="title"/>
          </p:nvPr>
        </p:nvSpPr>
        <p:spPr>
          <a:xfrm>
            <a:off x="609600" y="297122"/>
            <a:ext cx="9153421" cy="838200"/>
          </a:xfrm>
        </p:spPr>
        <p:txBody>
          <a:bodyPr/>
          <a:lstStyle/>
          <a:p>
            <a:r>
              <a:rPr lang="en-US">
                <a:solidFill>
                  <a:schemeClr val="accent2"/>
                </a:solidFill>
              </a:rPr>
              <a:t>Q&amp;A</a:t>
            </a:r>
          </a:p>
        </p:txBody>
      </p:sp>
      <p:sp>
        <p:nvSpPr>
          <p:cNvPr id="39" name="Text Placeholder 4">
            <a:extLst>
              <a:ext uri="{FF2B5EF4-FFF2-40B4-BE49-F238E27FC236}">
                <a16:creationId xmlns:a16="http://schemas.microsoft.com/office/drawing/2014/main" id="{591AEC2A-1436-9A48-9D60-73E205957CCF}"/>
              </a:ext>
            </a:extLst>
          </p:cNvPr>
          <p:cNvSpPr>
            <a:spLocks noGrp="1"/>
          </p:cNvSpPr>
          <p:nvPr>
            <p:ph type="body" sz="quarter" idx="13"/>
          </p:nvPr>
        </p:nvSpPr>
        <p:spPr>
          <a:xfrm>
            <a:off x="0" y="0"/>
            <a:ext cx="6096000" cy="234176"/>
          </a:xfrm>
        </p:spPr>
        <p:txBody>
          <a:bodyPr/>
          <a:lstStyle/>
          <a:p>
            <a:endParaRPr lang="en-US"/>
          </a:p>
        </p:txBody>
      </p:sp>
      <p:pic>
        <p:nvPicPr>
          <p:cNvPr id="40" name="Picture 39">
            <a:extLst>
              <a:ext uri="{FF2B5EF4-FFF2-40B4-BE49-F238E27FC236}">
                <a16:creationId xmlns:a16="http://schemas.microsoft.com/office/drawing/2014/main" id="{E6BE85C6-8DDC-054C-8D9D-1F7BEACB065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60533" y="3429000"/>
            <a:ext cx="2858640" cy="2950854"/>
          </a:xfrm>
          <a:prstGeom prst="rect">
            <a:avLst/>
          </a:prstGeom>
        </p:spPr>
      </p:pic>
      <p:pic>
        <p:nvPicPr>
          <p:cNvPr id="41" name="Picture 40">
            <a:extLst>
              <a:ext uri="{FF2B5EF4-FFF2-40B4-BE49-F238E27FC236}">
                <a16:creationId xmlns:a16="http://schemas.microsoft.com/office/drawing/2014/main" id="{37664E52-3B71-7A4E-8965-FE9A9F773A7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52540" y="3666969"/>
            <a:ext cx="2858640" cy="2950854"/>
          </a:xfrm>
          <a:prstGeom prst="rect">
            <a:avLst/>
          </a:prstGeom>
        </p:spPr>
      </p:pic>
      <p:pic>
        <p:nvPicPr>
          <p:cNvPr id="42" name="Picture 41">
            <a:extLst>
              <a:ext uri="{FF2B5EF4-FFF2-40B4-BE49-F238E27FC236}">
                <a16:creationId xmlns:a16="http://schemas.microsoft.com/office/drawing/2014/main" id="{2C52946C-10DF-7840-899B-F58F3A8B9E0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276877" y="3196709"/>
            <a:ext cx="2858640" cy="2950854"/>
          </a:xfrm>
          <a:prstGeom prst="rect">
            <a:avLst/>
          </a:prstGeom>
        </p:spPr>
      </p:pic>
      <p:pic>
        <p:nvPicPr>
          <p:cNvPr id="43" name="Picture 42">
            <a:extLst>
              <a:ext uri="{FF2B5EF4-FFF2-40B4-BE49-F238E27FC236}">
                <a16:creationId xmlns:a16="http://schemas.microsoft.com/office/drawing/2014/main" id="{C10BC085-1195-2742-81BC-41C4F616420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1742" y="3666969"/>
            <a:ext cx="2851547" cy="2950854"/>
          </a:xfrm>
          <a:prstGeom prst="rect">
            <a:avLst/>
          </a:prstGeom>
        </p:spPr>
      </p:pic>
      <p:sp>
        <p:nvSpPr>
          <p:cNvPr id="44" name="Rectangle 43">
            <a:extLst>
              <a:ext uri="{FF2B5EF4-FFF2-40B4-BE49-F238E27FC236}">
                <a16:creationId xmlns:a16="http://schemas.microsoft.com/office/drawing/2014/main" id="{6A720854-1502-F54C-9E4E-7C6325DE95CB}"/>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9354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A17E931-6BCF-4AE5-8902-9DD173FC7309}"/>
              </a:ext>
            </a:extLst>
          </p:cNvPr>
          <p:cNvSpPr>
            <a:spLocks noGrp="1"/>
          </p:cNvSpPr>
          <p:nvPr>
            <p:ph type="sldNum" sz="quarter" idx="11"/>
          </p:nvPr>
        </p:nvSpPr>
        <p:spPr/>
        <p:txBody>
          <a:bodyPr/>
          <a:lstStyle/>
          <a:p>
            <a:fld id="{4FB9B09C-489F-BC4A-8B4A-439C7C9C5B7C}" type="slidenum">
              <a:rPr lang="en-US" smtClean="0"/>
              <a:pPr/>
              <a:t>‹#›</a:t>
            </a:fld>
            <a:endParaRPr lang="en-US"/>
          </a:p>
        </p:txBody>
      </p:sp>
      <p:pic>
        <p:nvPicPr>
          <p:cNvPr id="9" name="Picture 8">
            <a:extLst>
              <a:ext uri="{FF2B5EF4-FFF2-40B4-BE49-F238E27FC236}">
                <a16:creationId xmlns:a16="http://schemas.microsoft.com/office/drawing/2014/main" id="{BB6FBD4F-EFC8-7A40-9219-D0EB746E5D1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66" t="16106" r="18029" b="16106"/>
          <a:stretch/>
        </p:blipFill>
        <p:spPr>
          <a:xfrm>
            <a:off x="-1" y="-21820"/>
            <a:ext cx="12192001" cy="6858001"/>
          </a:xfrm>
          <a:prstGeom prst="rect">
            <a:avLst/>
          </a:prstGeom>
        </p:spPr>
      </p:pic>
      <p:pic>
        <p:nvPicPr>
          <p:cNvPr id="10" name="Picture 9">
            <a:extLst>
              <a:ext uri="{FF2B5EF4-FFF2-40B4-BE49-F238E27FC236}">
                <a16:creationId xmlns:a16="http://schemas.microsoft.com/office/drawing/2014/main" id="{7305B1FB-B992-3D4A-9AF2-8F1251B8BE82}"/>
              </a:ext>
            </a:extLst>
          </p:cNvPr>
          <p:cNvPicPr>
            <a:picLocks noChangeAspect="1"/>
          </p:cNvPicPr>
          <p:nvPr userDrawn="1"/>
        </p:nvPicPr>
        <p:blipFill rotWithShape="1">
          <a:blip r:embed="rId3">
            <a:alphaModFix amt="95000"/>
            <a:extLst>
              <a:ext uri="{28A0092B-C50C-407E-A947-70E740481C1C}">
                <a14:useLocalDpi xmlns:a14="http://schemas.microsoft.com/office/drawing/2010/main" val="0"/>
              </a:ext>
            </a:extLst>
          </a:blip>
          <a:srcRect l="2622" t="8574" r="2622" b="4726"/>
          <a:stretch/>
        </p:blipFill>
        <p:spPr>
          <a:xfrm>
            <a:off x="0" y="-43640"/>
            <a:ext cx="12188826" cy="6447559"/>
          </a:xfrm>
          <a:prstGeom prst="rect">
            <a:avLst/>
          </a:prstGeom>
        </p:spPr>
      </p:pic>
      <p:sp>
        <p:nvSpPr>
          <p:cNvPr id="11" name="Slide Number Placeholder 1">
            <a:extLst>
              <a:ext uri="{FF2B5EF4-FFF2-40B4-BE49-F238E27FC236}">
                <a16:creationId xmlns:a16="http://schemas.microsoft.com/office/drawing/2014/main" id="{79A71950-8582-C442-90D1-9BA9F5FA2936}"/>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584B5B7-BBC4-BB49-9FC5-6FA9589B8BE0}" type="slidenum">
              <a:rPr lang="en-US" smtClean="0"/>
              <a:pPr/>
              <a:t>‹#›</a:t>
            </a:fld>
            <a:endParaRPr lang="en-US"/>
          </a:p>
        </p:txBody>
      </p:sp>
      <p:sp>
        <p:nvSpPr>
          <p:cNvPr id="12" name="Rectangle 11">
            <a:extLst>
              <a:ext uri="{FF2B5EF4-FFF2-40B4-BE49-F238E27FC236}">
                <a16:creationId xmlns:a16="http://schemas.microsoft.com/office/drawing/2014/main" id="{5EB0B284-3756-1649-853F-98743C494033}"/>
              </a:ext>
            </a:extLst>
          </p:cNvPr>
          <p:cNvSpPr/>
          <p:nvPr userDrawn="1"/>
        </p:nvSpPr>
        <p:spPr>
          <a:xfrm>
            <a:off x="1531088" y="4496394"/>
            <a:ext cx="9850144" cy="1415772"/>
          </a:xfrm>
          <a:prstGeom prst="rect">
            <a:avLst/>
          </a:prstGeom>
        </p:spPr>
        <p:txBody>
          <a:bodyPr wrap="square">
            <a:spAutoFit/>
          </a:bodyPr>
          <a:lstStyle/>
          <a:p>
            <a:r>
              <a:rPr lang="en-US" sz="2400">
                <a:solidFill>
                  <a:schemeClr val="bg1"/>
                </a:solidFill>
                <a:cs typeface="Arial"/>
              </a:rPr>
              <a:t>Please contact us at: </a:t>
            </a:r>
            <a:r>
              <a:rPr lang="en-US" sz="2400">
                <a:solidFill>
                  <a:schemeClr val="accent1"/>
                </a:solidFill>
                <a:cs typeface="Arial"/>
                <a:hlinkClick r:id="rId4">
                  <a:extLst>
                    <a:ext uri="{A12FA001-AC4F-418D-AE19-62706E023703}">
                      <ahyp:hlinkClr xmlns:ahyp="http://schemas.microsoft.com/office/drawing/2018/hyperlinkcolor" val="tx"/>
                    </a:ext>
                  </a:extLst>
                </a:hlinkClick>
              </a:rPr>
              <a:t>info@storagealliance.org</a:t>
            </a:r>
            <a:r>
              <a:rPr lang="en-US" sz="2400">
                <a:solidFill>
                  <a:schemeClr val="accent1"/>
                </a:solidFill>
                <a:cs typeface="Arial"/>
              </a:rPr>
              <a:t> </a:t>
            </a:r>
            <a:r>
              <a:rPr lang="en-US" sz="2400">
                <a:solidFill>
                  <a:schemeClr val="bg1"/>
                </a:solidFill>
                <a:cs typeface="Arial"/>
              </a:rPr>
              <a:t>|</a:t>
            </a:r>
            <a:r>
              <a:rPr lang="en-US" sz="2400">
                <a:solidFill>
                  <a:schemeClr val="accent1"/>
                </a:solidFill>
                <a:cs typeface="Arial"/>
              </a:rPr>
              <a:t> </a:t>
            </a:r>
            <a:r>
              <a:rPr lang="en-US" sz="2400">
                <a:solidFill>
                  <a:schemeClr val="accent1"/>
                </a:solidFill>
                <a:cs typeface="Arial"/>
                <a:hlinkClick r:id="rId5">
                  <a:extLst>
                    <a:ext uri="{A12FA001-AC4F-418D-AE19-62706E023703}">
                      <ahyp:hlinkClr xmlns:ahyp="http://schemas.microsoft.com/office/drawing/2018/hyperlinkcolor" val="tx"/>
                    </a:ext>
                  </a:extLst>
                </a:hlinkClick>
              </a:rPr>
              <a:t>www.storagealliance.org</a:t>
            </a:r>
            <a:br>
              <a:rPr lang="en-US" sz="2400">
                <a:solidFill>
                  <a:schemeClr val="accent1"/>
                </a:solidFill>
              </a:rPr>
            </a:br>
            <a:br>
              <a:rPr lang="en-US" sz="2400">
                <a:solidFill>
                  <a:schemeClr val="accent1"/>
                </a:solidFill>
                <a:cs typeface="Arial"/>
              </a:rPr>
            </a:br>
            <a:br>
              <a:rPr lang="en-US" sz="2000"/>
            </a:br>
            <a:endParaRPr lang="en-US"/>
          </a:p>
        </p:txBody>
      </p:sp>
      <p:pic>
        <p:nvPicPr>
          <p:cNvPr id="13" name="Picture 12">
            <a:extLst>
              <a:ext uri="{FF2B5EF4-FFF2-40B4-BE49-F238E27FC236}">
                <a16:creationId xmlns:a16="http://schemas.microsoft.com/office/drawing/2014/main" id="{18689379-6836-9E4C-BC1E-C7EE1B231A3C}"/>
              </a:ext>
            </a:extLst>
          </p:cNvPr>
          <p:cNvPicPr>
            <a:picLocks noChangeAspect="1"/>
          </p:cNvPicPr>
          <p:nvPr userDrawn="1"/>
        </p:nvPicPr>
        <p:blipFill rotWithShape="1">
          <a:blip r:embed="rId3">
            <a:alphaModFix amt="95000"/>
            <a:extLst>
              <a:ext uri="{28A0092B-C50C-407E-A947-70E740481C1C}">
                <a14:useLocalDpi xmlns:a14="http://schemas.microsoft.com/office/drawing/2010/main" val="0"/>
              </a:ext>
            </a:extLst>
          </a:blip>
          <a:srcRect l="2622" t="640" r="2622" b="93254"/>
          <a:stretch/>
        </p:blipFill>
        <p:spPr>
          <a:xfrm>
            <a:off x="3174" y="6403920"/>
            <a:ext cx="12188826" cy="454080"/>
          </a:xfrm>
          <a:prstGeom prst="rect">
            <a:avLst/>
          </a:prstGeom>
        </p:spPr>
      </p:pic>
    </p:spTree>
    <p:extLst>
      <p:ext uri="{BB962C8B-B14F-4D97-AF65-F5344CB8AC3E}">
        <p14:creationId xmlns:p14="http://schemas.microsoft.com/office/powerpoint/2010/main" val="1191971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CE2D8B-90A4-4E4A-9893-0798496932AB}"/>
              </a:ext>
            </a:extLst>
          </p:cNvPr>
          <p:cNvSpPr/>
          <p:nvPr userDrawn="1"/>
        </p:nvSpPr>
        <p:spPr>
          <a:xfrm>
            <a:off x="-932823" y="-1"/>
            <a:ext cx="13141639" cy="7096485"/>
          </a:xfrm>
          <a:prstGeom prst="rect">
            <a:avLst/>
          </a:prstGeom>
          <a:solidFill>
            <a:schemeClr val="accent5">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EA645394-261D-F846-85F4-B9D9D3DDBD26}"/>
              </a:ext>
            </a:extLst>
          </p:cNvPr>
          <p:cNvPicPr>
            <a:picLocks noChangeAspect="1"/>
          </p:cNvPicPr>
          <p:nvPr userDrawn="1"/>
        </p:nvPicPr>
        <p:blipFill>
          <a:blip r:embed="rId2">
            <a:alphaModFix amt="16000"/>
            <a:extLst>
              <a:ext uri="{28A0092B-C50C-407E-A947-70E740481C1C}">
                <a14:useLocalDpi xmlns:a14="http://schemas.microsoft.com/office/drawing/2010/main" val="0"/>
              </a:ext>
            </a:extLst>
          </a:blip>
          <a:stretch>
            <a:fillRect/>
          </a:stretch>
        </p:blipFill>
        <p:spPr>
          <a:xfrm>
            <a:off x="-211987" y="27328"/>
            <a:ext cx="12615973" cy="7096485"/>
          </a:xfrm>
          <a:prstGeom prst="rect">
            <a:avLst/>
          </a:prstGeom>
        </p:spPr>
      </p:pic>
      <p:sp>
        <p:nvSpPr>
          <p:cNvPr id="3" name="Content Placeholder 2"/>
          <p:cNvSpPr>
            <a:spLocks noGrp="1"/>
          </p:cNvSpPr>
          <p:nvPr>
            <p:ph idx="1"/>
          </p:nvPr>
        </p:nvSpPr>
        <p:spPr>
          <a:xfrm>
            <a:off x="609601" y="1618488"/>
            <a:ext cx="4030980" cy="4754880"/>
          </a:xfrm>
        </p:spPr>
        <p:txBody>
          <a:bodyPr/>
          <a:lstStyle>
            <a:lvl1pPr>
              <a:buClr>
                <a:srgbClr val="273F84"/>
              </a:buClr>
              <a:defRPr sz="2400">
                <a:latin typeface="Effra" panose="020B0603020203020204" pitchFamily="34" charset="0"/>
                <a:cs typeface="Effra" panose="020B0603020203020204" pitchFamily="34" charset="0"/>
              </a:defRPr>
            </a:lvl1pPr>
            <a:lvl2pPr>
              <a:buClr>
                <a:srgbClr val="273F84"/>
              </a:buClr>
              <a:defRPr sz="2400">
                <a:latin typeface="Effra" panose="020B0603020203020204" pitchFamily="34" charset="0"/>
                <a:cs typeface="Effra" panose="020B0603020203020204" pitchFamily="34" charset="0"/>
              </a:defRPr>
            </a:lvl2pPr>
            <a:lvl3pPr>
              <a:buClr>
                <a:srgbClr val="273F84"/>
              </a:buClr>
              <a:defRPr sz="2400">
                <a:latin typeface="Effra" panose="020B0603020203020204" pitchFamily="34" charset="0"/>
                <a:cs typeface="Effra" panose="020B0603020203020204" pitchFamily="34" charset="0"/>
              </a:defRPr>
            </a:lvl3pPr>
            <a:lvl4pPr>
              <a:buClr>
                <a:srgbClr val="273F84"/>
              </a:buClr>
              <a:defRPr sz="2400">
                <a:latin typeface="Effra" panose="020B0603020203020204" pitchFamily="34" charset="0"/>
                <a:cs typeface="Effra" panose="020B0603020203020204" pitchFamily="34" charset="0"/>
              </a:defRPr>
            </a:lvl4pPr>
            <a:lvl5pPr>
              <a:buClr>
                <a:srgbClr val="273F84"/>
              </a:buClr>
              <a:defRPr sz="2400">
                <a:latin typeface="Effra" panose="020B0603020203020204" pitchFamily="34" charset="0"/>
                <a:cs typeface="Effra" panose="020B0603020203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2" name="Title 2"/>
          <p:cNvSpPr>
            <a:spLocks noGrp="1"/>
          </p:cNvSpPr>
          <p:nvPr>
            <p:ph type="title" hasCustomPrompt="1"/>
          </p:nvPr>
        </p:nvSpPr>
        <p:spPr>
          <a:xfrm>
            <a:off x="609600" y="374260"/>
            <a:ext cx="9153421" cy="838200"/>
          </a:xfrm>
          <a:prstGeom prst="rect">
            <a:avLst/>
          </a:prstGeom>
        </p:spPr>
        <p:txBody>
          <a:bodyPr anchor="t">
            <a:normAutofit/>
          </a:bodyPr>
          <a:lstStyle>
            <a:lvl1pPr>
              <a:defRPr sz="4000">
                <a:latin typeface="+mj-lt"/>
                <a:cs typeface="Arial" panose="020B0604020202020204" pitchFamily="34" charset="0"/>
              </a:defRPr>
            </a:lvl1pPr>
          </a:lstStyle>
          <a:p>
            <a:r>
              <a:rPr lang="en-US"/>
              <a:t>Insert Slide Title</a:t>
            </a:r>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pic>
        <p:nvPicPr>
          <p:cNvPr id="7" name="Picture 6" descr="A close up of a sign&#10;&#10;Description automatically generated">
            <a:extLst>
              <a:ext uri="{FF2B5EF4-FFF2-40B4-BE49-F238E27FC236}">
                <a16:creationId xmlns:a16="http://schemas.microsoft.com/office/drawing/2014/main" id="{3C5CCDB6-B0FC-4C16-BFE5-75B99EADAAC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10" name="Rectangle 9">
            <a:extLst>
              <a:ext uri="{FF2B5EF4-FFF2-40B4-BE49-F238E27FC236}">
                <a16:creationId xmlns:a16="http://schemas.microsoft.com/office/drawing/2014/main" id="{F2055254-FA20-544D-B327-8252B9E6AD93}"/>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672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C8420F2-5799-844A-99B3-0478133DDFA0}"/>
              </a:ext>
            </a:extLst>
          </p:cNvPr>
          <p:cNvSpPr/>
          <p:nvPr userDrawn="1"/>
        </p:nvSpPr>
        <p:spPr>
          <a:xfrm>
            <a:off x="0" y="0"/>
            <a:ext cx="12700000" cy="6858000"/>
          </a:xfrm>
          <a:prstGeom prst="rect">
            <a:avLst/>
          </a:prstGeom>
          <a:solidFill>
            <a:schemeClr val="accent5">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1618488"/>
            <a:ext cx="10972801" cy="4754880"/>
          </a:xfrm>
        </p:spPr>
        <p:txBody>
          <a:bodyPr/>
          <a:lstStyle>
            <a:lvl1pPr>
              <a:buClr>
                <a:srgbClr val="273F84"/>
              </a:buClr>
              <a:defRPr sz="2400">
                <a:latin typeface="Effra" panose="020B0603020203020204" pitchFamily="34" charset="0"/>
                <a:cs typeface="Effra" panose="020B0603020203020204" pitchFamily="34" charset="0"/>
              </a:defRPr>
            </a:lvl1pPr>
            <a:lvl2pPr>
              <a:buClr>
                <a:srgbClr val="273F84"/>
              </a:buClr>
              <a:defRPr sz="2400">
                <a:latin typeface="Effra" panose="020B0603020203020204" pitchFamily="34" charset="0"/>
                <a:cs typeface="Effra" panose="020B0603020203020204" pitchFamily="34" charset="0"/>
              </a:defRPr>
            </a:lvl2pPr>
            <a:lvl3pPr>
              <a:buClr>
                <a:srgbClr val="273F84"/>
              </a:buClr>
              <a:defRPr sz="2400">
                <a:latin typeface="Effra" panose="020B0603020203020204" pitchFamily="34" charset="0"/>
                <a:cs typeface="Effra" panose="020B0603020203020204" pitchFamily="34" charset="0"/>
              </a:defRPr>
            </a:lvl3pPr>
            <a:lvl4pPr>
              <a:buClr>
                <a:srgbClr val="273F84"/>
              </a:buClr>
              <a:defRPr sz="2400">
                <a:latin typeface="Effra" panose="020B0603020203020204" pitchFamily="34" charset="0"/>
                <a:cs typeface="Effra" panose="020B0603020203020204" pitchFamily="34" charset="0"/>
              </a:defRPr>
            </a:lvl4pPr>
            <a:lvl5pPr>
              <a:buClr>
                <a:srgbClr val="273F84"/>
              </a:buClr>
              <a:defRPr sz="2400">
                <a:latin typeface="Effra" panose="020B0603020203020204" pitchFamily="34" charset="0"/>
                <a:cs typeface="Effra" panose="020B0603020203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2" name="Title 2"/>
          <p:cNvSpPr>
            <a:spLocks noGrp="1"/>
          </p:cNvSpPr>
          <p:nvPr>
            <p:ph type="title" hasCustomPrompt="1"/>
          </p:nvPr>
        </p:nvSpPr>
        <p:spPr>
          <a:xfrm>
            <a:off x="609600" y="374260"/>
            <a:ext cx="9153421" cy="838200"/>
          </a:xfrm>
          <a:prstGeom prst="rect">
            <a:avLst/>
          </a:prstGeom>
        </p:spPr>
        <p:txBody>
          <a:bodyPr anchor="t">
            <a:normAutofit/>
          </a:bodyPr>
          <a:lstStyle>
            <a:lvl1pPr>
              <a:defRPr sz="4000">
                <a:latin typeface="+mj-lt"/>
                <a:cs typeface="Arial" panose="020B0604020202020204" pitchFamily="34" charset="0"/>
              </a:defRPr>
            </a:lvl1pPr>
          </a:lstStyle>
          <a:p>
            <a:r>
              <a:rPr lang="en-US"/>
              <a:t>Insert Slide Title</a:t>
            </a:r>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pic>
        <p:nvPicPr>
          <p:cNvPr id="7" name="Picture 6" descr="A close up of a sign&#10;&#10;Description automatically generated">
            <a:extLst>
              <a:ext uri="{FF2B5EF4-FFF2-40B4-BE49-F238E27FC236}">
                <a16:creationId xmlns:a16="http://schemas.microsoft.com/office/drawing/2014/main" id="{3C5CCDB6-B0FC-4C16-BFE5-75B99EADAA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6" name="Rectangle 5">
            <a:extLst>
              <a:ext uri="{FF2B5EF4-FFF2-40B4-BE49-F238E27FC236}">
                <a16:creationId xmlns:a16="http://schemas.microsoft.com/office/drawing/2014/main" id="{90C777D9-DC21-5F4B-83FC-6CE413530AE6}"/>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9673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egulatory Call- Policy No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18488"/>
            <a:ext cx="10972801" cy="4754880"/>
          </a:xfrm>
        </p:spPr>
        <p:txBody>
          <a:bodyPr/>
          <a:lstStyle>
            <a:lvl1pPr>
              <a:buClr>
                <a:srgbClr val="273F84"/>
              </a:buClr>
              <a:defRPr sz="2400">
                <a:latin typeface="Arial" panose="020B0604020202020204" pitchFamily="34" charset="0"/>
                <a:cs typeface="Arial" panose="020B0604020202020204" pitchFamily="34" charset="0"/>
              </a:defRPr>
            </a:lvl1pPr>
            <a:lvl2pPr>
              <a:buClr>
                <a:srgbClr val="273F84"/>
              </a:buClr>
              <a:defRPr sz="2400">
                <a:latin typeface="Arial" panose="020B0604020202020204" pitchFamily="34" charset="0"/>
                <a:cs typeface="Arial" panose="020B0604020202020204" pitchFamily="34" charset="0"/>
              </a:defRPr>
            </a:lvl2pPr>
            <a:lvl3pPr>
              <a:buClr>
                <a:srgbClr val="273F84"/>
              </a:buClr>
              <a:defRPr sz="2400">
                <a:latin typeface="Arial" panose="020B0604020202020204" pitchFamily="34" charset="0"/>
                <a:cs typeface="Arial" panose="020B0604020202020204" pitchFamily="34" charset="0"/>
              </a:defRPr>
            </a:lvl3pPr>
            <a:lvl4pPr>
              <a:buClr>
                <a:srgbClr val="273F84"/>
              </a:buClr>
              <a:defRPr sz="2400">
                <a:latin typeface="Arial" panose="020B0604020202020204" pitchFamily="34" charset="0"/>
                <a:cs typeface="Arial" panose="020B0604020202020204" pitchFamily="34" charset="0"/>
              </a:defRPr>
            </a:lvl4pPr>
            <a:lvl5pPr>
              <a:buClr>
                <a:srgbClr val="273F84"/>
              </a:buClr>
              <a:defRPr sz="2400">
                <a:latin typeface="Arial" panose="020B0604020202020204" pitchFamily="34" charset="0"/>
                <a:cs typeface="Arial" panose="020B0604020202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2" name="Title 2"/>
          <p:cNvSpPr>
            <a:spLocks noGrp="1"/>
          </p:cNvSpPr>
          <p:nvPr>
            <p:ph type="title" hasCustomPrompt="1"/>
          </p:nvPr>
        </p:nvSpPr>
        <p:spPr>
          <a:xfrm>
            <a:off x="609600" y="374260"/>
            <a:ext cx="9153421" cy="838200"/>
          </a:xfrm>
          <a:prstGeom prst="rect">
            <a:avLst/>
          </a:prstGeom>
        </p:spPr>
        <p:txBody>
          <a:bodyPr anchor="t">
            <a:normAutofit/>
          </a:bodyPr>
          <a:lstStyle>
            <a:lvl1pPr>
              <a:defRPr sz="4000">
                <a:latin typeface="+mj-lt"/>
                <a:cs typeface="Arial" panose="020B0604020202020204" pitchFamily="34" charset="0"/>
              </a:defRPr>
            </a:lvl1pPr>
          </a:lstStyle>
          <a:p>
            <a:r>
              <a:rPr lang="en-US"/>
              <a:t>Insert Slide Title</a:t>
            </a:r>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sp>
        <p:nvSpPr>
          <p:cNvPr id="4" name="Text Placeholder 3">
            <a:extLst>
              <a:ext uri="{FF2B5EF4-FFF2-40B4-BE49-F238E27FC236}">
                <a16:creationId xmlns:a16="http://schemas.microsoft.com/office/drawing/2014/main" id="{3155DBA7-130B-4D39-90B3-EB7E21924B41}"/>
              </a:ext>
            </a:extLst>
          </p:cNvPr>
          <p:cNvSpPr>
            <a:spLocks noGrp="1"/>
          </p:cNvSpPr>
          <p:nvPr>
            <p:ph type="body" sz="quarter" idx="14" hasCustomPrompt="1"/>
          </p:nvPr>
        </p:nvSpPr>
        <p:spPr>
          <a:xfrm>
            <a:off x="8617789" y="5779698"/>
            <a:ext cx="3574211" cy="805848"/>
          </a:xfrm>
          <a:solidFill>
            <a:schemeClr val="accent5"/>
          </a:solidFill>
        </p:spPr>
        <p:txBody>
          <a:bodyPr>
            <a:normAutofit/>
          </a:bodyPr>
          <a:lstStyle>
            <a:lvl1pPr>
              <a:defRPr sz="2000">
                <a:solidFill>
                  <a:schemeClr val="accent6"/>
                </a:solidFill>
              </a:defRPr>
            </a:lvl1pPr>
          </a:lstStyle>
          <a:p>
            <a:pPr lvl="0"/>
            <a:r>
              <a:rPr lang="en-US"/>
              <a:t>Insert Relevant CESA Audience Here</a:t>
            </a:r>
          </a:p>
        </p:txBody>
      </p:sp>
      <p:pic>
        <p:nvPicPr>
          <p:cNvPr id="8" name="Picture 7" descr="A close up of a sign&#10;&#10;Description automatically generated">
            <a:extLst>
              <a:ext uri="{FF2B5EF4-FFF2-40B4-BE49-F238E27FC236}">
                <a16:creationId xmlns:a16="http://schemas.microsoft.com/office/drawing/2014/main" id="{A33BB8EC-AF83-6548-A8D9-2F332C03E8B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Tree>
    <p:extLst>
      <p:ext uri="{BB962C8B-B14F-4D97-AF65-F5344CB8AC3E}">
        <p14:creationId xmlns:p14="http://schemas.microsoft.com/office/powerpoint/2010/main" val="1366919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18489"/>
            <a:ext cx="5100084" cy="4484600"/>
          </a:xfrm>
        </p:spPr>
        <p:txBody>
          <a:bodyPr/>
          <a:lstStyle>
            <a:lvl1pPr>
              <a:buClr>
                <a:srgbClr val="273F84"/>
              </a:buClr>
              <a:defRPr sz="2400">
                <a:latin typeface="Arial" panose="020B0604020202020204" pitchFamily="34" charset="0"/>
                <a:cs typeface="Arial" panose="020B0604020202020204" pitchFamily="34" charset="0"/>
              </a:defRPr>
            </a:lvl1pPr>
            <a:lvl2pPr>
              <a:buClr>
                <a:srgbClr val="273F84"/>
              </a:buClr>
              <a:defRPr sz="2400">
                <a:latin typeface="Arial" panose="020B0604020202020204" pitchFamily="34" charset="0"/>
                <a:cs typeface="Arial" panose="020B0604020202020204" pitchFamily="34" charset="0"/>
              </a:defRPr>
            </a:lvl2pPr>
            <a:lvl3pPr>
              <a:buClr>
                <a:srgbClr val="273F84"/>
              </a:buClr>
              <a:defRPr sz="2400">
                <a:latin typeface="Arial" panose="020B0604020202020204" pitchFamily="34" charset="0"/>
                <a:cs typeface="Arial" panose="020B0604020202020204" pitchFamily="34" charset="0"/>
              </a:defRPr>
            </a:lvl3pPr>
            <a:lvl4pPr>
              <a:buClr>
                <a:srgbClr val="273F84"/>
              </a:buClr>
              <a:defRPr sz="2400">
                <a:latin typeface="Arial" panose="020B0604020202020204" pitchFamily="34" charset="0"/>
                <a:cs typeface="Arial" panose="020B0604020202020204" pitchFamily="34" charset="0"/>
              </a:defRPr>
            </a:lvl4pPr>
            <a:lvl5pPr>
              <a:buClr>
                <a:srgbClr val="273F84"/>
              </a:buClr>
              <a:defRPr sz="2400">
                <a:latin typeface="Arial" panose="020B0604020202020204" pitchFamily="34" charset="0"/>
                <a:cs typeface="Arial" panose="020B0604020202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2" name="Title 2"/>
          <p:cNvSpPr>
            <a:spLocks noGrp="1"/>
          </p:cNvSpPr>
          <p:nvPr>
            <p:ph type="title" hasCustomPrompt="1"/>
          </p:nvPr>
        </p:nvSpPr>
        <p:spPr>
          <a:xfrm>
            <a:off x="609600" y="374260"/>
            <a:ext cx="9153421" cy="838200"/>
          </a:xfrm>
          <a:prstGeom prst="rect">
            <a:avLst/>
          </a:prstGeom>
        </p:spPr>
        <p:txBody>
          <a:bodyPr anchor="t">
            <a:normAutofit/>
          </a:bodyPr>
          <a:lstStyle>
            <a:lvl1pPr>
              <a:defRPr sz="4000">
                <a:latin typeface="+mj-lt"/>
                <a:cs typeface="Arial" panose="020B0604020202020204" pitchFamily="34" charset="0"/>
              </a:defRPr>
            </a:lvl1pPr>
          </a:lstStyle>
          <a:p>
            <a:r>
              <a:rPr lang="en-US"/>
              <a:t>Insert Slide Title</a:t>
            </a:r>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sp>
        <p:nvSpPr>
          <p:cNvPr id="4" name="Picture Placeholder 3">
            <a:extLst>
              <a:ext uri="{FF2B5EF4-FFF2-40B4-BE49-F238E27FC236}">
                <a16:creationId xmlns:a16="http://schemas.microsoft.com/office/drawing/2014/main" id="{20CAB288-0DC8-463B-9FFC-6A04B3C05C72}"/>
              </a:ext>
            </a:extLst>
          </p:cNvPr>
          <p:cNvSpPr>
            <a:spLocks noGrp="1"/>
          </p:cNvSpPr>
          <p:nvPr>
            <p:ph type="pic" sz="quarter" idx="14"/>
          </p:nvPr>
        </p:nvSpPr>
        <p:spPr>
          <a:xfrm>
            <a:off x="6319838" y="-69111"/>
            <a:ext cx="5872162" cy="6620050"/>
          </a:xfrm>
        </p:spPr>
        <p:txBody>
          <a:bodyPr/>
          <a:lstStyle/>
          <a:p>
            <a:endParaRPr lang="en-US"/>
          </a:p>
        </p:txBody>
      </p:sp>
      <p:pic>
        <p:nvPicPr>
          <p:cNvPr id="10" name="Picture 9" descr="A close up of a sign&#10;&#10;Description automatically generated">
            <a:extLst>
              <a:ext uri="{FF2B5EF4-FFF2-40B4-BE49-F238E27FC236}">
                <a16:creationId xmlns:a16="http://schemas.microsoft.com/office/drawing/2014/main" id="{F4EDA3F6-A3BB-DE4C-AF94-6E1139498DD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Tree>
    <p:extLst>
      <p:ext uri="{BB962C8B-B14F-4D97-AF65-F5344CB8AC3E}">
        <p14:creationId xmlns:p14="http://schemas.microsoft.com/office/powerpoint/2010/main" val="4024763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18488"/>
            <a:ext cx="10972801" cy="4754880"/>
          </a:xfrm>
        </p:spPr>
        <p:txBody>
          <a:bodyPr/>
          <a:lstStyle>
            <a:lvl1pPr>
              <a:buClr>
                <a:srgbClr val="273F84"/>
              </a:buClr>
              <a:defRPr sz="2400">
                <a:latin typeface="Arial" panose="020B0604020202020204" pitchFamily="34" charset="0"/>
                <a:cs typeface="Arial" panose="020B0604020202020204" pitchFamily="34" charset="0"/>
              </a:defRPr>
            </a:lvl1pPr>
            <a:lvl2pPr>
              <a:buClr>
                <a:srgbClr val="273F84"/>
              </a:buClr>
              <a:defRPr sz="2400">
                <a:latin typeface="Arial" panose="020B0604020202020204" pitchFamily="34" charset="0"/>
                <a:cs typeface="Arial" panose="020B0604020202020204" pitchFamily="34" charset="0"/>
              </a:defRPr>
            </a:lvl2pPr>
            <a:lvl3pPr>
              <a:buClr>
                <a:srgbClr val="273F84"/>
              </a:buClr>
              <a:defRPr sz="2400">
                <a:latin typeface="Arial" panose="020B0604020202020204" pitchFamily="34" charset="0"/>
                <a:cs typeface="Arial" panose="020B0604020202020204" pitchFamily="34" charset="0"/>
              </a:defRPr>
            </a:lvl3pPr>
            <a:lvl4pPr>
              <a:buClr>
                <a:srgbClr val="273F84"/>
              </a:buClr>
              <a:defRPr sz="2400">
                <a:latin typeface="Arial" panose="020B0604020202020204" pitchFamily="34" charset="0"/>
                <a:cs typeface="Arial" panose="020B0604020202020204" pitchFamily="34" charset="0"/>
              </a:defRPr>
            </a:lvl4pPr>
            <a:lvl5pPr>
              <a:buClr>
                <a:srgbClr val="273F84"/>
              </a:buClr>
              <a:defRPr sz="2400">
                <a:latin typeface="Arial" panose="020B0604020202020204" pitchFamily="34" charset="0"/>
                <a:cs typeface="Arial" panose="020B0604020202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2" name="Title 2"/>
          <p:cNvSpPr>
            <a:spLocks noGrp="1"/>
          </p:cNvSpPr>
          <p:nvPr>
            <p:ph type="title"/>
          </p:nvPr>
        </p:nvSpPr>
        <p:spPr>
          <a:xfrm>
            <a:off x="609600" y="374260"/>
            <a:ext cx="9153421" cy="838200"/>
          </a:xfrm>
          <a:prstGeom prst="rect">
            <a:avLst/>
          </a:prstGeom>
        </p:spPr>
        <p:txBody>
          <a:bodyPr anchor="t"/>
          <a:lstStyle>
            <a:lvl1pPr>
              <a:defRPr sz="3200">
                <a:latin typeface="Arial" panose="020B0604020202020204" pitchFamily="34" charset="0"/>
                <a:cs typeface="Arial" panose="020B0604020202020204" pitchFamily="34" charset="0"/>
              </a:defRPr>
            </a:lvl1pPr>
          </a:lstStyle>
          <a:p>
            <a:endParaRPr lang="en-US"/>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pic>
        <p:nvPicPr>
          <p:cNvPr id="8" name="Picture 7" descr="A close up of a sign&#10;&#10;Description automatically generated">
            <a:extLst>
              <a:ext uri="{FF2B5EF4-FFF2-40B4-BE49-F238E27FC236}">
                <a16:creationId xmlns:a16="http://schemas.microsoft.com/office/drawing/2014/main" id="{CD958C84-D52A-0945-86E3-9106CF15C10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10" name="Rectangle 9">
            <a:extLst>
              <a:ext uri="{FF2B5EF4-FFF2-40B4-BE49-F238E27FC236}">
                <a16:creationId xmlns:a16="http://schemas.microsoft.com/office/drawing/2014/main" id="{06FF9FF2-8B4A-7B41-8A4B-2242196AD397}"/>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200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1618488"/>
            <a:ext cx="5486400" cy="4754880"/>
          </a:xfrm>
        </p:spPr>
        <p:txBody>
          <a:bodyPr/>
          <a:lstStyle>
            <a:lvl1pPr>
              <a:buClr>
                <a:srgbClr val="273F84"/>
              </a:buClr>
              <a:defRPr sz="2400">
                <a:latin typeface="Arial" panose="020B0604020202020204" pitchFamily="34" charset="0"/>
                <a:cs typeface="Arial" panose="020B0604020202020204" pitchFamily="34" charset="0"/>
              </a:defRPr>
            </a:lvl1pPr>
            <a:lvl2pPr>
              <a:buClr>
                <a:srgbClr val="273F84"/>
              </a:buClr>
              <a:defRPr sz="2400">
                <a:latin typeface="Arial" panose="020B0604020202020204" pitchFamily="34" charset="0"/>
                <a:cs typeface="Arial" panose="020B0604020202020204" pitchFamily="34" charset="0"/>
              </a:defRPr>
            </a:lvl2pPr>
            <a:lvl3pPr>
              <a:buClr>
                <a:srgbClr val="273F84"/>
              </a:buClr>
              <a:defRPr sz="2400">
                <a:latin typeface="Arial" panose="020B0604020202020204" pitchFamily="34" charset="0"/>
                <a:cs typeface="Arial" panose="020B0604020202020204" pitchFamily="34" charset="0"/>
              </a:defRPr>
            </a:lvl3pPr>
            <a:lvl4pPr>
              <a:buClr>
                <a:srgbClr val="273F84"/>
              </a:buClr>
              <a:defRPr sz="2400">
                <a:latin typeface="Arial" panose="020B0604020202020204" pitchFamily="34" charset="0"/>
                <a:cs typeface="Arial" panose="020B0604020202020204" pitchFamily="34" charset="0"/>
              </a:defRPr>
            </a:lvl4pPr>
            <a:lvl5pPr>
              <a:buClr>
                <a:srgbClr val="273F84"/>
              </a:buClr>
              <a:defRPr sz="2400">
                <a:latin typeface="Arial" panose="020B0604020202020204" pitchFamily="34" charset="0"/>
                <a:cs typeface="Arial" panose="020B0604020202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lvl1pPr>
              <a:defRPr>
                <a:solidFill>
                  <a:schemeClr val="bg1"/>
                </a:solidFill>
                <a:latin typeface="ConduitITCStd" panose="02000606040000020004" pitchFamily="50" charset="0"/>
              </a:defRPr>
            </a:lvl1pPr>
          </a:lstStyle>
          <a:p>
            <a:fld id="{90C2363B-85AE-E24A-BB38-D9184343F7A7}" type="slidenum">
              <a:rPr lang="en-US" smtClean="0"/>
              <a:pPr/>
              <a:t>‹#›</a:t>
            </a:fld>
            <a:endParaRPr lang="en-US"/>
          </a:p>
        </p:txBody>
      </p:sp>
      <p:sp>
        <p:nvSpPr>
          <p:cNvPr id="13" name="Text Placeholder 3"/>
          <p:cNvSpPr>
            <a:spLocks noGrp="1"/>
          </p:cNvSpPr>
          <p:nvPr>
            <p:ph type="body" sz="quarter" idx="13" hasCustomPrompt="1"/>
          </p:nvPr>
        </p:nvSpPr>
        <p:spPr>
          <a:xfrm>
            <a:off x="0" y="0"/>
            <a:ext cx="6096000" cy="234176"/>
          </a:xfrm>
        </p:spPr>
        <p:txBody>
          <a:bodyPr>
            <a:noAutofit/>
          </a:bodyPr>
          <a:lstStyle>
            <a:lvl1pPr marL="45720" indent="0">
              <a:buNone/>
              <a:defRPr sz="1600" i="1"/>
            </a:lvl1pPr>
          </a:lstStyle>
          <a:p>
            <a:pPr lvl="0"/>
            <a:r>
              <a:rPr lang="en-US"/>
              <a:t>Section Header</a:t>
            </a:r>
          </a:p>
        </p:txBody>
      </p:sp>
      <p:sp>
        <p:nvSpPr>
          <p:cNvPr id="7" name="Content Placeholder 2">
            <a:extLst>
              <a:ext uri="{FF2B5EF4-FFF2-40B4-BE49-F238E27FC236}">
                <a16:creationId xmlns:a16="http://schemas.microsoft.com/office/drawing/2014/main" id="{55CED9C5-B79C-45F0-9B9C-A9EADA9DCB37}"/>
              </a:ext>
            </a:extLst>
          </p:cNvPr>
          <p:cNvSpPr>
            <a:spLocks noGrp="1"/>
          </p:cNvSpPr>
          <p:nvPr>
            <p:ph idx="14"/>
          </p:nvPr>
        </p:nvSpPr>
        <p:spPr>
          <a:xfrm>
            <a:off x="6118168" y="1618488"/>
            <a:ext cx="5486400" cy="4754880"/>
          </a:xfrm>
        </p:spPr>
        <p:txBody>
          <a:bodyPr/>
          <a:lstStyle>
            <a:lvl1pPr>
              <a:buClr>
                <a:srgbClr val="273F84"/>
              </a:buClr>
              <a:defRPr sz="2400">
                <a:latin typeface="Arial" panose="020B0604020202020204" pitchFamily="34" charset="0"/>
                <a:cs typeface="Arial" panose="020B0604020202020204" pitchFamily="34" charset="0"/>
              </a:defRPr>
            </a:lvl1pPr>
            <a:lvl2pPr>
              <a:buClr>
                <a:srgbClr val="273F84"/>
              </a:buClr>
              <a:defRPr sz="2400">
                <a:latin typeface="Arial" panose="020B0604020202020204" pitchFamily="34" charset="0"/>
                <a:cs typeface="Arial" panose="020B0604020202020204" pitchFamily="34" charset="0"/>
              </a:defRPr>
            </a:lvl2pPr>
            <a:lvl3pPr>
              <a:buClr>
                <a:srgbClr val="273F84"/>
              </a:buClr>
              <a:defRPr sz="2400">
                <a:latin typeface="Arial" panose="020B0604020202020204" pitchFamily="34" charset="0"/>
                <a:cs typeface="Arial" panose="020B0604020202020204" pitchFamily="34" charset="0"/>
              </a:defRPr>
            </a:lvl3pPr>
            <a:lvl4pPr>
              <a:buClr>
                <a:srgbClr val="273F84"/>
              </a:buClr>
              <a:defRPr sz="2400">
                <a:latin typeface="Arial" panose="020B0604020202020204" pitchFamily="34" charset="0"/>
                <a:cs typeface="Arial" panose="020B0604020202020204" pitchFamily="34" charset="0"/>
              </a:defRPr>
            </a:lvl4pPr>
            <a:lvl5pPr>
              <a:buClr>
                <a:srgbClr val="273F84"/>
              </a:buClr>
              <a:defRPr sz="2400">
                <a:latin typeface="Arial" panose="020B0604020202020204" pitchFamily="34" charset="0"/>
                <a:cs typeface="Arial" panose="020B0604020202020204" pitchFamily="34" charset="0"/>
              </a:defRPr>
            </a:lvl5pPr>
            <a:lvl6pPr>
              <a:defRPr/>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1" name="Title 2">
            <a:extLst>
              <a:ext uri="{FF2B5EF4-FFF2-40B4-BE49-F238E27FC236}">
                <a16:creationId xmlns:a16="http://schemas.microsoft.com/office/drawing/2014/main" id="{BCD77E83-BF6E-4816-BF8A-AF063D38890F}"/>
              </a:ext>
            </a:extLst>
          </p:cNvPr>
          <p:cNvSpPr>
            <a:spLocks noGrp="1"/>
          </p:cNvSpPr>
          <p:nvPr>
            <p:ph type="title"/>
          </p:nvPr>
        </p:nvSpPr>
        <p:spPr>
          <a:xfrm>
            <a:off x="609600" y="374260"/>
            <a:ext cx="9153421" cy="838200"/>
          </a:xfrm>
          <a:prstGeom prst="rect">
            <a:avLst/>
          </a:prstGeom>
        </p:spPr>
        <p:txBody>
          <a:bodyPr anchor="t">
            <a:normAutofit/>
          </a:bodyPr>
          <a:lstStyle>
            <a:lvl1pPr>
              <a:defRPr sz="4000">
                <a:latin typeface="+mj-lt"/>
                <a:cs typeface="Arial" panose="020B0604020202020204" pitchFamily="34" charset="0"/>
              </a:defRPr>
            </a:lvl1pPr>
          </a:lstStyle>
          <a:p>
            <a:endParaRPr lang="en-US"/>
          </a:p>
        </p:txBody>
      </p:sp>
      <p:pic>
        <p:nvPicPr>
          <p:cNvPr id="8" name="Picture 7" descr="A close up of a sign&#10;&#10;Description automatically generated">
            <a:extLst>
              <a:ext uri="{FF2B5EF4-FFF2-40B4-BE49-F238E27FC236}">
                <a16:creationId xmlns:a16="http://schemas.microsoft.com/office/drawing/2014/main" id="{2B537630-EFCE-7E46-8D62-8C9ED65FE38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
        <p:nvSpPr>
          <p:cNvPr id="12" name="Rectangle 11">
            <a:extLst>
              <a:ext uri="{FF2B5EF4-FFF2-40B4-BE49-F238E27FC236}">
                <a16:creationId xmlns:a16="http://schemas.microsoft.com/office/drawing/2014/main" id="{C2A93063-0E11-1849-B562-B5339F2DB0BE}"/>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2580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E8B6E39-3BBB-094B-BD12-19AB564516AB}"/>
              </a:ext>
            </a:extLst>
          </p:cNvPr>
          <p:cNvSpPr>
            <a:spLocks noGrp="1"/>
          </p:cNvSpPr>
          <p:nvPr>
            <p:ph type="sldNum" sz="quarter" idx="10"/>
          </p:nvPr>
        </p:nvSpPr>
        <p:spPr/>
        <p:txBody>
          <a:bodyPr/>
          <a:lstStyle/>
          <a:p>
            <a:fld id="{4FB9B09C-489F-BC4A-8B4A-439C7C9C5B7C}" type="slidenum">
              <a:rPr lang="en-US" smtClean="0"/>
              <a:pPr/>
              <a:t>‹#›</a:t>
            </a:fld>
            <a:endParaRPr lang="en-US"/>
          </a:p>
        </p:txBody>
      </p:sp>
      <p:sp>
        <p:nvSpPr>
          <p:cNvPr id="4" name="Content Placeholder 1">
            <a:extLst>
              <a:ext uri="{FF2B5EF4-FFF2-40B4-BE49-F238E27FC236}">
                <a16:creationId xmlns:a16="http://schemas.microsoft.com/office/drawing/2014/main" id="{A4FC1D6C-76B7-B14D-A222-183771FED90D}"/>
              </a:ext>
            </a:extLst>
          </p:cNvPr>
          <p:cNvSpPr>
            <a:spLocks noGrp="1"/>
          </p:cNvSpPr>
          <p:nvPr>
            <p:ph idx="1"/>
          </p:nvPr>
        </p:nvSpPr>
        <p:spPr>
          <a:xfrm>
            <a:off x="609600" y="1618488"/>
            <a:ext cx="10972801" cy="4754880"/>
          </a:xfrm>
        </p:spPr>
        <p:txBody>
          <a:bodyPr anchor="ctr">
            <a:normAutofit lnSpcReduction="10000"/>
          </a:bodyPr>
          <a:lstStyle/>
          <a:p>
            <a:r>
              <a:rPr lang="en-US" b="1"/>
              <a:t>Alex Morris</a:t>
            </a:r>
            <a:r>
              <a:rPr lang="en-US"/>
              <a:t>, Executive Director</a:t>
            </a:r>
          </a:p>
          <a:p>
            <a:pPr lvl="1"/>
            <a:r>
              <a:rPr lang="en-US">
                <a:solidFill>
                  <a:srgbClr val="72B164"/>
                </a:solidFill>
                <a:hlinkClick r:id="rId2">
                  <a:extLst>
                    <a:ext uri="{A12FA001-AC4F-418D-AE19-62706E023703}">
                      <ahyp:hlinkClr xmlns:ahyp="http://schemas.microsoft.com/office/drawing/2018/hyperlinkcolor" val="tx"/>
                    </a:ext>
                  </a:extLst>
                </a:hlinkClick>
              </a:rPr>
              <a:t>amorris@storagealliance.org</a:t>
            </a:r>
            <a:r>
              <a:rPr lang="en-US">
                <a:solidFill>
                  <a:srgbClr val="72B164"/>
                </a:solidFill>
              </a:rPr>
              <a:t> </a:t>
            </a:r>
          </a:p>
          <a:p>
            <a:r>
              <a:rPr lang="en-US" b="1" err="1"/>
              <a:t>Jin</a:t>
            </a:r>
            <a:r>
              <a:rPr lang="en-US" b="1"/>
              <a:t> Noh</a:t>
            </a:r>
            <a:r>
              <a:rPr lang="en-US"/>
              <a:t>, Senior Policy Manager</a:t>
            </a:r>
          </a:p>
          <a:p>
            <a:pPr lvl="1"/>
            <a:r>
              <a:rPr lang="en-US">
                <a:solidFill>
                  <a:srgbClr val="72B164"/>
                </a:solidFill>
                <a:hlinkClick r:id="rId3">
                  <a:extLst>
                    <a:ext uri="{A12FA001-AC4F-418D-AE19-62706E023703}">
                      <ahyp:hlinkClr xmlns:ahyp="http://schemas.microsoft.com/office/drawing/2018/hyperlinkcolor" val="tx"/>
                    </a:ext>
                  </a:extLst>
                </a:hlinkClick>
              </a:rPr>
              <a:t>jnoh@storagealliance.org</a:t>
            </a:r>
            <a:r>
              <a:rPr lang="en-US">
                <a:solidFill>
                  <a:srgbClr val="72B164"/>
                </a:solidFill>
              </a:rPr>
              <a:t> </a:t>
            </a:r>
          </a:p>
          <a:p>
            <a:r>
              <a:rPr lang="en-US" b="1">
                <a:latin typeface="Arial"/>
                <a:cs typeface="Arial"/>
              </a:rPr>
              <a:t>Sarah Busch</a:t>
            </a:r>
            <a:r>
              <a:rPr lang="en-US">
                <a:latin typeface="Arial"/>
                <a:cs typeface="Arial"/>
              </a:rPr>
              <a:t>, Market Development Manager</a:t>
            </a:r>
          </a:p>
          <a:p>
            <a:pPr lvl="1"/>
            <a:r>
              <a:rPr lang="en-US">
                <a:solidFill>
                  <a:srgbClr val="72B164"/>
                </a:solidFill>
                <a:hlinkClick r:id="rId4">
                  <a:extLst>
                    <a:ext uri="{A12FA001-AC4F-418D-AE19-62706E023703}">
                      <ahyp:hlinkClr xmlns:ahyp="http://schemas.microsoft.com/office/drawing/2018/hyperlinkcolor" val="tx"/>
                    </a:ext>
                  </a:extLst>
                </a:hlinkClick>
              </a:rPr>
              <a:t>sbusch@storagealliance.org</a:t>
            </a:r>
            <a:r>
              <a:rPr lang="en-US">
                <a:solidFill>
                  <a:srgbClr val="72B164"/>
                </a:solidFill>
              </a:rPr>
              <a:t> </a:t>
            </a:r>
          </a:p>
          <a:p>
            <a:r>
              <a:rPr lang="en-US" b="1"/>
              <a:t>Jake Bartell</a:t>
            </a:r>
            <a:r>
              <a:rPr lang="en-US"/>
              <a:t>, Membership and Regulatory Affairs Manager</a:t>
            </a:r>
          </a:p>
          <a:p>
            <a:pPr lvl="1"/>
            <a:r>
              <a:rPr lang="en-US">
                <a:solidFill>
                  <a:srgbClr val="72B164"/>
                </a:solidFill>
                <a:hlinkClick r:id="rId5">
                  <a:extLst>
                    <a:ext uri="{A12FA001-AC4F-418D-AE19-62706E023703}">
                      <ahyp:hlinkClr xmlns:ahyp="http://schemas.microsoft.com/office/drawing/2018/hyperlinkcolor" val="tx"/>
                    </a:ext>
                  </a:extLst>
                </a:hlinkClick>
              </a:rPr>
              <a:t>jbartell@storagealliance.org</a:t>
            </a:r>
            <a:endParaRPr lang="en-US">
              <a:solidFill>
                <a:srgbClr val="72B164"/>
              </a:solidFill>
            </a:endParaRPr>
          </a:p>
          <a:p>
            <a:r>
              <a:rPr lang="en-US" b="1"/>
              <a:t>Sergio Duenas</a:t>
            </a:r>
            <a:r>
              <a:rPr lang="en-US"/>
              <a:t>, Regulatory Consultant</a:t>
            </a:r>
          </a:p>
          <a:p>
            <a:pPr lvl="1"/>
            <a:r>
              <a:rPr lang="en-US">
                <a:solidFill>
                  <a:srgbClr val="72B164"/>
                </a:solidFill>
                <a:hlinkClick r:id="rId6">
                  <a:extLst>
                    <a:ext uri="{A12FA001-AC4F-418D-AE19-62706E023703}">
                      <ahyp:hlinkClr xmlns:ahyp="http://schemas.microsoft.com/office/drawing/2018/hyperlinkcolor" val="tx"/>
                    </a:ext>
                  </a:extLst>
                </a:hlinkClick>
              </a:rPr>
              <a:t>sduenas@storagealliance.org</a:t>
            </a:r>
            <a:r>
              <a:rPr lang="en-US">
                <a:solidFill>
                  <a:srgbClr val="72B164"/>
                </a:solidFill>
              </a:rPr>
              <a:t>  </a:t>
            </a:r>
          </a:p>
        </p:txBody>
      </p:sp>
      <p:sp>
        <p:nvSpPr>
          <p:cNvPr id="5" name="Slide Number Placeholder 2">
            <a:extLst>
              <a:ext uri="{FF2B5EF4-FFF2-40B4-BE49-F238E27FC236}">
                <a16:creationId xmlns:a16="http://schemas.microsoft.com/office/drawing/2014/main" id="{7BBF2FCB-182F-584E-88E6-4727FDE676B5}"/>
              </a:ext>
            </a:extLst>
          </p:cNvPr>
          <p:cNvSpPr txBox="1">
            <a:spLocks/>
          </p:cNvSpPr>
          <p:nvPr userDrawn="1"/>
        </p:nvSpPr>
        <p:spPr>
          <a:xfrm>
            <a:off x="11381232" y="6620050"/>
            <a:ext cx="640080" cy="216131"/>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0C2363B-85AE-E24A-BB38-D9184343F7A7}" type="slidenum">
              <a:rPr lang="en-US" smtClean="0"/>
              <a:pPr/>
              <a:t>‹#›</a:t>
            </a:fld>
            <a:endParaRPr lang="en-US"/>
          </a:p>
        </p:txBody>
      </p:sp>
      <p:sp>
        <p:nvSpPr>
          <p:cNvPr id="6" name="Title 3">
            <a:extLst>
              <a:ext uri="{FF2B5EF4-FFF2-40B4-BE49-F238E27FC236}">
                <a16:creationId xmlns:a16="http://schemas.microsoft.com/office/drawing/2014/main" id="{568EBDDB-F0A6-1848-9E85-931CB7317AD8}"/>
              </a:ext>
            </a:extLst>
          </p:cNvPr>
          <p:cNvSpPr>
            <a:spLocks noGrp="1"/>
          </p:cNvSpPr>
          <p:nvPr>
            <p:ph type="title"/>
          </p:nvPr>
        </p:nvSpPr>
        <p:spPr>
          <a:xfrm>
            <a:off x="609600" y="290791"/>
            <a:ext cx="9153421" cy="838200"/>
          </a:xfrm>
        </p:spPr>
        <p:txBody>
          <a:bodyPr/>
          <a:lstStyle/>
          <a:p>
            <a:r>
              <a:rPr lang="en-US">
                <a:solidFill>
                  <a:schemeClr val="accent2"/>
                </a:solidFill>
              </a:rPr>
              <a:t>Contact Us</a:t>
            </a:r>
          </a:p>
        </p:txBody>
      </p:sp>
      <p:sp>
        <p:nvSpPr>
          <p:cNvPr id="7" name="Text Placeholder 4">
            <a:extLst>
              <a:ext uri="{FF2B5EF4-FFF2-40B4-BE49-F238E27FC236}">
                <a16:creationId xmlns:a16="http://schemas.microsoft.com/office/drawing/2014/main" id="{E94CBDBF-1006-C64D-9B83-E2FB72DBDB91}"/>
              </a:ext>
            </a:extLst>
          </p:cNvPr>
          <p:cNvSpPr>
            <a:spLocks noGrp="1"/>
          </p:cNvSpPr>
          <p:nvPr>
            <p:ph type="body" sz="quarter" idx="13"/>
          </p:nvPr>
        </p:nvSpPr>
        <p:spPr>
          <a:xfrm>
            <a:off x="0" y="0"/>
            <a:ext cx="6096000" cy="234176"/>
          </a:xfrm>
        </p:spPr>
        <p:txBody>
          <a:bodyPr/>
          <a:lstStyle/>
          <a:p>
            <a:r>
              <a:rPr lang="en-US"/>
              <a:t>Wrap Up</a:t>
            </a:r>
          </a:p>
        </p:txBody>
      </p:sp>
      <p:sp>
        <p:nvSpPr>
          <p:cNvPr id="8" name="Rectangle 7">
            <a:extLst>
              <a:ext uri="{FF2B5EF4-FFF2-40B4-BE49-F238E27FC236}">
                <a16:creationId xmlns:a16="http://schemas.microsoft.com/office/drawing/2014/main" id="{493592E1-5BDE-E04E-A1DC-D94C12053ACD}"/>
              </a:ext>
            </a:extLst>
          </p:cNvPr>
          <p:cNvSpPr/>
          <p:nvPr userDrawn="1"/>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6542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340864"/>
            <a:ext cx="9509760" cy="2383842"/>
          </a:xfrm>
          <a:prstGeom prst="rect">
            <a:avLst/>
          </a:prstGeom>
        </p:spPr>
        <p:txBody>
          <a:bodyPr vert="horz" lIns="91440" tIns="45720" rIns="91440" bIns="45720" rtlCol="0">
            <a:normAutofit/>
          </a:bodyPr>
          <a:lstStyle/>
          <a:p>
            <a:pPr lvl="0"/>
            <a:r>
              <a:rPr lang="en-US"/>
              <a:t>Edit Master text styles</a:t>
            </a:r>
          </a:p>
        </p:txBody>
      </p:sp>
      <p:sp>
        <p:nvSpPr>
          <p:cNvPr id="6" name="Slide Number Placeholder 5"/>
          <p:cNvSpPr>
            <a:spLocks noGrp="1"/>
          </p:cNvSpPr>
          <p:nvPr>
            <p:ph type="sldNum" sz="quarter" idx="4"/>
          </p:nvPr>
        </p:nvSpPr>
        <p:spPr>
          <a:xfrm>
            <a:off x="11381232" y="6620050"/>
            <a:ext cx="640080" cy="216131"/>
          </a:xfrm>
          <a:prstGeom prst="rect">
            <a:avLst/>
          </a:prstGeom>
        </p:spPr>
        <p:txBody>
          <a:bodyPr vert="horz" lIns="91440" tIns="45720" rIns="91440" bIns="45720" rtlCol="0" anchor="ctr"/>
          <a:lstStyle>
            <a:lvl1pPr algn="r">
              <a:defRPr sz="1000">
                <a:solidFill>
                  <a:schemeClr val="bg1"/>
                </a:solidFill>
                <a:latin typeface="ConduitITCStd" panose="02000606040000020004" pitchFamily="50" charset="0"/>
              </a:defRPr>
            </a:lvl1pPr>
          </a:lstStyle>
          <a:p>
            <a:fld id="{4FB9B09C-489F-BC4A-8B4A-439C7C9C5B7C}" type="slidenum">
              <a:rPr lang="en-US" smtClean="0"/>
              <a:pPr/>
              <a:t>‹#›</a:t>
            </a:fld>
            <a:endParaRPr lang="en-US"/>
          </a:p>
        </p:txBody>
      </p:sp>
      <p:sp>
        <p:nvSpPr>
          <p:cNvPr id="2" name="Title Placeholder 1"/>
          <p:cNvSpPr>
            <a:spLocks noGrp="1"/>
          </p:cNvSpPr>
          <p:nvPr>
            <p:ph type="title"/>
          </p:nvPr>
        </p:nvSpPr>
        <p:spPr>
          <a:xfrm>
            <a:off x="838200" y="813182"/>
            <a:ext cx="10515600" cy="1107456"/>
          </a:xfrm>
          <a:prstGeom prst="rect">
            <a:avLst/>
          </a:prstGeom>
        </p:spPr>
        <p:txBody>
          <a:bodyPr vert="horz" lIns="91440" tIns="45720" rIns="91440" bIns="45720" rtlCol="0" anchor="ctr">
            <a:normAutofit/>
          </a:bodyPr>
          <a:lstStyle/>
          <a:p>
            <a:r>
              <a:rPr lang="en-US"/>
              <a:t>Click to edit Master title style</a:t>
            </a:r>
          </a:p>
        </p:txBody>
      </p:sp>
      <p:pic>
        <p:nvPicPr>
          <p:cNvPr id="5" name="Picture 4">
            <a:extLst>
              <a:ext uri="{FF2B5EF4-FFF2-40B4-BE49-F238E27FC236}">
                <a16:creationId xmlns:a16="http://schemas.microsoft.com/office/drawing/2014/main" id="{25A3D583-95F7-C14B-8B51-18EDE7F3A13F}"/>
              </a:ext>
            </a:extLst>
          </p:cNvPr>
          <p:cNvPicPr>
            <a:picLocks noChangeAspect="1"/>
          </p:cNvPicPr>
          <p:nvPr userDrawn="1"/>
        </p:nvPicPr>
        <p:blipFill>
          <a:blip r:embed="rId26">
            <a:extLst>
              <a:ext uri="{28A0092B-C50C-407E-A947-70E740481C1C}">
                <a14:useLocalDpi xmlns:a14="http://schemas.microsoft.com/office/drawing/2010/main" val="0"/>
              </a:ext>
            </a:extLst>
          </a:blip>
          <a:stretch>
            <a:fillRect/>
          </a:stretch>
        </p:blipFill>
        <p:spPr>
          <a:xfrm>
            <a:off x="170688" y="6638872"/>
            <a:ext cx="580254" cy="182559"/>
          </a:xfrm>
          <a:prstGeom prst="rect">
            <a:avLst/>
          </a:prstGeom>
        </p:spPr>
      </p:pic>
      <p:pic>
        <p:nvPicPr>
          <p:cNvPr id="9" name="Picture 8" descr="A close up of a sign&#10;&#10;Description automatically generated">
            <a:extLst>
              <a:ext uri="{FF2B5EF4-FFF2-40B4-BE49-F238E27FC236}">
                <a16:creationId xmlns:a16="http://schemas.microsoft.com/office/drawing/2014/main" id="{C539E121-AA99-6943-BC07-A4FD5E7BB379}"/>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9856328" y="374260"/>
            <a:ext cx="1831176" cy="576121"/>
          </a:xfrm>
          <a:prstGeom prst="rect">
            <a:avLst/>
          </a:prstGeom>
        </p:spPr>
      </p:pic>
    </p:spTree>
    <p:extLst>
      <p:ext uri="{BB962C8B-B14F-4D97-AF65-F5344CB8AC3E}">
        <p14:creationId xmlns:p14="http://schemas.microsoft.com/office/powerpoint/2010/main" val="2694838247"/>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41" r:id="rId4"/>
    <p:sldLayoutId id="2147483836" r:id="rId5"/>
    <p:sldLayoutId id="2147483840" r:id="rId6"/>
    <p:sldLayoutId id="2147483834" r:id="rId7"/>
    <p:sldLayoutId id="2147483843" r:id="rId8"/>
    <p:sldLayoutId id="2147483839" r:id="rId9"/>
    <p:sldLayoutId id="2147483837" r:id="rId10"/>
    <p:sldLayoutId id="2147483842" r:id="rId11"/>
    <p:sldLayoutId id="2147483838" r:id="rId12"/>
    <p:sldLayoutId id="2147483663" r:id="rId13"/>
    <p:sldLayoutId id="2147483808" r:id="rId14"/>
    <p:sldLayoutId id="2147483830" r:id="rId15"/>
    <p:sldLayoutId id="2147483806" r:id="rId16"/>
    <p:sldLayoutId id="2147483665" r:id="rId17"/>
    <p:sldLayoutId id="2147483809" r:id="rId18"/>
    <p:sldLayoutId id="2147483661" r:id="rId19"/>
    <p:sldLayoutId id="2147483817" r:id="rId20"/>
    <p:sldLayoutId id="2147483807" r:id="rId21"/>
    <p:sldLayoutId id="2147483710" r:id="rId22"/>
    <p:sldLayoutId id="2147483711" r:id="rId23"/>
    <p:sldLayoutId id="2147483844" r:id="rId2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marL="0" indent="0" algn="l" defTabSz="914400" rtl="0" eaLnBrk="1" latinLnBrk="0" hangingPunct="1">
        <a:lnSpc>
          <a:spcPct val="90000"/>
        </a:lnSpc>
        <a:spcBef>
          <a:spcPct val="0"/>
        </a:spcBef>
        <a:buFont typeface="Arial" pitchFamily="34" charset="0"/>
        <a:buNone/>
        <a:defRPr sz="4000" b="1" kern="1200">
          <a:solidFill>
            <a:srgbClr val="72B065"/>
          </a:solidFill>
          <a:latin typeface="+mj-lt"/>
          <a:ea typeface="+mj-ea"/>
          <a:cs typeface="Arial" panose="020B0604020202020204" pitchFamily="34" charset="0"/>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400" kern="1200">
          <a:solidFill>
            <a:srgbClr val="273F84"/>
          </a:solidFill>
          <a:latin typeface="+mj-lt"/>
          <a:ea typeface="+mn-ea"/>
          <a:cs typeface="Arial" panose="020B0604020202020204" pitchFamily="34" charset="0"/>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2400" kern="1200">
          <a:solidFill>
            <a:srgbClr val="273F84"/>
          </a:solidFill>
          <a:latin typeface="ConduitITCStd" panose="02000606040000020004" pitchFamily="50" charset="0"/>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2400" kern="1200">
          <a:solidFill>
            <a:srgbClr val="273F84"/>
          </a:solidFill>
          <a:latin typeface="ConduitITCStd" panose="02000606040000020004" pitchFamily="50" charset="0"/>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2400" kern="1200">
          <a:solidFill>
            <a:srgbClr val="273F84"/>
          </a:solidFill>
          <a:latin typeface="ConduitITCStd" panose="02000606040000020004" pitchFamily="50" charset="0"/>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2400" kern="1200">
          <a:solidFill>
            <a:srgbClr val="273F84"/>
          </a:solidFill>
          <a:latin typeface="ConduitITCStd" panose="02000606040000020004" pitchFamily="50" charset="0"/>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6.xml"/><Relationship Id="rId5" Type="http://schemas.openxmlformats.org/officeDocument/2006/relationships/image" Target="../media/image1.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1BBA2E7-32D1-F148-8FD2-FEEB6263E1DC}"/>
              </a:ext>
            </a:extLst>
          </p:cNvPr>
          <p:cNvPicPr>
            <a:picLocks noChangeAspect="1"/>
          </p:cNvPicPr>
          <p:nvPr/>
        </p:nvPicPr>
        <p:blipFill rotWithShape="1">
          <a:blip r:embed="rId3">
            <a:extLst>
              <a:ext uri="{28A0092B-C50C-407E-A947-70E740481C1C}">
                <a14:useLocalDpi xmlns:a14="http://schemas.microsoft.com/office/drawing/2010/main" val="0"/>
              </a:ext>
            </a:extLst>
          </a:blip>
          <a:srcRect l="1643" t="17667" r="1131"/>
          <a:stretch/>
        </p:blipFill>
        <p:spPr>
          <a:xfrm>
            <a:off x="0" y="-21819"/>
            <a:ext cx="12191999" cy="6879820"/>
          </a:xfrm>
          <a:prstGeom prst="rect">
            <a:avLst/>
          </a:prstGeom>
        </p:spPr>
      </p:pic>
      <p:pic>
        <p:nvPicPr>
          <p:cNvPr id="12" name="Picture 11">
            <a:extLst>
              <a:ext uri="{FF2B5EF4-FFF2-40B4-BE49-F238E27FC236}">
                <a16:creationId xmlns:a16="http://schemas.microsoft.com/office/drawing/2014/main" id="{96D1C3A4-CEBF-864D-AFC4-4F4E6F0D7EDB}"/>
              </a:ext>
            </a:extLst>
          </p:cNvPr>
          <p:cNvPicPr>
            <a:picLocks noChangeAspect="1"/>
          </p:cNvPicPr>
          <p:nvPr/>
        </p:nvPicPr>
        <p:blipFill rotWithShape="1">
          <a:blip r:embed="rId4">
            <a:alphaModFix amt="95000"/>
            <a:extLst>
              <a:ext uri="{28A0092B-C50C-407E-A947-70E740481C1C}">
                <a14:useLocalDpi xmlns:a14="http://schemas.microsoft.com/office/drawing/2010/main" val="0"/>
              </a:ext>
            </a:extLst>
          </a:blip>
          <a:srcRect r="1482" b="1579"/>
          <a:stretch/>
        </p:blipFill>
        <p:spPr>
          <a:xfrm>
            <a:off x="1" y="-21819"/>
            <a:ext cx="12191999" cy="6879819"/>
          </a:xfrm>
          <a:prstGeom prst="rect">
            <a:avLst/>
          </a:prstGeom>
        </p:spPr>
      </p:pic>
      <p:sp>
        <p:nvSpPr>
          <p:cNvPr id="4" name="TextBox 3">
            <a:extLst>
              <a:ext uri="{FF2B5EF4-FFF2-40B4-BE49-F238E27FC236}">
                <a16:creationId xmlns:a16="http://schemas.microsoft.com/office/drawing/2014/main" id="{9374167C-3B44-0447-865D-B046AF06D9F5}"/>
              </a:ext>
            </a:extLst>
          </p:cNvPr>
          <p:cNvSpPr txBox="1"/>
          <p:nvPr/>
        </p:nvSpPr>
        <p:spPr>
          <a:xfrm>
            <a:off x="768096" y="2801081"/>
            <a:ext cx="6181344" cy="923330"/>
          </a:xfrm>
          <a:prstGeom prst="rect">
            <a:avLst/>
          </a:prstGeom>
          <a:noFill/>
        </p:spPr>
        <p:txBody>
          <a:bodyPr wrap="square" rtlCol="0">
            <a:spAutoFit/>
          </a:bodyPr>
          <a:lstStyle/>
          <a:p>
            <a:r>
              <a:rPr lang="en-US" sz="5400" dirty="0">
                <a:solidFill>
                  <a:schemeClr val="bg1"/>
                </a:solidFill>
                <a:latin typeface="+mj-lt"/>
              </a:rPr>
              <a:t>Enabling Microgrids</a:t>
            </a:r>
          </a:p>
        </p:txBody>
      </p:sp>
      <p:sp>
        <p:nvSpPr>
          <p:cNvPr id="7" name="TextBox 6">
            <a:extLst>
              <a:ext uri="{FF2B5EF4-FFF2-40B4-BE49-F238E27FC236}">
                <a16:creationId xmlns:a16="http://schemas.microsoft.com/office/drawing/2014/main" id="{D34AD9D0-EB51-3648-A316-184E493D7716}"/>
              </a:ext>
            </a:extLst>
          </p:cNvPr>
          <p:cNvSpPr txBox="1"/>
          <p:nvPr/>
        </p:nvSpPr>
        <p:spPr>
          <a:xfrm>
            <a:off x="768095" y="3818510"/>
            <a:ext cx="6181344" cy="523220"/>
          </a:xfrm>
          <a:prstGeom prst="rect">
            <a:avLst/>
          </a:prstGeom>
          <a:noFill/>
        </p:spPr>
        <p:txBody>
          <a:bodyPr wrap="square" rtlCol="0">
            <a:spAutoFit/>
          </a:bodyPr>
          <a:lstStyle/>
          <a:p>
            <a:r>
              <a:rPr lang="en-US" sz="2800" dirty="0">
                <a:solidFill>
                  <a:schemeClr val="bg1"/>
                </a:solidFill>
                <a:latin typeface="+mj-lt"/>
              </a:rPr>
              <a:t>Alex J. Morris, Executive Director</a:t>
            </a:r>
            <a:r>
              <a:rPr lang="en-US" sz="2800" dirty="0">
                <a:solidFill>
                  <a:schemeClr val="accent1"/>
                </a:solidFill>
                <a:latin typeface="+mj-lt"/>
              </a:rPr>
              <a:t> </a:t>
            </a:r>
          </a:p>
        </p:txBody>
      </p:sp>
      <p:pic>
        <p:nvPicPr>
          <p:cNvPr id="8" name="Picture 7">
            <a:extLst>
              <a:ext uri="{FF2B5EF4-FFF2-40B4-BE49-F238E27FC236}">
                <a16:creationId xmlns:a16="http://schemas.microsoft.com/office/drawing/2014/main" id="{F43CD715-A9DC-D14C-8889-E092312C03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9" name="Rectangle 8">
            <a:extLst>
              <a:ext uri="{FF2B5EF4-FFF2-40B4-BE49-F238E27FC236}">
                <a16:creationId xmlns:a16="http://schemas.microsoft.com/office/drawing/2014/main" id="{7F7BF36F-5BA4-7047-A40B-B5E31DD2CF89}"/>
              </a:ext>
            </a:extLst>
          </p:cNvPr>
          <p:cNvSpPr/>
          <p:nvPr/>
        </p:nvSpPr>
        <p:spPr>
          <a:xfrm>
            <a:off x="768096" y="3652133"/>
            <a:ext cx="5541264" cy="722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C9BE3F-6BB2-374B-8FAF-7F4D39128CB9}"/>
              </a:ext>
            </a:extLst>
          </p:cNvPr>
          <p:cNvSpPr txBox="1"/>
          <p:nvPr/>
        </p:nvSpPr>
        <p:spPr>
          <a:xfrm>
            <a:off x="768096" y="4341731"/>
            <a:ext cx="6181344" cy="400110"/>
          </a:xfrm>
          <a:prstGeom prst="rect">
            <a:avLst/>
          </a:prstGeom>
          <a:noFill/>
        </p:spPr>
        <p:txBody>
          <a:bodyPr wrap="square" rtlCol="0">
            <a:spAutoFit/>
          </a:bodyPr>
          <a:lstStyle/>
          <a:p>
            <a:r>
              <a:rPr lang="en-US" sz="2000" dirty="0">
                <a:solidFill>
                  <a:schemeClr val="bg1"/>
                </a:solidFill>
              </a:rPr>
              <a:t>July 9, 2020</a:t>
            </a:r>
            <a:endParaRPr lang="en-US" sz="2000" dirty="0">
              <a:solidFill>
                <a:schemeClr val="bg1"/>
              </a:solidFill>
              <a:latin typeface="+mj-lt"/>
            </a:endParaRPr>
          </a:p>
        </p:txBody>
      </p:sp>
    </p:spTree>
    <p:extLst>
      <p:ext uri="{BB962C8B-B14F-4D97-AF65-F5344CB8AC3E}">
        <p14:creationId xmlns:p14="http://schemas.microsoft.com/office/powerpoint/2010/main" val="2801801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994B24-C9E7-E04B-A5B1-8CCC31828D69}"/>
              </a:ext>
            </a:extLst>
          </p:cNvPr>
          <p:cNvSpPr>
            <a:spLocks noGrp="1"/>
          </p:cNvSpPr>
          <p:nvPr>
            <p:ph idx="1"/>
          </p:nvPr>
        </p:nvSpPr>
        <p:spPr>
          <a:xfrm>
            <a:off x="609600" y="1212460"/>
            <a:ext cx="3522133" cy="4976733"/>
          </a:xfrm>
        </p:spPr>
        <p:txBody>
          <a:bodyPr>
            <a:normAutofit/>
          </a:bodyPr>
          <a:lstStyle/>
          <a:p>
            <a:pPr marL="45720" indent="0">
              <a:lnSpc>
                <a:spcPct val="150000"/>
              </a:lnSpc>
              <a:spcBef>
                <a:spcPts val="0"/>
              </a:spcBef>
              <a:buNone/>
            </a:pPr>
            <a:r>
              <a:rPr lang="en-US" sz="2100">
                <a:latin typeface="Effra" panose="020B0603020203020204" pitchFamily="34" charset="0"/>
                <a:cs typeface="Effra" panose="020B0603020203020204" pitchFamily="34" charset="0"/>
              </a:rPr>
              <a:t>Founded in 2009, the California Energy Storage Alliance (CESA) is a non-profit membership-based advocacy group committed to advancing the role of energy storage in the electric power sector through policy, education, outreach and research.</a:t>
            </a:r>
          </a:p>
          <a:p>
            <a:endParaRPr lang="en-US"/>
          </a:p>
        </p:txBody>
      </p:sp>
      <p:sp>
        <p:nvSpPr>
          <p:cNvPr id="3" name="Slide Number Placeholder 2">
            <a:extLst>
              <a:ext uri="{FF2B5EF4-FFF2-40B4-BE49-F238E27FC236}">
                <a16:creationId xmlns:a16="http://schemas.microsoft.com/office/drawing/2014/main" id="{100F628F-B882-AF43-9BB2-7D89129F1829}"/>
              </a:ext>
            </a:extLst>
          </p:cNvPr>
          <p:cNvSpPr>
            <a:spLocks noGrp="1"/>
          </p:cNvSpPr>
          <p:nvPr>
            <p:ph type="sldNum" sz="quarter" idx="12"/>
          </p:nvPr>
        </p:nvSpPr>
        <p:spPr>
          <a:xfrm>
            <a:off x="11381232" y="6620050"/>
            <a:ext cx="640080" cy="216131"/>
          </a:xfrm>
        </p:spPr>
        <p:txBody>
          <a:bodyPr anchor="ctr">
            <a:normAutofit/>
          </a:bodyPr>
          <a:lstStyle/>
          <a:p>
            <a:pPr>
              <a:lnSpc>
                <a:spcPct val="90000"/>
              </a:lnSpc>
              <a:spcAft>
                <a:spcPts val="600"/>
              </a:spcAft>
            </a:pPr>
            <a:fld id="{90C2363B-85AE-E24A-BB38-D9184343F7A7}" type="slidenum">
              <a:rPr lang="en-US" sz="900" smtClean="0"/>
              <a:pPr>
                <a:lnSpc>
                  <a:spcPct val="90000"/>
                </a:lnSpc>
                <a:spcAft>
                  <a:spcPts val="600"/>
                </a:spcAft>
              </a:pPr>
              <a:t>2</a:t>
            </a:fld>
            <a:endParaRPr lang="en-US" sz="900"/>
          </a:p>
        </p:txBody>
      </p:sp>
      <p:sp>
        <p:nvSpPr>
          <p:cNvPr id="4" name="Title 3">
            <a:extLst>
              <a:ext uri="{FF2B5EF4-FFF2-40B4-BE49-F238E27FC236}">
                <a16:creationId xmlns:a16="http://schemas.microsoft.com/office/drawing/2014/main" id="{551E62EA-04BD-E646-A4EC-93EB1AECD912}"/>
              </a:ext>
            </a:extLst>
          </p:cNvPr>
          <p:cNvSpPr>
            <a:spLocks noGrp="1"/>
          </p:cNvSpPr>
          <p:nvPr>
            <p:ph type="title"/>
          </p:nvPr>
        </p:nvSpPr>
        <p:spPr>
          <a:xfrm>
            <a:off x="609600" y="374260"/>
            <a:ext cx="9153421" cy="838200"/>
          </a:xfrm>
        </p:spPr>
        <p:txBody>
          <a:bodyPr anchor="t">
            <a:normAutofit/>
          </a:bodyPr>
          <a:lstStyle/>
          <a:p>
            <a:r>
              <a:rPr lang="en-US">
                <a:solidFill>
                  <a:schemeClr val="accent2"/>
                </a:solidFill>
              </a:rPr>
              <a:t>About CESA</a:t>
            </a:r>
          </a:p>
        </p:txBody>
      </p:sp>
      <p:sp>
        <p:nvSpPr>
          <p:cNvPr id="16" name="Text Placeholder 4">
            <a:extLst>
              <a:ext uri="{FF2B5EF4-FFF2-40B4-BE49-F238E27FC236}">
                <a16:creationId xmlns:a16="http://schemas.microsoft.com/office/drawing/2014/main" id="{1FF47511-C5AA-4516-9F29-2768EE257AD4}"/>
              </a:ext>
            </a:extLst>
          </p:cNvPr>
          <p:cNvSpPr>
            <a:spLocks noGrp="1"/>
          </p:cNvSpPr>
          <p:nvPr>
            <p:ph type="body" sz="quarter" idx="13"/>
          </p:nvPr>
        </p:nvSpPr>
        <p:spPr>
          <a:xfrm>
            <a:off x="0" y="0"/>
            <a:ext cx="6096000" cy="234176"/>
          </a:xfrm>
        </p:spPr>
        <p:txBody>
          <a:bodyPr/>
          <a:lstStyle/>
          <a:p>
            <a:endParaRPr lang="en-US"/>
          </a:p>
        </p:txBody>
      </p:sp>
      <p:pic>
        <p:nvPicPr>
          <p:cNvPr id="36" name="Picture 35">
            <a:extLst>
              <a:ext uri="{FF2B5EF4-FFF2-40B4-BE49-F238E27FC236}">
                <a16:creationId xmlns:a16="http://schemas.microsoft.com/office/drawing/2014/main" id="{B95B70E7-EAA5-4A41-AF43-0D72F7791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38" name="Rectangle 37">
            <a:extLst>
              <a:ext uri="{FF2B5EF4-FFF2-40B4-BE49-F238E27FC236}">
                <a16:creationId xmlns:a16="http://schemas.microsoft.com/office/drawing/2014/main" id="{FCC02F94-BF37-D94A-932D-93E584AC9644}"/>
              </a:ext>
            </a:extLst>
          </p:cNvPr>
          <p:cNvSpPr/>
          <p:nvPr/>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A0B5D437-01E9-C446-BF09-45380EB8D5E1}"/>
              </a:ext>
            </a:extLst>
          </p:cNvPr>
          <p:cNvSpPr/>
          <p:nvPr/>
        </p:nvSpPr>
        <p:spPr>
          <a:xfrm>
            <a:off x="5833035" y="889419"/>
            <a:ext cx="3929987"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Manual Input 9">
            <a:extLst>
              <a:ext uri="{FF2B5EF4-FFF2-40B4-BE49-F238E27FC236}">
                <a16:creationId xmlns:a16="http://schemas.microsoft.com/office/drawing/2014/main" id="{34475F42-45A5-D14C-86B6-FA7C495E6113}"/>
              </a:ext>
            </a:extLst>
          </p:cNvPr>
          <p:cNvSpPr/>
          <p:nvPr/>
        </p:nvSpPr>
        <p:spPr>
          <a:xfrm rot="5400000" flipH="1">
            <a:off x="5802926" y="861630"/>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225BBA4-E6FC-B942-A936-24B4F39021A2}"/>
              </a:ext>
            </a:extLst>
          </p:cNvPr>
          <p:cNvPicPr>
            <a:picLocks noChangeAspect="1"/>
          </p:cNvPicPr>
          <p:nvPr/>
        </p:nvPicPr>
        <p:blipFill rotWithShape="1">
          <a:blip r:embed="rId3">
            <a:extLst>
              <a:ext uri="{28A0092B-C50C-407E-A947-70E740481C1C}">
                <a14:useLocalDpi xmlns:a14="http://schemas.microsoft.com/office/drawing/2010/main" val="0"/>
              </a:ext>
            </a:extLst>
          </a:blip>
          <a:srcRect r="2800"/>
          <a:stretch/>
        </p:blipFill>
        <p:spPr>
          <a:xfrm>
            <a:off x="241074" y="-58080"/>
            <a:ext cx="11950925" cy="6916080"/>
          </a:xfrm>
          <a:prstGeom prst="rect">
            <a:avLst/>
          </a:prstGeom>
        </p:spPr>
      </p:pic>
      <p:sp>
        <p:nvSpPr>
          <p:cNvPr id="12" name="Rectangle 11">
            <a:extLst>
              <a:ext uri="{FF2B5EF4-FFF2-40B4-BE49-F238E27FC236}">
                <a16:creationId xmlns:a16="http://schemas.microsoft.com/office/drawing/2014/main" id="{95AEBD49-E3CD-2245-94F1-4278CC52846F}"/>
              </a:ext>
            </a:extLst>
          </p:cNvPr>
          <p:cNvSpPr/>
          <p:nvPr/>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8469F2C-8F50-B043-B4E0-6D6FBD253AB5}"/>
              </a:ext>
            </a:extLst>
          </p:cNvPr>
          <p:cNvSpPr/>
          <p:nvPr/>
        </p:nvSpPr>
        <p:spPr>
          <a:xfrm>
            <a:off x="6360656" y="903915"/>
            <a:ext cx="340236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Manual Input 13">
            <a:extLst>
              <a:ext uri="{FF2B5EF4-FFF2-40B4-BE49-F238E27FC236}">
                <a16:creationId xmlns:a16="http://schemas.microsoft.com/office/drawing/2014/main" id="{4E95BE5A-EA65-7345-9E01-8F71D1D39FA0}"/>
              </a:ext>
            </a:extLst>
          </p:cNvPr>
          <p:cNvSpPr/>
          <p:nvPr/>
        </p:nvSpPr>
        <p:spPr>
          <a:xfrm rot="5400000" flipH="1">
            <a:off x="6309360" y="862376"/>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Slide Number Placeholder 2">
            <a:extLst>
              <a:ext uri="{FF2B5EF4-FFF2-40B4-BE49-F238E27FC236}">
                <a16:creationId xmlns:a16="http://schemas.microsoft.com/office/drawing/2014/main" id="{4F0C1934-7DBB-E442-8C05-73E41C8CFDED}"/>
              </a:ext>
            </a:extLst>
          </p:cNvPr>
          <p:cNvSpPr txBox="1">
            <a:spLocks/>
          </p:cNvSpPr>
          <p:nvPr/>
        </p:nvSpPr>
        <p:spPr>
          <a:xfrm>
            <a:off x="11381232" y="6620050"/>
            <a:ext cx="640080" cy="216131"/>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000" kern="1200">
                <a:solidFill>
                  <a:schemeClr val="bg1"/>
                </a:solidFill>
                <a:latin typeface="ConduitITCStd" panose="0200060604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90C2363B-85AE-E24A-BB38-D9184343F7A7}" type="slidenum">
              <a:rPr lang="en-US" sz="900" smtClean="0"/>
              <a:pPr>
                <a:lnSpc>
                  <a:spcPct val="90000"/>
                </a:lnSpc>
                <a:spcAft>
                  <a:spcPts val="600"/>
                </a:spcAft>
              </a:pPr>
              <a:t>2</a:t>
            </a:fld>
            <a:endParaRPr lang="en-US" sz="900"/>
          </a:p>
        </p:txBody>
      </p:sp>
      <p:pic>
        <p:nvPicPr>
          <p:cNvPr id="28" name="Picture 27">
            <a:extLst>
              <a:ext uri="{FF2B5EF4-FFF2-40B4-BE49-F238E27FC236}">
                <a16:creationId xmlns:a16="http://schemas.microsoft.com/office/drawing/2014/main" id="{0B252007-1222-5D4A-A9CF-A784A6DF0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2472" y="374260"/>
            <a:ext cx="1828800" cy="575374"/>
          </a:xfrm>
          <a:prstGeom prst="rect">
            <a:avLst/>
          </a:prstGeom>
        </p:spPr>
      </p:pic>
      <p:sp>
        <p:nvSpPr>
          <p:cNvPr id="29" name="Rectangle 28">
            <a:extLst>
              <a:ext uri="{FF2B5EF4-FFF2-40B4-BE49-F238E27FC236}">
                <a16:creationId xmlns:a16="http://schemas.microsoft.com/office/drawing/2014/main" id="{1F7F15F5-EDA9-D847-A2FA-29089DAB307F}"/>
              </a:ext>
            </a:extLst>
          </p:cNvPr>
          <p:cNvSpPr/>
          <p:nvPr/>
        </p:nvSpPr>
        <p:spPr>
          <a:xfrm>
            <a:off x="609600" y="890165"/>
            <a:ext cx="9153421" cy="60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B6A87E63-2B9D-FC42-AF69-6DEBC8B062F7}"/>
              </a:ext>
            </a:extLst>
          </p:cNvPr>
          <p:cNvSpPr/>
          <p:nvPr/>
        </p:nvSpPr>
        <p:spPr>
          <a:xfrm>
            <a:off x="6096000" y="890165"/>
            <a:ext cx="3667022" cy="59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D671F99-E63B-E445-B7C2-4EAC4BB0082C}"/>
              </a:ext>
            </a:extLst>
          </p:cNvPr>
          <p:cNvSpPr/>
          <p:nvPr/>
        </p:nvSpPr>
        <p:spPr>
          <a:xfrm>
            <a:off x="6210300" y="888673"/>
            <a:ext cx="3552722" cy="60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Manual Input 31">
            <a:extLst>
              <a:ext uri="{FF2B5EF4-FFF2-40B4-BE49-F238E27FC236}">
                <a16:creationId xmlns:a16="http://schemas.microsoft.com/office/drawing/2014/main" id="{D5DE8671-EB93-404B-A50B-030BDA2D70DE}"/>
              </a:ext>
            </a:extLst>
          </p:cNvPr>
          <p:cNvSpPr/>
          <p:nvPr/>
        </p:nvSpPr>
        <p:spPr>
          <a:xfrm rot="5400000" flipH="1">
            <a:off x="6044000" y="861630"/>
            <a:ext cx="60216" cy="114300"/>
          </a:xfrm>
          <a:prstGeom prst="flowChartManualInpu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9002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C5DC2B9-D54C-C241-AD2D-5F8F6438B5B2}"/>
              </a:ext>
            </a:extLst>
          </p:cNvPr>
          <p:cNvSpPr>
            <a:spLocks noGrp="1"/>
          </p:cNvSpPr>
          <p:nvPr>
            <p:ph type="sldNum" sz="quarter" idx="12"/>
          </p:nvPr>
        </p:nvSpPr>
        <p:spPr/>
        <p:txBody>
          <a:bodyPr/>
          <a:lstStyle/>
          <a:p>
            <a:fld id="{90C2363B-85AE-E24A-BB38-D9184343F7A7}" type="slidenum">
              <a:rPr lang="en-US" smtClean="0"/>
              <a:pPr/>
              <a:t>3</a:t>
            </a:fld>
            <a:endParaRPr lang="en-US"/>
          </a:p>
        </p:txBody>
      </p:sp>
      <p:sp>
        <p:nvSpPr>
          <p:cNvPr id="4" name="Title 3">
            <a:extLst>
              <a:ext uri="{FF2B5EF4-FFF2-40B4-BE49-F238E27FC236}">
                <a16:creationId xmlns:a16="http://schemas.microsoft.com/office/drawing/2014/main" id="{9BF7801F-682F-B44F-9DB9-C76548A9C81A}"/>
              </a:ext>
            </a:extLst>
          </p:cNvPr>
          <p:cNvSpPr>
            <a:spLocks noGrp="1"/>
          </p:cNvSpPr>
          <p:nvPr>
            <p:ph type="title"/>
          </p:nvPr>
        </p:nvSpPr>
        <p:spPr/>
        <p:txBody>
          <a:bodyPr/>
          <a:lstStyle/>
          <a:p>
            <a:r>
              <a:rPr lang="en-US" dirty="0">
                <a:solidFill>
                  <a:schemeClr val="accent2"/>
                </a:solidFill>
              </a:rPr>
              <a:t>CESA Members</a:t>
            </a:r>
          </a:p>
        </p:txBody>
      </p:sp>
      <p:sp>
        <p:nvSpPr>
          <p:cNvPr id="5" name="Text Placeholder 4">
            <a:extLst>
              <a:ext uri="{FF2B5EF4-FFF2-40B4-BE49-F238E27FC236}">
                <a16:creationId xmlns:a16="http://schemas.microsoft.com/office/drawing/2014/main" id="{1437D84B-259E-354A-90AB-F494F8F57739}"/>
              </a:ext>
            </a:extLst>
          </p:cNvPr>
          <p:cNvSpPr>
            <a:spLocks noGrp="1"/>
          </p:cNvSpPr>
          <p:nvPr>
            <p:ph type="body" sz="quarter" idx="13"/>
          </p:nvPr>
        </p:nvSpPr>
        <p:spPr/>
        <p:txBody>
          <a:bodyPr/>
          <a:lstStyle/>
          <a:p>
            <a:endParaRPr lang="en-US"/>
          </a:p>
        </p:txBody>
      </p:sp>
      <p:pic>
        <p:nvPicPr>
          <p:cNvPr id="7" name="Picture 8" descr="A screenshot of a computer screen&#10;&#10;Description automatically generated">
            <a:extLst>
              <a:ext uri="{FF2B5EF4-FFF2-40B4-BE49-F238E27FC236}">
                <a16:creationId xmlns:a16="http://schemas.microsoft.com/office/drawing/2014/main" id="{B34E4647-8119-4137-ABA4-348CAD6BDEB4}"/>
              </a:ext>
            </a:extLst>
          </p:cNvPr>
          <p:cNvPicPr>
            <a:picLocks noGrp="1" noChangeAspect="1"/>
          </p:cNvPicPr>
          <p:nvPr>
            <p:ph idx="1"/>
          </p:nvPr>
        </p:nvPicPr>
        <p:blipFill>
          <a:blip r:embed="rId3"/>
          <a:stretch>
            <a:fillRect/>
          </a:stretch>
        </p:blipFill>
        <p:spPr>
          <a:xfrm>
            <a:off x="496967" y="444446"/>
            <a:ext cx="11426665" cy="6444914"/>
          </a:xfrm>
        </p:spPr>
      </p:pic>
    </p:spTree>
    <p:extLst>
      <p:ext uri="{BB962C8B-B14F-4D97-AF65-F5344CB8AC3E}">
        <p14:creationId xmlns:p14="http://schemas.microsoft.com/office/powerpoint/2010/main" val="1515060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E62E179-1C93-422E-A473-30ED182D0A18}"/>
              </a:ext>
            </a:extLst>
          </p:cNvPr>
          <p:cNvSpPr>
            <a:spLocks noGrp="1"/>
          </p:cNvSpPr>
          <p:nvPr>
            <p:ph idx="1"/>
          </p:nvPr>
        </p:nvSpPr>
        <p:spPr>
          <a:xfrm>
            <a:off x="609600" y="1352544"/>
            <a:ext cx="11106150" cy="5020824"/>
          </a:xfrm>
        </p:spPr>
        <p:txBody>
          <a:bodyPr>
            <a:normAutofit fontScale="92500" lnSpcReduction="10000"/>
          </a:bodyPr>
          <a:lstStyle/>
          <a:p>
            <a:r>
              <a:rPr lang="en-US" dirty="0"/>
              <a:t>CESA salutes the CEC &amp; CA for exploring storage tools to serve our needs </a:t>
            </a:r>
          </a:p>
          <a:p>
            <a:r>
              <a:rPr lang="en-US" dirty="0"/>
              <a:t>CESA study coming soon – short and long-duration microgrids can augment CA needs for storage</a:t>
            </a:r>
          </a:p>
          <a:p>
            <a:pPr lvl="1"/>
            <a:r>
              <a:rPr lang="en-US" dirty="0"/>
              <a:t>CESA’s membership is for all storage industry, including hydrogen and cutting-edge long-duration</a:t>
            </a:r>
          </a:p>
          <a:p>
            <a:r>
              <a:rPr lang="en-US" dirty="0"/>
              <a:t>Microgrid acceleration is very doable: </a:t>
            </a:r>
          </a:p>
          <a:p>
            <a:pPr lvl="1"/>
            <a:r>
              <a:rPr lang="en-US" dirty="0"/>
              <a:t>Right-size the solutions</a:t>
            </a:r>
          </a:p>
          <a:p>
            <a:pPr lvl="1"/>
            <a:r>
              <a:rPr lang="en-US" dirty="0"/>
              <a:t>Create economic signals, e.g. ‘resiliency’ valuation and RA benefits</a:t>
            </a:r>
          </a:p>
          <a:p>
            <a:pPr lvl="1"/>
            <a:r>
              <a:rPr lang="en-US" dirty="0"/>
              <a:t>Unleash SGIP – many projects will benefit customers and also mitigate PSPS pain</a:t>
            </a:r>
          </a:p>
          <a:p>
            <a:pPr lvl="1"/>
            <a:r>
              <a:rPr lang="en-US" dirty="0"/>
              <a:t>Continue to seed the market with RD&amp;D: 2</a:t>
            </a:r>
            <a:r>
              <a:rPr lang="en-US" baseline="30000" dirty="0"/>
              <a:t>nd</a:t>
            </a:r>
            <a:r>
              <a:rPr lang="en-US" dirty="0"/>
              <a:t> life, in-state lithium harvesting, long-duration RD&amp;D, and also address financing hurdles for emerging tech.</a:t>
            </a:r>
          </a:p>
          <a:p>
            <a:pPr lvl="1"/>
            <a:r>
              <a:rPr lang="en-US" dirty="0"/>
              <a:t>Enable storage additions to existing solar</a:t>
            </a:r>
          </a:p>
          <a:p>
            <a:pPr lvl="1"/>
            <a:r>
              <a:rPr lang="en-US" dirty="0"/>
              <a:t>Support the development of third-party-owned microgrids </a:t>
            </a:r>
          </a:p>
          <a:p>
            <a:pPr lvl="2"/>
            <a:endParaRPr lang="en-US" dirty="0"/>
          </a:p>
          <a:p>
            <a:pPr lvl="1"/>
            <a:endParaRPr lang="en-US" dirty="0"/>
          </a:p>
        </p:txBody>
      </p:sp>
      <p:sp>
        <p:nvSpPr>
          <p:cNvPr id="3" name="Slide Number Placeholder 2">
            <a:extLst>
              <a:ext uri="{FF2B5EF4-FFF2-40B4-BE49-F238E27FC236}">
                <a16:creationId xmlns:a16="http://schemas.microsoft.com/office/drawing/2014/main" id="{CB9DD283-EBF6-486E-93C2-A0A7B1D03EA8}"/>
              </a:ext>
            </a:extLst>
          </p:cNvPr>
          <p:cNvSpPr>
            <a:spLocks noGrp="1"/>
          </p:cNvSpPr>
          <p:nvPr>
            <p:ph type="sldNum" sz="quarter" idx="12"/>
          </p:nvPr>
        </p:nvSpPr>
        <p:spPr/>
        <p:txBody>
          <a:bodyPr/>
          <a:lstStyle/>
          <a:p>
            <a:fld id="{90C2363B-85AE-E24A-BB38-D9184343F7A7}" type="slidenum">
              <a:rPr lang="en-US" smtClean="0"/>
              <a:pPr/>
              <a:t>4</a:t>
            </a:fld>
            <a:endParaRPr lang="en-US"/>
          </a:p>
        </p:txBody>
      </p:sp>
      <p:sp>
        <p:nvSpPr>
          <p:cNvPr id="4" name="Title 3">
            <a:extLst>
              <a:ext uri="{FF2B5EF4-FFF2-40B4-BE49-F238E27FC236}">
                <a16:creationId xmlns:a16="http://schemas.microsoft.com/office/drawing/2014/main" id="{275093B8-A3D6-4264-B459-1F9C8E668BB9}"/>
              </a:ext>
            </a:extLst>
          </p:cNvPr>
          <p:cNvSpPr>
            <a:spLocks noGrp="1"/>
          </p:cNvSpPr>
          <p:nvPr>
            <p:ph type="title"/>
          </p:nvPr>
        </p:nvSpPr>
        <p:spPr/>
        <p:txBody>
          <a:bodyPr/>
          <a:lstStyle/>
          <a:p>
            <a:r>
              <a:rPr lang="en-US" dirty="0"/>
              <a:t>Enabling Microgrids</a:t>
            </a:r>
          </a:p>
        </p:txBody>
      </p:sp>
      <p:sp>
        <p:nvSpPr>
          <p:cNvPr id="5" name="Text Placeholder 4">
            <a:extLst>
              <a:ext uri="{FF2B5EF4-FFF2-40B4-BE49-F238E27FC236}">
                <a16:creationId xmlns:a16="http://schemas.microsoft.com/office/drawing/2014/main" id="{0C06FF74-4412-4215-8891-DBDF66956E8D}"/>
              </a:ext>
            </a:extLst>
          </p:cNvPr>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436330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0BB233D-FDCA-4B4F-8D68-6EBC07D7DC0D}"/>
              </a:ext>
            </a:extLst>
          </p:cNvPr>
          <p:cNvPicPr>
            <a:picLocks noChangeAspect="1"/>
          </p:cNvPicPr>
          <p:nvPr/>
        </p:nvPicPr>
        <p:blipFill rotWithShape="1">
          <a:blip r:embed="rId3">
            <a:extLst>
              <a:ext uri="{28A0092B-C50C-407E-A947-70E740481C1C}">
                <a14:useLocalDpi xmlns:a14="http://schemas.microsoft.com/office/drawing/2010/main" val="0"/>
              </a:ext>
            </a:extLst>
          </a:blip>
          <a:srcRect l="1666" t="16106" r="18029" b="16106"/>
          <a:stretch/>
        </p:blipFill>
        <p:spPr>
          <a:xfrm>
            <a:off x="-1" y="-21820"/>
            <a:ext cx="12192001" cy="6858001"/>
          </a:xfrm>
          <a:prstGeom prst="rect">
            <a:avLst/>
          </a:prstGeom>
        </p:spPr>
      </p:pic>
      <p:pic>
        <p:nvPicPr>
          <p:cNvPr id="4" name="Picture 3">
            <a:extLst>
              <a:ext uri="{FF2B5EF4-FFF2-40B4-BE49-F238E27FC236}">
                <a16:creationId xmlns:a16="http://schemas.microsoft.com/office/drawing/2014/main" id="{773110C0-E844-084A-936C-71873A2CAA44}"/>
              </a:ext>
            </a:extLst>
          </p:cNvPr>
          <p:cNvPicPr>
            <a:picLocks noChangeAspect="1"/>
          </p:cNvPicPr>
          <p:nvPr/>
        </p:nvPicPr>
        <p:blipFill rotWithShape="1">
          <a:blip r:embed="rId4">
            <a:alphaModFix amt="95000"/>
            <a:extLst>
              <a:ext uri="{28A0092B-C50C-407E-A947-70E740481C1C}">
                <a14:useLocalDpi xmlns:a14="http://schemas.microsoft.com/office/drawing/2010/main" val="0"/>
              </a:ext>
            </a:extLst>
          </a:blip>
          <a:srcRect l="2622" t="8574" r="2622" b="4726"/>
          <a:stretch/>
        </p:blipFill>
        <p:spPr>
          <a:xfrm>
            <a:off x="0" y="-43640"/>
            <a:ext cx="12188826" cy="6447559"/>
          </a:xfrm>
          <a:prstGeom prst="rect">
            <a:avLst/>
          </a:prstGeom>
        </p:spPr>
      </p:pic>
      <p:sp>
        <p:nvSpPr>
          <p:cNvPr id="2" name="Slide Number Placeholder 1">
            <a:extLst>
              <a:ext uri="{FF2B5EF4-FFF2-40B4-BE49-F238E27FC236}">
                <a16:creationId xmlns:a16="http://schemas.microsoft.com/office/drawing/2014/main" id="{C320DF05-4423-4D79-85BD-5E05343352BB}"/>
              </a:ext>
            </a:extLst>
          </p:cNvPr>
          <p:cNvSpPr>
            <a:spLocks noGrp="1"/>
          </p:cNvSpPr>
          <p:nvPr>
            <p:ph type="sldNum" sz="quarter" idx="12"/>
          </p:nvPr>
        </p:nvSpPr>
        <p:spPr/>
        <p:txBody>
          <a:bodyPr/>
          <a:lstStyle/>
          <a:p>
            <a:fld id="{F584B5B7-BBC4-BB49-9FC5-6FA9589B8BE0}" type="slidenum">
              <a:rPr lang="en-US" smtClean="0"/>
              <a:pPr/>
              <a:t>5</a:t>
            </a:fld>
            <a:endParaRPr lang="en-US"/>
          </a:p>
        </p:txBody>
      </p:sp>
      <p:sp>
        <p:nvSpPr>
          <p:cNvPr id="10" name="Rectangle 9">
            <a:extLst>
              <a:ext uri="{FF2B5EF4-FFF2-40B4-BE49-F238E27FC236}">
                <a16:creationId xmlns:a16="http://schemas.microsoft.com/office/drawing/2014/main" id="{D30DFE8A-A6FF-F848-BEE1-A4F7A3BA1EC5}"/>
              </a:ext>
            </a:extLst>
          </p:cNvPr>
          <p:cNvSpPr/>
          <p:nvPr/>
        </p:nvSpPr>
        <p:spPr>
          <a:xfrm>
            <a:off x="1531088" y="4496394"/>
            <a:ext cx="9850144" cy="2893100"/>
          </a:xfrm>
          <a:prstGeom prst="rect">
            <a:avLst/>
          </a:prstGeom>
        </p:spPr>
        <p:txBody>
          <a:bodyPr wrap="square" anchor="t">
            <a:spAutoFit/>
          </a:bodyPr>
          <a:lstStyle/>
          <a:p>
            <a:pPr algn="ctr"/>
            <a:r>
              <a:rPr lang="en-US" sz="2400" dirty="0">
                <a:solidFill>
                  <a:schemeClr val="bg1"/>
                </a:solidFill>
                <a:cs typeface="Arial"/>
              </a:rPr>
              <a:t>Please contact me at: </a:t>
            </a:r>
          </a:p>
          <a:p>
            <a:pPr algn="ctr"/>
            <a:r>
              <a:rPr lang="en-US" sz="2400" dirty="0">
                <a:solidFill>
                  <a:schemeClr val="bg1"/>
                </a:solidFill>
                <a:cs typeface="Arial"/>
              </a:rPr>
              <a:t>Alex Morris </a:t>
            </a:r>
          </a:p>
          <a:p>
            <a:pPr algn="ctr"/>
            <a:r>
              <a:rPr lang="en-US" sz="2400" dirty="0">
                <a:solidFill>
                  <a:schemeClr val="accent1"/>
                </a:solidFill>
                <a:cs typeface="Arial"/>
              </a:rPr>
              <a:t>amorris@storagealliance.org</a:t>
            </a:r>
          </a:p>
          <a:p>
            <a:pPr algn="ctr"/>
            <a:r>
              <a:rPr lang="en-US" sz="2400" dirty="0">
                <a:solidFill>
                  <a:schemeClr val="accent1"/>
                </a:solidFill>
                <a:cs typeface="Arial"/>
              </a:rPr>
              <a:t>www.storagealliance.org</a:t>
            </a:r>
          </a:p>
          <a:p>
            <a:br>
              <a:rPr lang="en-US" sz="2400" dirty="0"/>
            </a:br>
            <a:br>
              <a:rPr lang="en-US" sz="2400" dirty="0">
                <a:cs typeface="Arial"/>
              </a:rPr>
            </a:br>
            <a:br>
              <a:rPr lang="en-US" sz="2000" dirty="0"/>
            </a:br>
            <a:endParaRPr lang="en-US" dirty="0"/>
          </a:p>
        </p:txBody>
      </p:sp>
      <p:pic>
        <p:nvPicPr>
          <p:cNvPr id="8" name="Picture 7">
            <a:extLst>
              <a:ext uri="{FF2B5EF4-FFF2-40B4-BE49-F238E27FC236}">
                <a16:creationId xmlns:a16="http://schemas.microsoft.com/office/drawing/2014/main" id="{B1B33AA6-1B93-F944-9C9D-687308661F80}"/>
              </a:ext>
            </a:extLst>
          </p:cNvPr>
          <p:cNvPicPr>
            <a:picLocks noChangeAspect="1"/>
          </p:cNvPicPr>
          <p:nvPr/>
        </p:nvPicPr>
        <p:blipFill rotWithShape="1">
          <a:blip r:embed="rId4">
            <a:alphaModFix amt="95000"/>
            <a:extLst>
              <a:ext uri="{28A0092B-C50C-407E-A947-70E740481C1C}">
                <a14:useLocalDpi xmlns:a14="http://schemas.microsoft.com/office/drawing/2010/main" val="0"/>
              </a:ext>
            </a:extLst>
          </a:blip>
          <a:srcRect l="2622" t="640" r="2622" b="93254"/>
          <a:stretch/>
        </p:blipFill>
        <p:spPr>
          <a:xfrm>
            <a:off x="3174" y="6403920"/>
            <a:ext cx="12188826" cy="454080"/>
          </a:xfrm>
          <a:prstGeom prst="rect">
            <a:avLst/>
          </a:prstGeom>
        </p:spPr>
      </p:pic>
    </p:spTree>
    <p:extLst>
      <p:ext uri="{BB962C8B-B14F-4D97-AF65-F5344CB8AC3E}">
        <p14:creationId xmlns:p14="http://schemas.microsoft.com/office/powerpoint/2010/main" val="96846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ESA 2019 Template">
  <a:themeElements>
    <a:clrScheme name="Custom 2">
      <a:dk1>
        <a:srgbClr val="404040"/>
      </a:dk1>
      <a:lt1>
        <a:sysClr val="window" lastClr="FFFFFF"/>
      </a:lt1>
      <a:dk2>
        <a:srgbClr val="263050"/>
      </a:dk2>
      <a:lt2>
        <a:srgbClr val="E5E8E8"/>
      </a:lt2>
      <a:accent1>
        <a:srgbClr val="72B164"/>
      </a:accent1>
      <a:accent2>
        <a:srgbClr val="274183"/>
      </a:accent2>
      <a:accent3>
        <a:srgbClr val="1B2A31"/>
      </a:accent3>
      <a:accent4>
        <a:srgbClr val="B1BDC4"/>
      </a:accent4>
      <a:accent5>
        <a:srgbClr val="E3EAEE"/>
      </a:accent5>
      <a:accent6>
        <a:srgbClr val="F0534A"/>
      </a:accent6>
      <a:hlink>
        <a:srgbClr val="0070C0"/>
      </a:hlink>
      <a:folHlink>
        <a:srgbClr val="7556A4"/>
      </a:folHlink>
    </a:clrScheme>
    <a:fontScheme name="Custom 1">
      <a:majorFont>
        <a:latin typeface="Effr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rategen Template Deck" id="{24F27002-C6D0-4E5C-AC58-17E67EBBBECC}" vid="{CF3462D4-5E9F-40EF-BFDA-5247487578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079DFC1-83A6-4048-A77D-B0446B4FDA3B}"/>
</file>

<file path=customXml/itemProps2.xml><?xml version="1.0" encoding="utf-8"?>
<ds:datastoreItem xmlns:ds="http://schemas.openxmlformats.org/officeDocument/2006/customXml" ds:itemID="{CEDFCAC7-FB88-4295-87AD-0C829931C1A9}">
  <ds:schemaRefs>
    <ds:schemaRef ds:uri="http://schemas.microsoft.com/sharepoint/v3/contenttype/forms"/>
  </ds:schemaRefs>
</ds:datastoreItem>
</file>

<file path=customXml/itemProps3.xml><?xml version="1.0" encoding="utf-8"?>
<ds:datastoreItem xmlns:ds="http://schemas.openxmlformats.org/officeDocument/2006/customXml" ds:itemID="{47FD9391-A01F-4168-9607-7491C0D9B93B}">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7a4c1e6a-387f-47de-ae7e-907a344f53a1"/>
    <ds:schemaRef ds:uri="eb022f0e-ebd1-4e7e-aa58-c3116f3aac4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1072</TotalTime>
  <Words>209</Words>
  <Application>Microsoft Office PowerPoint</Application>
  <PresentationFormat>Widescreen</PresentationFormat>
  <Paragraphs>30</Paragraphs>
  <Slides>5</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ConduitITCStd</vt:lpstr>
      <vt:lpstr>Effra</vt:lpstr>
      <vt:lpstr>CESA 2019 Template</vt:lpstr>
      <vt:lpstr>PowerPoint Presentation</vt:lpstr>
      <vt:lpstr>About CESA</vt:lpstr>
      <vt:lpstr>CESA Members</vt:lpstr>
      <vt:lpstr>Enabling Microgrids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Drew Ball</dc:creator>
  <cp:lastModifiedBy>Michael Gravely</cp:lastModifiedBy>
  <cp:revision>4</cp:revision>
  <cp:lastPrinted>1601-01-01T00:00:00Z</cp:lastPrinted>
  <dcterms:created xsi:type="dcterms:W3CDTF">2020-04-20T22:39:39Z</dcterms:created>
  <dcterms:modified xsi:type="dcterms:W3CDTF">2020-07-03T15:45:34Z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