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7" r:id="rId2"/>
    <p:sldId id="266" r:id="rId3"/>
    <p:sldId id="265" r:id="rId4"/>
    <p:sldId id="264" r:id="rId5"/>
  </p:sldIdLst>
  <p:sldSz cx="12188825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493" userDrawn="1">
          <p15:clr>
            <a:srgbClr val="A4A3A4"/>
          </p15:clr>
        </p15:guide>
        <p15:guide id="3" pos="3839" userDrawn="1">
          <p15:clr>
            <a:srgbClr val="A4A3A4"/>
          </p15:clr>
        </p15:guide>
        <p15:guide id="4" pos="379" userDrawn="1">
          <p15:clr>
            <a:srgbClr val="A4A3A4"/>
          </p15:clr>
        </p15:guide>
        <p15:guide id="5" pos="4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7785" autoAdjust="0"/>
  </p:normalViewPr>
  <p:slideViewPr>
    <p:cSldViewPr snapToGrid="0" showGuides="1">
      <p:cViewPr varScale="1">
        <p:scale>
          <a:sx n="77" d="100"/>
          <a:sy n="77" d="100"/>
        </p:scale>
        <p:origin x="468" y="90"/>
      </p:cViewPr>
      <p:guideLst>
        <p:guide orient="horz" pos="2160"/>
        <p:guide orient="horz" pos="493"/>
        <p:guide pos="3839"/>
        <p:guide pos="379"/>
        <p:guide pos="4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2839581868544546E-2"/>
          <c:y val="6.4244424729457891E-2"/>
          <c:w val="0.83071666694347712"/>
          <c:h val="0.77960859130594518"/>
        </c:manualLayout>
      </c:layout>
      <c:lineChart>
        <c:grouping val="standard"/>
        <c:varyColors val="0"/>
        <c:ser>
          <c:idx val="0"/>
          <c:order val="0"/>
          <c:tx>
            <c:strRef>
              <c:f>'Available Capacity'!$D$1</c:f>
              <c:strCache>
                <c:ptCount val="1"/>
                <c:pt idx="0">
                  <c:v>Total Supply Available excluding Storage Withdrawal</c:v>
                </c:pt>
              </c:strCache>
            </c:strRef>
          </c:tx>
          <c:spPr>
            <a:ln w="25400" cap="rnd">
              <a:solidFill>
                <a:srgbClr val="0070C0">
                  <a:alpha val="76000"/>
                </a:srgbClr>
              </a:solidFill>
              <a:round/>
            </a:ln>
            <a:effectLst/>
          </c:spPr>
          <c:marker>
            <c:symbol val="none"/>
          </c:marker>
          <c:dLbls>
            <c:dLbl>
              <c:idx val="222"/>
              <c:layout>
                <c:manualLayout>
                  <c:x val="-6.2985917728234878E-2"/>
                  <c:y val="-8.072444789165381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Needles Topock Area</a:t>
                    </a:r>
                    <a:r>
                      <a:rPr lang="en-US" baseline="0"/>
                      <a:t> Zone  Maintenance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C99-41DC-A4EF-842E3290151A}"/>
                </c:ext>
              </c:extLst>
            </c:dLbl>
            <c:dLbl>
              <c:idx val="388"/>
              <c:layout>
                <c:manualLayout>
                  <c:x val="-7.1842107602460431E-2"/>
                  <c:y val="-0.16952134057247301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Aliso Canyon Leak Discovery and Forced Withdrawal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C99-41DC-A4EF-842E3290151A}"/>
                </c:ext>
              </c:extLst>
            </c:dLbl>
            <c:dLbl>
              <c:idx val="640"/>
              <c:layout>
                <c:manualLayout>
                  <c:x val="-2.7830986903173593E-2"/>
                  <c:y val="-0.1029236710618586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Line 3000</a:t>
                    </a:r>
                    <a:r>
                      <a:rPr lang="en-US" baseline="0"/>
                      <a:t> </a:t>
                    </a:r>
                    <a:r>
                      <a:rPr lang="en-US"/>
                      <a:t> 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C99-41DC-A4EF-842E3290151A}"/>
                </c:ext>
              </c:extLst>
            </c:dLbl>
            <c:dLbl>
              <c:idx val="1051"/>
              <c:layout>
                <c:manualLayout>
                  <c:x val="-0.13036620180960248"/>
                  <c:y val="-0.18163000775622107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Line 4000</a:t>
                    </a:r>
                    <a:r>
                      <a:rPr lang="en-US" baseline="0"/>
                      <a:t> &amp; 235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C99-41DC-A4EF-842E3290151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22225" cap="flat" cmpd="sng" algn="ctr">
                      <a:solidFill>
                        <a:schemeClr val="tx1"/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'Available Capacity'!$A$2:$A$1522</c:f>
              <c:numCache>
                <c:formatCode>m/d/yyyy</c:formatCode>
                <c:ptCount val="1521"/>
                <c:pt idx="0">
                  <c:v>41944</c:v>
                </c:pt>
                <c:pt idx="1">
                  <c:v>41945</c:v>
                </c:pt>
                <c:pt idx="2">
                  <c:v>41946</c:v>
                </c:pt>
                <c:pt idx="3">
                  <c:v>41947</c:v>
                </c:pt>
                <c:pt idx="4">
                  <c:v>41948</c:v>
                </c:pt>
                <c:pt idx="5">
                  <c:v>41949</c:v>
                </c:pt>
                <c:pt idx="6">
                  <c:v>41950</c:v>
                </c:pt>
                <c:pt idx="7">
                  <c:v>41951</c:v>
                </c:pt>
                <c:pt idx="8">
                  <c:v>41952</c:v>
                </c:pt>
                <c:pt idx="9">
                  <c:v>41953</c:v>
                </c:pt>
                <c:pt idx="10">
                  <c:v>41954</c:v>
                </c:pt>
                <c:pt idx="11">
                  <c:v>41955</c:v>
                </c:pt>
                <c:pt idx="12">
                  <c:v>41956</c:v>
                </c:pt>
                <c:pt idx="13">
                  <c:v>41957</c:v>
                </c:pt>
                <c:pt idx="14">
                  <c:v>41958</c:v>
                </c:pt>
                <c:pt idx="15">
                  <c:v>41959</c:v>
                </c:pt>
                <c:pt idx="16">
                  <c:v>41960</c:v>
                </c:pt>
                <c:pt idx="17">
                  <c:v>41961</c:v>
                </c:pt>
                <c:pt idx="18">
                  <c:v>41962</c:v>
                </c:pt>
                <c:pt idx="19">
                  <c:v>41963</c:v>
                </c:pt>
                <c:pt idx="20">
                  <c:v>41964</c:v>
                </c:pt>
                <c:pt idx="21">
                  <c:v>41965</c:v>
                </c:pt>
                <c:pt idx="22">
                  <c:v>41966</c:v>
                </c:pt>
                <c:pt idx="23">
                  <c:v>41967</c:v>
                </c:pt>
                <c:pt idx="24">
                  <c:v>41968</c:v>
                </c:pt>
                <c:pt idx="25">
                  <c:v>41969</c:v>
                </c:pt>
                <c:pt idx="26">
                  <c:v>41970</c:v>
                </c:pt>
                <c:pt idx="27">
                  <c:v>41971</c:v>
                </c:pt>
                <c:pt idx="28">
                  <c:v>41972</c:v>
                </c:pt>
                <c:pt idx="29">
                  <c:v>41973</c:v>
                </c:pt>
                <c:pt idx="30">
                  <c:v>41974</c:v>
                </c:pt>
                <c:pt idx="31">
                  <c:v>41975</c:v>
                </c:pt>
                <c:pt idx="32">
                  <c:v>41976</c:v>
                </c:pt>
                <c:pt idx="33">
                  <c:v>41977</c:v>
                </c:pt>
                <c:pt idx="34">
                  <c:v>41978</c:v>
                </c:pt>
                <c:pt idx="35">
                  <c:v>41979</c:v>
                </c:pt>
                <c:pt idx="36">
                  <c:v>41980</c:v>
                </c:pt>
                <c:pt idx="37">
                  <c:v>41981</c:v>
                </c:pt>
                <c:pt idx="38">
                  <c:v>41982</c:v>
                </c:pt>
                <c:pt idx="39">
                  <c:v>41983</c:v>
                </c:pt>
                <c:pt idx="40">
                  <c:v>41984</c:v>
                </c:pt>
                <c:pt idx="41">
                  <c:v>41985</c:v>
                </c:pt>
                <c:pt idx="42">
                  <c:v>41986</c:v>
                </c:pt>
                <c:pt idx="43">
                  <c:v>41987</c:v>
                </c:pt>
                <c:pt idx="44">
                  <c:v>41988</c:v>
                </c:pt>
                <c:pt idx="45">
                  <c:v>41989</c:v>
                </c:pt>
                <c:pt idx="46">
                  <c:v>41990</c:v>
                </c:pt>
                <c:pt idx="47">
                  <c:v>41991</c:v>
                </c:pt>
                <c:pt idx="48">
                  <c:v>41992</c:v>
                </c:pt>
                <c:pt idx="49">
                  <c:v>41993</c:v>
                </c:pt>
                <c:pt idx="50">
                  <c:v>41994</c:v>
                </c:pt>
                <c:pt idx="51">
                  <c:v>41995</c:v>
                </c:pt>
                <c:pt idx="52">
                  <c:v>41996</c:v>
                </c:pt>
                <c:pt idx="53">
                  <c:v>41997</c:v>
                </c:pt>
                <c:pt idx="54">
                  <c:v>41998</c:v>
                </c:pt>
                <c:pt idx="55">
                  <c:v>41999</c:v>
                </c:pt>
                <c:pt idx="56">
                  <c:v>42000</c:v>
                </c:pt>
                <c:pt idx="57">
                  <c:v>42001</c:v>
                </c:pt>
                <c:pt idx="58">
                  <c:v>42002</c:v>
                </c:pt>
                <c:pt idx="59">
                  <c:v>42003</c:v>
                </c:pt>
                <c:pt idx="60">
                  <c:v>42004</c:v>
                </c:pt>
                <c:pt idx="61">
                  <c:v>42005</c:v>
                </c:pt>
                <c:pt idx="62">
                  <c:v>42006</c:v>
                </c:pt>
                <c:pt idx="63">
                  <c:v>42007</c:v>
                </c:pt>
                <c:pt idx="64">
                  <c:v>42008</c:v>
                </c:pt>
                <c:pt idx="65">
                  <c:v>42009</c:v>
                </c:pt>
                <c:pt idx="66">
                  <c:v>42010</c:v>
                </c:pt>
                <c:pt idx="67">
                  <c:v>42011</c:v>
                </c:pt>
                <c:pt idx="68">
                  <c:v>42012</c:v>
                </c:pt>
                <c:pt idx="69">
                  <c:v>42013</c:v>
                </c:pt>
                <c:pt idx="70">
                  <c:v>42014</c:v>
                </c:pt>
                <c:pt idx="71">
                  <c:v>42015</c:v>
                </c:pt>
                <c:pt idx="72">
                  <c:v>42016</c:v>
                </c:pt>
                <c:pt idx="73">
                  <c:v>42017</c:v>
                </c:pt>
                <c:pt idx="74">
                  <c:v>42018</c:v>
                </c:pt>
                <c:pt idx="75">
                  <c:v>42019</c:v>
                </c:pt>
                <c:pt idx="76">
                  <c:v>42020</c:v>
                </c:pt>
                <c:pt idx="77">
                  <c:v>42021</c:v>
                </c:pt>
                <c:pt idx="78">
                  <c:v>42022</c:v>
                </c:pt>
                <c:pt idx="79">
                  <c:v>42023</c:v>
                </c:pt>
                <c:pt idx="80">
                  <c:v>42024</c:v>
                </c:pt>
                <c:pt idx="81">
                  <c:v>42025</c:v>
                </c:pt>
                <c:pt idx="82">
                  <c:v>42026</c:v>
                </c:pt>
                <c:pt idx="83">
                  <c:v>42027</c:v>
                </c:pt>
                <c:pt idx="84">
                  <c:v>42028</c:v>
                </c:pt>
                <c:pt idx="85">
                  <c:v>42029</c:v>
                </c:pt>
                <c:pt idx="86">
                  <c:v>42030</c:v>
                </c:pt>
                <c:pt idx="87">
                  <c:v>42031</c:v>
                </c:pt>
                <c:pt idx="88">
                  <c:v>42032</c:v>
                </c:pt>
                <c:pt idx="89">
                  <c:v>42033</c:v>
                </c:pt>
                <c:pt idx="90">
                  <c:v>42034</c:v>
                </c:pt>
                <c:pt idx="91">
                  <c:v>42035</c:v>
                </c:pt>
                <c:pt idx="92">
                  <c:v>42036</c:v>
                </c:pt>
                <c:pt idx="93">
                  <c:v>42037</c:v>
                </c:pt>
                <c:pt idx="94">
                  <c:v>42038</c:v>
                </c:pt>
                <c:pt idx="95">
                  <c:v>42039</c:v>
                </c:pt>
                <c:pt idx="96">
                  <c:v>42040</c:v>
                </c:pt>
                <c:pt idx="97">
                  <c:v>42041</c:v>
                </c:pt>
                <c:pt idx="98">
                  <c:v>42042</c:v>
                </c:pt>
                <c:pt idx="99">
                  <c:v>42043</c:v>
                </c:pt>
                <c:pt idx="100">
                  <c:v>42044</c:v>
                </c:pt>
                <c:pt idx="101">
                  <c:v>42045</c:v>
                </c:pt>
                <c:pt idx="102">
                  <c:v>42046</c:v>
                </c:pt>
                <c:pt idx="103">
                  <c:v>42047</c:v>
                </c:pt>
                <c:pt idx="104">
                  <c:v>42048</c:v>
                </c:pt>
                <c:pt idx="105">
                  <c:v>42049</c:v>
                </c:pt>
                <c:pt idx="106">
                  <c:v>42050</c:v>
                </c:pt>
                <c:pt idx="107">
                  <c:v>42051</c:v>
                </c:pt>
                <c:pt idx="108">
                  <c:v>42052</c:v>
                </c:pt>
                <c:pt idx="109">
                  <c:v>42053</c:v>
                </c:pt>
                <c:pt idx="110">
                  <c:v>42054</c:v>
                </c:pt>
                <c:pt idx="111">
                  <c:v>42055</c:v>
                </c:pt>
                <c:pt idx="112">
                  <c:v>42056</c:v>
                </c:pt>
                <c:pt idx="113">
                  <c:v>42057</c:v>
                </c:pt>
                <c:pt idx="114">
                  <c:v>42058</c:v>
                </c:pt>
                <c:pt idx="115">
                  <c:v>42059</c:v>
                </c:pt>
                <c:pt idx="116">
                  <c:v>42060</c:v>
                </c:pt>
                <c:pt idx="117">
                  <c:v>42061</c:v>
                </c:pt>
                <c:pt idx="118">
                  <c:v>42062</c:v>
                </c:pt>
                <c:pt idx="119">
                  <c:v>42063</c:v>
                </c:pt>
                <c:pt idx="120">
                  <c:v>42064</c:v>
                </c:pt>
                <c:pt idx="121">
                  <c:v>42065</c:v>
                </c:pt>
                <c:pt idx="122">
                  <c:v>42066</c:v>
                </c:pt>
                <c:pt idx="123">
                  <c:v>42067</c:v>
                </c:pt>
                <c:pt idx="124">
                  <c:v>42068</c:v>
                </c:pt>
                <c:pt idx="125">
                  <c:v>42069</c:v>
                </c:pt>
                <c:pt idx="126">
                  <c:v>42070</c:v>
                </c:pt>
                <c:pt idx="127">
                  <c:v>42071</c:v>
                </c:pt>
                <c:pt idx="128">
                  <c:v>42072</c:v>
                </c:pt>
                <c:pt idx="129">
                  <c:v>42073</c:v>
                </c:pt>
                <c:pt idx="130">
                  <c:v>42074</c:v>
                </c:pt>
                <c:pt idx="131">
                  <c:v>42075</c:v>
                </c:pt>
                <c:pt idx="132">
                  <c:v>42076</c:v>
                </c:pt>
                <c:pt idx="133">
                  <c:v>42077</c:v>
                </c:pt>
                <c:pt idx="134">
                  <c:v>42078</c:v>
                </c:pt>
                <c:pt idx="135">
                  <c:v>42079</c:v>
                </c:pt>
                <c:pt idx="136">
                  <c:v>42080</c:v>
                </c:pt>
                <c:pt idx="137">
                  <c:v>42081</c:v>
                </c:pt>
                <c:pt idx="138">
                  <c:v>42082</c:v>
                </c:pt>
                <c:pt idx="139">
                  <c:v>42083</c:v>
                </c:pt>
                <c:pt idx="140">
                  <c:v>42084</c:v>
                </c:pt>
                <c:pt idx="141">
                  <c:v>42085</c:v>
                </c:pt>
                <c:pt idx="142">
                  <c:v>42086</c:v>
                </c:pt>
                <c:pt idx="143">
                  <c:v>42087</c:v>
                </c:pt>
                <c:pt idx="144">
                  <c:v>42088</c:v>
                </c:pt>
                <c:pt idx="145">
                  <c:v>42089</c:v>
                </c:pt>
                <c:pt idx="146">
                  <c:v>42090</c:v>
                </c:pt>
                <c:pt idx="147">
                  <c:v>42091</c:v>
                </c:pt>
                <c:pt idx="148">
                  <c:v>42092</c:v>
                </c:pt>
                <c:pt idx="149">
                  <c:v>42093</c:v>
                </c:pt>
                <c:pt idx="150">
                  <c:v>42094</c:v>
                </c:pt>
                <c:pt idx="151">
                  <c:v>42095</c:v>
                </c:pt>
                <c:pt idx="152">
                  <c:v>42096</c:v>
                </c:pt>
                <c:pt idx="153">
                  <c:v>42097</c:v>
                </c:pt>
                <c:pt idx="154">
                  <c:v>42098</c:v>
                </c:pt>
                <c:pt idx="155">
                  <c:v>42099</c:v>
                </c:pt>
                <c:pt idx="156">
                  <c:v>42100</c:v>
                </c:pt>
                <c:pt idx="157">
                  <c:v>42101</c:v>
                </c:pt>
                <c:pt idx="158">
                  <c:v>42102</c:v>
                </c:pt>
                <c:pt idx="159">
                  <c:v>42103</c:v>
                </c:pt>
                <c:pt idx="160">
                  <c:v>42104</c:v>
                </c:pt>
                <c:pt idx="161">
                  <c:v>42105</c:v>
                </c:pt>
                <c:pt idx="162">
                  <c:v>42106</c:v>
                </c:pt>
                <c:pt idx="163">
                  <c:v>42107</c:v>
                </c:pt>
                <c:pt idx="164">
                  <c:v>42108</c:v>
                </c:pt>
                <c:pt idx="165">
                  <c:v>42109</c:v>
                </c:pt>
                <c:pt idx="166">
                  <c:v>42110</c:v>
                </c:pt>
                <c:pt idx="167">
                  <c:v>42111</c:v>
                </c:pt>
                <c:pt idx="168">
                  <c:v>42112</c:v>
                </c:pt>
                <c:pt idx="169">
                  <c:v>42113</c:v>
                </c:pt>
                <c:pt idx="170">
                  <c:v>42114</c:v>
                </c:pt>
                <c:pt idx="171">
                  <c:v>42115</c:v>
                </c:pt>
                <c:pt idx="172">
                  <c:v>42116</c:v>
                </c:pt>
                <c:pt idx="173">
                  <c:v>42117</c:v>
                </c:pt>
                <c:pt idx="174">
                  <c:v>42118</c:v>
                </c:pt>
                <c:pt idx="175">
                  <c:v>42119</c:v>
                </c:pt>
                <c:pt idx="176">
                  <c:v>42120</c:v>
                </c:pt>
                <c:pt idx="177">
                  <c:v>42121</c:v>
                </c:pt>
                <c:pt idx="178">
                  <c:v>42122</c:v>
                </c:pt>
                <c:pt idx="179">
                  <c:v>42123</c:v>
                </c:pt>
                <c:pt idx="180">
                  <c:v>42124</c:v>
                </c:pt>
                <c:pt idx="181">
                  <c:v>42125</c:v>
                </c:pt>
                <c:pt idx="182">
                  <c:v>42126</c:v>
                </c:pt>
                <c:pt idx="183">
                  <c:v>42127</c:v>
                </c:pt>
                <c:pt idx="184">
                  <c:v>42128</c:v>
                </c:pt>
                <c:pt idx="185">
                  <c:v>42129</c:v>
                </c:pt>
                <c:pt idx="186">
                  <c:v>42130</c:v>
                </c:pt>
                <c:pt idx="187">
                  <c:v>42131</c:v>
                </c:pt>
                <c:pt idx="188">
                  <c:v>42132</c:v>
                </c:pt>
                <c:pt idx="189">
                  <c:v>42133</c:v>
                </c:pt>
                <c:pt idx="190">
                  <c:v>42134</c:v>
                </c:pt>
                <c:pt idx="191">
                  <c:v>42135</c:v>
                </c:pt>
                <c:pt idx="192">
                  <c:v>42136</c:v>
                </c:pt>
                <c:pt idx="193">
                  <c:v>42137</c:v>
                </c:pt>
                <c:pt idx="194">
                  <c:v>42138</c:v>
                </c:pt>
                <c:pt idx="195">
                  <c:v>42139</c:v>
                </c:pt>
                <c:pt idx="196">
                  <c:v>42140</c:v>
                </c:pt>
                <c:pt idx="197">
                  <c:v>42141</c:v>
                </c:pt>
                <c:pt idx="198">
                  <c:v>42142</c:v>
                </c:pt>
                <c:pt idx="199">
                  <c:v>42143</c:v>
                </c:pt>
                <c:pt idx="200">
                  <c:v>42144</c:v>
                </c:pt>
                <c:pt idx="201">
                  <c:v>42145</c:v>
                </c:pt>
                <c:pt idx="202">
                  <c:v>42146</c:v>
                </c:pt>
                <c:pt idx="203">
                  <c:v>42147</c:v>
                </c:pt>
                <c:pt idx="204">
                  <c:v>42148</c:v>
                </c:pt>
                <c:pt idx="205">
                  <c:v>42149</c:v>
                </c:pt>
                <c:pt idx="206">
                  <c:v>42150</c:v>
                </c:pt>
                <c:pt idx="207">
                  <c:v>42151</c:v>
                </c:pt>
                <c:pt idx="208">
                  <c:v>42152</c:v>
                </c:pt>
                <c:pt idx="209">
                  <c:v>42153</c:v>
                </c:pt>
                <c:pt idx="210">
                  <c:v>42154</c:v>
                </c:pt>
                <c:pt idx="211">
                  <c:v>42155</c:v>
                </c:pt>
                <c:pt idx="212">
                  <c:v>42156</c:v>
                </c:pt>
                <c:pt idx="213">
                  <c:v>42157</c:v>
                </c:pt>
                <c:pt idx="214">
                  <c:v>42158</c:v>
                </c:pt>
                <c:pt idx="215">
                  <c:v>42159</c:v>
                </c:pt>
                <c:pt idx="216">
                  <c:v>42160</c:v>
                </c:pt>
                <c:pt idx="217">
                  <c:v>42161</c:v>
                </c:pt>
                <c:pt idx="218">
                  <c:v>42162</c:v>
                </c:pt>
                <c:pt idx="219">
                  <c:v>42163</c:v>
                </c:pt>
                <c:pt idx="220">
                  <c:v>42164</c:v>
                </c:pt>
                <c:pt idx="221">
                  <c:v>42165</c:v>
                </c:pt>
                <c:pt idx="222">
                  <c:v>42166</c:v>
                </c:pt>
                <c:pt idx="223">
                  <c:v>42167</c:v>
                </c:pt>
                <c:pt idx="224">
                  <c:v>42168</c:v>
                </c:pt>
                <c:pt idx="225">
                  <c:v>42169</c:v>
                </c:pt>
                <c:pt idx="226">
                  <c:v>42170</c:v>
                </c:pt>
                <c:pt idx="227">
                  <c:v>42171</c:v>
                </c:pt>
                <c:pt idx="228">
                  <c:v>42172</c:v>
                </c:pt>
                <c:pt idx="229">
                  <c:v>42173</c:v>
                </c:pt>
                <c:pt idx="230">
                  <c:v>42174</c:v>
                </c:pt>
                <c:pt idx="231">
                  <c:v>42175</c:v>
                </c:pt>
                <c:pt idx="232">
                  <c:v>42176</c:v>
                </c:pt>
                <c:pt idx="233">
                  <c:v>42177</c:v>
                </c:pt>
                <c:pt idx="234">
                  <c:v>42178</c:v>
                </c:pt>
                <c:pt idx="235">
                  <c:v>42179</c:v>
                </c:pt>
                <c:pt idx="236">
                  <c:v>42180</c:v>
                </c:pt>
                <c:pt idx="237">
                  <c:v>42181</c:v>
                </c:pt>
                <c:pt idx="238">
                  <c:v>42182</c:v>
                </c:pt>
                <c:pt idx="239">
                  <c:v>42183</c:v>
                </c:pt>
                <c:pt idx="240">
                  <c:v>42184</c:v>
                </c:pt>
                <c:pt idx="241">
                  <c:v>42185</c:v>
                </c:pt>
                <c:pt idx="242">
                  <c:v>42186</c:v>
                </c:pt>
                <c:pt idx="243">
                  <c:v>42187</c:v>
                </c:pt>
                <c:pt idx="244">
                  <c:v>42188</c:v>
                </c:pt>
                <c:pt idx="245">
                  <c:v>42189</c:v>
                </c:pt>
                <c:pt idx="246">
                  <c:v>42190</c:v>
                </c:pt>
                <c:pt idx="247">
                  <c:v>42191</c:v>
                </c:pt>
                <c:pt idx="248">
                  <c:v>42192</c:v>
                </c:pt>
                <c:pt idx="249">
                  <c:v>42193</c:v>
                </c:pt>
                <c:pt idx="250">
                  <c:v>42194</c:v>
                </c:pt>
                <c:pt idx="251">
                  <c:v>42195</c:v>
                </c:pt>
                <c:pt idx="252">
                  <c:v>42196</c:v>
                </c:pt>
                <c:pt idx="253">
                  <c:v>42197</c:v>
                </c:pt>
                <c:pt idx="254">
                  <c:v>42198</c:v>
                </c:pt>
                <c:pt idx="255">
                  <c:v>42199</c:v>
                </c:pt>
                <c:pt idx="256">
                  <c:v>42200</c:v>
                </c:pt>
                <c:pt idx="257">
                  <c:v>42201</c:v>
                </c:pt>
                <c:pt idx="258">
                  <c:v>42202</c:v>
                </c:pt>
                <c:pt idx="259">
                  <c:v>42203</c:v>
                </c:pt>
                <c:pt idx="260">
                  <c:v>42204</c:v>
                </c:pt>
                <c:pt idx="261">
                  <c:v>42205</c:v>
                </c:pt>
                <c:pt idx="262">
                  <c:v>42206</c:v>
                </c:pt>
                <c:pt idx="263">
                  <c:v>42207</c:v>
                </c:pt>
                <c:pt idx="264">
                  <c:v>42208</c:v>
                </c:pt>
                <c:pt idx="265">
                  <c:v>42209</c:v>
                </c:pt>
                <c:pt idx="266">
                  <c:v>42210</c:v>
                </c:pt>
                <c:pt idx="267">
                  <c:v>42211</c:v>
                </c:pt>
                <c:pt idx="268">
                  <c:v>42212</c:v>
                </c:pt>
                <c:pt idx="269">
                  <c:v>42213</c:v>
                </c:pt>
                <c:pt idx="270">
                  <c:v>42214</c:v>
                </c:pt>
                <c:pt idx="271">
                  <c:v>42215</c:v>
                </c:pt>
                <c:pt idx="272">
                  <c:v>42216</c:v>
                </c:pt>
                <c:pt idx="273">
                  <c:v>42217</c:v>
                </c:pt>
                <c:pt idx="274">
                  <c:v>42218</c:v>
                </c:pt>
                <c:pt idx="275">
                  <c:v>42219</c:v>
                </c:pt>
                <c:pt idx="276">
                  <c:v>42220</c:v>
                </c:pt>
                <c:pt idx="277">
                  <c:v>42221</c:v>
                </c:pt>
                <c:pt idx="278">
                  <c:v>42222</c:v>
                </c:pt>
                <c:pt idx="279">
                  <c:v>42223</c:v>
                </c:pt>
                <c:pt idx="280">
                  <c:v>42224</c:v>
                </c:pt>
                <c:pt idx="281">
                  <c:v>42225</c:v>
                </c:pt>
                <c:pt idx="282">
                  <c:v>42226</c:v>
                </c:pt>
                <c:pt idx="283">
                  <c:v>42227</c:v>
                </c:pt>
                <c:pt idx="284">
                  <c:v>42228</c:v>
                </c:pt>
                <c:pt idx="285">
                  <c:v>42229</c:v>
                </c:pt>
                <c:pt idx="286">
                  <c:v>42230</c:v>
                </c:pt>
                <c:pt idx="287">
                  <c:v>42231</c:v>
                </c:pt>
                <c:pt idx="288">
                  <c:v>42232</c:v>
                </c:pt>
                <c:pt idx="289">
                  <c:v>42233</c:v>
                </c:pt>
                <c:pt idx="290">
                  <c:v>42234</c:v>
                </c:pt>
                <c:pt idx="291">
                  <c:v>42235</c:v>
                </c:pt>
                <c:pt idx="292">
                  <c:v>42236</c:v>
                </c:pt>
                <c:pt idx="293">
                  <c:v>42237</c:v>
                </c:pt>
                <c:pt idx="294">
                  <c:v>42238</c:v>
                </c:pt>
                <c:pt idx="295">
                  <c:v>42239</c:v>
                </c:pt>
                <c:pt idx="296">
                  <c:v>42240</c:v>
                </c:pt>
                <c:pt idx="297">
                  <c:v>42241</c:v>
                </c:pt>
                <c:pt idx="298">
                  <c:v>42242</c:v>
                </c:pt>
                <c:pt idx="299">
                  <c:v>42243</c:v>
                </c:pt>
                <c:pt idx="300">
                  <c:v>42244</c:v>
                </c:pt>
                <c:pt idx="301">
                  <c:v>42245</c:v>
                </c:pt>
                <c:pt idx="302">
                  <c:v>42246</c:v>
                </c:pt>
                <c:pt idx="303">
                  <c:v>42247</c:v>
                </c:pt>
                <c:pt idx="304">
                  <c:v>42248</c:v>
                </c:pt>
                <c:pt idx="305">
                  <c:v>42249</c:v>
                </c:pt>
                <c:pt idx="306">
                  <c:v>42250</c:v>
                </c:pt>
                <c:pt idx="307">
                  <c:v>42251</c:v>
                </c:pt>
                <c:pt idx="308">
                  <c:v>42252</c:v>
                </c:pt>
                <c:pt idx="309">
                  <c:v>42253</c:v>
                </c:pt>
                <c:pt idx="310">
                  <c:v>42254</c:v>
                </c:pt>
                <c:pt idx="311">
                  <c:v>42255</c:v>
                </c:pt>
                <c:pt idx="312">
                  <c:v>42256</c:v>
                </c:pt>
                <c:pt idx="313">
                  <c:v>42257</c:v>
                </c:pt>
                <c:pt idx="314">
                  <c:v>42258</c:v>
                </c:pt>
                <c:pt idx="315">
                  <c:v>42259</c:v>
                </c:pt>
                <c:pt idx="316">
                  <c:v>42260</c:v>
                </c:pt>
                <c:pt idx="317">
                  <c:v>42261</c:v>
                </c:pt>
                <c:pt idx="318">
                  <c:v>42262</c:v>
                </c:pt>
                <c:pt idx="319">
                  <c:v>42263</c:v>
                </c:pt>
                <c:pt idx="320">
                  <c:v>42264</c:v>
                </c:pt>
                <c:pt idx="321">
                  <c:v>42265</c:v>
                </c:pt>
                <c:pt idx="322">
                  <c:v>42266</c:v>
                </c:pt>
                <c:pt idx="323">
                  <c:v>42267</c:v>
                </c:pt>
                <c:pt idx="324">
                  <c:v>42268</c:v>
                </c:pt>
                <c:pt idx="325">
                  <c:v>42269</c:v>
                </c:pt>
                <c:pt idx="326">
                  <c:v>42270</c:v>
                </c:pt>
                <c:pt idx="327">
                  <c:v>42271</c:v>
                </c:pt>
                <c:pt idx="328">
                  <c:v>42272</c:v>
                </c:pt>
                <c:pt idx="329">
                  <c:v>42273</c:v>
                </c:pt>
                <c:pt idx="330">
                  <c:v>42274</c:v>
                </c:pt>
                <c:pt idx="331">
                  <c:v>42275</c:v>
                </c:pt>
                <c:pt idx="332">
                  <c:v>42276</c:v>
                </c:pt>
                <c:pt idx="333">
                  <c:v>42277</c:v>
                </c:pt>
                <c:pt idx="334">
                  <c:v>42278</c:v>
                </c:pt>
                <c:pt idx="335">
                  <c:v>42279</c:v>
                </c:pt>
                <c:pt idx="336">
                  <c:v>42280</c:v>
                </c:pt>
                <c:pt idx="337">
                  <c:v>42281</c:v>
                </c:pt>
                <c:pt idx="338">
                  <c:v>42282</c:v>
                </c:pt>
                <c:pt idx="339">
                  <c:v>42283</c:v>
                </c:pt>
                <c:pt idx="340">
                  <c:v>42284</c:v>
                </c:pt>
                <c:pt idx="341">
                  <c:v>42285</c:v>
                </c:pt>
                <c:pt idx="342">
                  <c:v>42286</c:v>
                </c:pt>
                <c:pt idx="343">
                  <c:v>42287</c:v>
                </c:pt>
                <c:pt idx="344">
                  <c:v>42288</c:v>
                </c:pt>
                <c:pt idx="345">
                  <c:v>42289</c:v>
                </c:pt>
                <c:pt idx="346">
                  <c:v>42290</c:v>
                </c:pt>
                <c:pt idx="347">
                  <c:v>42291</c:v>
                </c:pt>
                <c:pt idx="348">
                  <c:v>42292</c:v>
                </c:pt>
                <c:pt idx="349">
                  <c:v>42293</c:v>
                </c:pt>
                <c:pt idx="350">
                  <c:v>42294</c:v>
                </c:pt>
                <c:pt idx="351">
                  <c:v>42295</c:v>
                </c:pt>
                <c:pt idx="352">
                  <c:v>42296</c:v>
                </c:pt>
                <c:pt idx="353">
                  <c:v>42297</c:v>
                </c:pt>
                <c:pt idx="354">
                  <c:v>42298</c:v>
                </c:pt>
                <c:pt idx="355">
                  <c:v>42299</c:v>
                </c:pt>
                <c:pt idx="356">
                  <c:v>42300</c:v>
                </c:pt>
                <c:pt idx="357">
                  <c:v>42301</c:v>
                </c:pt>
                <c:pt idx="358">
                  <c:v>42302</c:v>
                </c:pt>
                <c:pt idx="359">
                  <c:v>42303</c:v>
                </c:pt>
                <c:pt idx="360">
                  <c:v>42304</c:v>
                </c:pt>
                <c:pt idx="361">
                  <c:v>42305</c:v>
                </c:pt>
                <c:pt idx="362">
                  <c:v>42306</c:v>
                </c:pt>
                <c:pt idx="363">
                  <c:v>42307</c:v>
                </c:pt>
                <c:pt idx="364">
                  <c:v>42308</c:v>
                </c:pt>
                <c:pt idx="365">
                  <c:v>42309</c:v>
                </c:pt>
                <c:pt idx="366">
                  <c:v>42310</c:v>
                </c:pt>
                <c:pt idx="367">
                  <c:v>42311</c:v>
                </c:pt>
                <c:pt idx="368">
                  <c:v>42312</c:v>
                </c:pt>
                <c:pt idx="369">
                  <c:v>42313</c:v>
                </c:pt>
                <c:pt idx="370">
                  <c:v>42314</c:v>
                </c:pt>
                <c:pt idx="371">
                  <c:v>42315</c:v>
                </c:pt>
                <c:pt idx="372">
                  <c:v>42316</c:v>
                </c:pt>
                <c:pt idx="373">
                  <c:v>42317</c:v>
                </c:pt>
                <c:pt idx="374">
                  <c:v>42318</c:v>
                </c:pt>
                <c:pt idx="375">
                  <c:v>42319</c:v>
                </c:pt>
                <c:pt idx="376">
                  <c:v>42320</c:v>
                </c:pt>
                <c:pt idx="377">
                  <c:v>42321</c:v>
                </c:pt>
                <c:pt idx="378">
                  <c:v>42322</c:v>
                </c:pt>
                <c:pt idx="379">
                  <c:v>42323</c:v>
                </c:pt>
                <c:pt idx="380">
                  <c:v>42324</c:v>
                </c:pt>
                <c:pt idx="381">
                  <c:v>42325</c:v>
                </c:pt>
                <c:pt idx="382">
                  <c:v>42326</c:v>
                </c:pt>
                <c:pt idx="383">
                  <c:v>42327</c:v>
                </c:pt>
                <c:pt idx="384">
                  <c:v>42328</c:v>
                </c:pt>
                <c:pt idx="385">
                  <c:v>42329</c:v>
                </c:pt>
                <c:pt idx="386">
                  <c:v>42330</c:v>
                </c:pt>
                <c:pt idx="387">
                  <c:v>42331</c:v>
                </c:pt>
                <c:pt idx="388">
                  <c:v>42332</c:v>
                </c:pt>
                <c:pt idx="389">
                  <c:v>42333</c:v>
                </c:pt>
                <c:pt idx="390">
                  <c:v>42334</c:v>
                </c:pt>
                <c:pt idx="391">
                  <c:v>42335</c:v>
                </c:pt>
                <c:pt idx="392">
                  <c:v>42336</c:v>
                </c:pt>
                <c:pt idx="393">
                  <c:v>42337</c:v>
                </c:pt>
                <c:pt idx="394">
                  <c:v>42338</c:v>
                </c:pt>
                <c:pt idx="395">
                  <c:v>42339</c:v>
                </c:pt>
                <c:pt idx="396">
                  <c:v>42340</c:v>
                </c:pt>
                <c:pt idx="397">
                  <c:v>42341</c:v>
                </c:pt>
                <c:pt idx="398">
                  <c:v>42342</c:v>
                </c:pt>
                <c:pt idx="399">
                  <c:v>42343</c:v>
                </c:pt>
                <c:pt idx="400">
                  <c:v>42344</c:v>
                </c:pt>
                <c:pt idx="401">
                  <c:v>42345</c:v>
                </c:pt>
                <c:pt idx="402">
                  <c:v>42346</c:v>
                </c:pt>
                <c:pt idx="403">
                  <c:v>42347</c:v>
                </c:pt>
                <c:pt idx="404">
                  <c:v>42348</c:v>
                </c:pt>
                <c:pt idx="405">
                  <c:v>42349</c:v>
                </c:pt>
                <c:pt idx="406">
                  <c:v>42350</c:v>
                </c:pt>
                <c:pt idx="407">
                  <c:v>42351</c:v>
                </c:pt>
                <c:pt idx="408">
                  <c:v>42352</c:v>
                </c:pt>
                <c:pt idx="409">
                  <c:v>42353</c:v>
                </c:pt>
                <c:pt idx="410">
                  <c:v>42354</c:v>
                </c:pt>
                <c:pt idx="411">
                  <c:v>42355</c:v>
                </c:pt>
                <c:pt idx="412">
                  <c:v>42356</c:v>
                </c:pt>
                <c:pt idx="413">
                  <c:v>42357</c:v>
                </c:pt>
                <c:pt idx="414">
                  <c:v>42358</c:v>
                </c:pt>
                <c:pt idx="415">
                  <c:v>42359</c:v>
                </c:pt>
                <c:pt idx="416">
                  <c:v>42360</c:v>
                </c:pt>
                <c:pt idx="417">
                  <c:v>42361</c:v>
                </c:pt>
                <c:pt idx="418">
                  <c:v>42362</c:v>
                </c:pt>
                <c:pt idx="419">
                  <c:v>42363</c:v>
                </c:pt>
                <c:pt idx="420">
                  <c:v>42364</c:v>
                </c:pt>
                <c:pt idx="421">
                  <c:v>42365</c:v>
                </c:pt>
                <c:pt idx="422">
                  <c:v>42366</c:v>
                </c:pt>
                <c:pt idx="423">
                  <c:v>42367</c:v>
                </c:pt>
                <c:pt idx="424">
                  <c:v>42368</c:v>
                </c:pt>
                <c:pt idx="425">
                  <c:v>42369</c:v>
                </c:pt>
                <c:pt idx="426">
                  <c:v>42370</c:v>
                </c:pt>
                <c:pt idx="427">
                  <c:v>42371</c:v>
                </c:pt>
                <c:pt idx="428">
                  <c:v>42372</c:v>
                </c:pt>
                <c:pt idx="429">
                  <c:v>42373</c:v>
                </c:pt>
                <c:pt idx="430">
                  <c:v>42374</c:v>
                </c:pt>
                <c:pt idx="431">
                  <c:v>42375</c:v>
                </c:pt>
                <c:pt idx="432">
                  <c:v>42376</c:v>
                </c:pt>
                <c:pt idx="433">
                  <c:v>42377</c:v>
                </c:pt>
                <c:pt idx="434">
                  <c:v>42378</c:v>
                </c:pt>
                <c:pt idx="435">
                  <c:v>42379</c:v>
                </c:pt>
                <c:pt idx="436">
                  <c:v>42380</c:v>
                </c:pt>
                <c:pt idx="437">
                  <c:v>42381</c:v>
                </c:pt>
                <c:pt idx="438">
                  <c:v>42382</c:v>
                </c:pt>
                <c:pt idx="439">
                  <c:v>42383</c:v>
                </c:pt>
                <c:pt idx="440">
                  <c:v>42384</c:v>
                </c:pt>
                <c:pt idx="441">
                  <c:v>42385</c:v>
                </c:pt>
                <c:pt idx="442">
                  <c:v>42386</c:v>
                </c:pt>
                <c:pt idx="443">
                  <c:v>42387</c:v>
                </c:pt>
                <c:pt idx="444">
                  <c:v>42388</c:v>
                </c:pt>
                <c:pt idx="445">
                  <c:v>42389</c:v>
                </c:pt>
                <c:pt idx="446">
                  <c:v>42390</c:v>
                </c:pt>
                <c:pt idx="447">
                  <c:v>42391</c:v>
                </c:pt>
                <c:pt idx="448">
                  <c:v>42392</c:v>
                </c:pt>
                <c:pt idx="449">
                  <c:v>42393</c:v>
                </c:pt>
                <c:pt idx="450">
                  <c:v>42394</c:v>
                </c:pt>
                <c:pt idx="451">
                  <c:v>42395</c:v>
                </c:pt>
                <c:pt idx="452">
                  <c:v>42396</c:v>
                </c:pt>
                <c:pt idx="453">
                  <c:v>42397</c:v>
                </c:pt>
                <c:pt idx="454">
                  <c:v>42398</c:v>
                </c:pt>
                <c:pt idx="455">
                  <c:v>42399</c:v>
                </c:pt>
                <c:pt idx="456">
                  <c:v>42400</c:v>
                </c:pt>
                <c:pt idx="457">
                  <c:v>42401</c:v>
                </c:pt>
                <c:pt idx="458">
                  <c:v>42402</c:v>
                </c:pt>
                <c:pt idx="459">
                  <c:v>42403</c:v>
                </c:pt>
                <c:pt idx="460">
                  <c:v>42404</c:v>
                </c:pt>
                <c:pt idx="461">
                  <c:v>42405</c:v>
                </c:pt>
                <c:pt idx="462">
                  <c:v>42406</c:v>
                </c:pt>
                <c:pt idx="463">
                  <c:v>42407</c:v>
                </c:pt>
                <c:pt idx="464">
                  <c:v>42408</c:v>
                </c:pt>
                <c:pt idx="465">
                  <c:v>42409</c:v>
                </c:pt>
                <c:pt idx="466">
                  <c:v>42410</c:v>
                </c:pt>
                <c:pt idx="467">
                  <c:v>42411</c:v>
                </c:pt>
                <c:pt idx="468">
                  <c:v>42412</c:v>
                </c:pt>
                <c:pt idx="469">
                  <c:v>42413</c:v>
                </c:pt>
                <c:pt idx="470">
                  <c:v>42414</c:v>
                </c:pt>
                <c:pt idx="471">
                  <c:v>42415</c:v>
                </c:pt>
                <c:pt idx="472">
                  <c:v>42416</c:v>
                </c:pt>
                <c:pt idx="473">
                  <c:v>42417</c:v>
                </c:pt>
                <c:pt idx="474">
                  <c:v>42418</c:v>
                </c:pt>
                <c:pt idx="475">
                  <c:v>42419</c:v>
                </c:pt>
                <c:pt idx="476">
                  <c:v>42420</c:v>
                </c:pt>
                <c:pt idx="477">
                  <c:v>42421</c:v>
                </c:pt>
                <c:pt idx="478">
                  <c:v>42422</c:v>
                </c:pt>
                <c:pt idx="479">
                  <c:v>42423</c:v>
                </c:pt>
                <c:pt idx="480">
                  <c:v>42424</c:v>
                </c:pt>
                <c:pt idx="481">
                  <c:v>42425</c:v>
                </c:pt>
                <c:pt idx="482">
                  <c:v>42426</c:v>
                </c:pt>
                <c:pt idx="483">
                  <c:v>42427</c:v>
                </c:pt>
                <c:pt idx="484">
                  <c:v>42428</c:v>
                </c:pt>
                <c:pt idx="485">
                  <c:v>42429</c:v>
                </c:pt>
                <c:pt idx="486">
                  <c:v>42430</c:v>
                </c:pt>
                <c:pt idx="487">
                  <c:v>42431</c:v>
                </c:pt>
                <c:pt idx="488">
                  <c:v>42432</c:v>
                </c:pt>
                <c:pt idx="489">
                  <c:v>42433</c:v>
                </c:pt>
                <c:pt idx="490">
                  <c:v>42434</c:v>
                </c:pt>
                <c:pt idx="491">
                  <c:v>42435</c:v>
                </c:pt>
                <c:pt idx="492">
                  <c:v>42436</c:v>
                </c:pt>
                <c:pt idx="493">
                  <c:v>42437</c:v>
                </c:pt>
                <c:pt idx="494">
                  <c:v>42438</c:v>
                </c:pt>
                <c:pt idx="495">
                  <c:v>42439</c:v>
                </c:pt>
                <c:pt idx="496">
                  <c:v>42440</c:v>
                </c:pt>
                <c:pt idx="497">
                  <c:v>42441</c:v>
                </c:pt>
                <c:pt idx="498">
                  <c:v>42442</c:v>
                </c:pt>
                <c:pt idx="499">
                  <c:v>42443</c:v>
                </c:pt>
                <c:pt idx="500">
                  <c:v>42444</c:v>
                </c:pt>
                <c:pt idx="501">
                  <c:v>42445</c:v>
                </c:pt>
                <c:pt idx="502">
                  <c:v>42446</c:v>
                </c:pt>
                <c:pt idx="503">
                  <c:v>42447</c:v>
                </c:pt>
                <c:pt idx="504">
                  <c:v>42448</c:v>
                </c:pt>
                <c:pt idx="505">
                  <c:v>42449</c:v>
                </c:pt>
                <c:pt idx="506">
                  <c:v>42450</c:v>
                </c:pt>
                <c:pt idx="507">
                  <c:v>42451</c:v>
                </c:pt>
                <c:pt idx="508">
                  <c:v>42452</c:v>
                </c:pt>
                <c:pt idx="509">
                  <c:v>42453</c:v>
                </c:pt>
                <c:pt idx="510">
                  <c:v>42454</c:v>
                </c:pt>
                <c:pt idx="511">
                  <c:v>42455</c:v>
                </c:pt>
                <c:pt idx="512">
                  <c:v>42456</c:v>
                </c:pt>
                <c:pt idx="513">
                  <c:v>42457</c:v>
                </c:pt>
                <c:pt idx="514">
                  <c:v>42458</c:v>
                </c:pt>
                <c:pt idx="515">
                  <c:v>42459</c:v>
                </c:pt>
                <c:pt idx="516">
                  <c:v>42460</c:v>
                </c:pt>
                <c:pt idx="517">
                  <c:v>42461</c:v>
                </c:pt>
                <c:pt idx="518">
                  <c:v>42462</c:v>
                </c:pt>
                <c:pt idx="519">
                  <c:v>42463</c:v>
                </c:pt>
                <c:pt idx="520">
                  <c:v>42464</c:v>
                </c:pt>
                <c:pt idx="521">
                  <c:v>42465</c:v>
                </c:pt>
                <c:pt idx="522">
                  <c:v>42466</c:v>
                </c:pt>
                <c:pt idx="523">
                  <c:v>42467</c:v>
                </c:pt>
                <c:pt idx="524">
                  <c:v>42468</c:v>
                </c:pt>
                <c:pt idx="525">
                  <c:v>42469</c:v>
                </c:pt>
                <c:pt idx="526">
                  <c:v>42470</c:v>
                </c:pt>
                <c:pt idx="527">
                  <c:v>42471</c:v>
                </c:pt>
                <c:pt idx="528">
                  <c:v>42472</c:v>
                </c:pt>
                <c:pt idx="529">
                  <c:v>42473</c:v>
                </c:pt>
                <c:pt idx="530">
                  <c:v>42474</c:v>
                </c:pt>
                <c:pt idx="531">
                  <c:v>42475</c:v>
                </c:pt>
                <c:pt idx="532">
                  <c:v>42476</c:v>
                </c:pt>
                <c:pt idx="533">
                  <c:v>42477</c:v>
                </c:pt>
                <c:pt idx="534">
                  <c:v>42478</c:v>
                </c:pt>
                <c:pt idx="535">
                  <c:v>42479</c:v>
                </c:pt>
                <c:pt idx="536">
                  <c:v>42480</c:v>
                </c:pt>
                <c:pt idx="537">
                  <c:v>42481</c:v>
                </c:pt>
                <c:pt idx="538">
                  <c:v>42482</c:v>
                </c:pt>
                <c:pt idx="539">
                  <c:v>42483</c:v>
                </c:pt>
                <c:pt idx="540">
                  <c:v>42484</c:v>
                </c:pt>
                <c:pt idx="541">
                  <c:v>42485</c:v>
                </c:pt>
                <c:pt idx="542">
                  <c:v>42486</c:v>
                </c:pt>
                <c:pt idx="543">
                  <c:v>42487</c:v>
                </c:pt>
                <c:pt idx="544">
                  <c:v>42488</c:v>
                </c:pt>
                <c:pt idx="545">
                  <c:v>42489</c:v>
                </c:pt>
                <c:pt idx="546">
                  <c:v>42490</c:v>
                </c:pt>
                <c:pt idx="547">
                  <c:v>42491</c:v>
                </c:pt>
                <c:pt idx="548">
                  <c:v>42492</c:v>
                </c:pt>
                <c:pt idx="549">
                  <c:v>42493</c:v>
                </c:pt>
                <c:pt idx="550">
                  <c:v>42494</c:v>
                </c:pt>
                <c:pt idx="551">
                  <c:v>42495</c:v>
                </c:pt>
                <c:pt idx="552">
                  <c:v>42496</c:v>
                </c:pt>
                <c:pt idx="553">
                  <c:v>42497</c:v>
                </c:pt>
                <c:pt idx="554">
                  <c:v>42498</c:v>
                </c:pt>
                <c:pt idx="555">
                  <c:v>42499</c:v>
                </c:pt>
                <c:pt idx="556">
                  <c:v>42500</c:v>
                </c:pt>
                <c:pt idx="557">
                  <c:v>42501</c:v>
                </c:pt>
                <c:pt idx="558">
                  <c:v>42502</c:v>
                </c:pt>
                <c:pt idx="559">
                  <c:v>42503</c:v>
                </c:pt>
                <c:pt idx="560">
                  <c:v>42504</c:v>
                </c:pt>
                <c:pt idx="561">
                  <c:v>42505</c:v>
                </c:pt>
                <c:pt idx="562">
                  <c:v>42506</c:v>
                </c:pt>
                <c:pt idx="563">
                  <c:v>42507</c:v>
                </c:pt>
                <c:pt idx="564">
                  <c:v>42508</c:v>
                </c:pt>
                <c:pt idx="565">
                  <c:v>42509</c:v>
                </c:pt>
                <c:pt idx="566">
                  <c:v>42510</c:v>
                </c:pt>
                <c:pt idx="567">
                  <c:v>42511</c:v>
                </c:pt>
                <c:pt idx="568">
                  <c:v>42512</c:v>
                </c:pt>
                <c:pt idx="569">
                  <c:v>42513</c:v>
                </c:pt>
                <c:pt idx="570">
                  <c:v>42514</c:v>
                </c:pt>
                <c:pt idx="571">
                  <c:v>42515</c:v>
                </c:pt>
                <c:pt idx="572">
                  <c:v>42516</c:v>
                </c:pt>
                <c:pt idx="573">
                  <c:v>42517</c:v>
                </c:pt>
                <c:pt idx="574">
                  <c:v>42518</c:v>
                </c:pt>
                <c:pt idx="575">
                  <c:v>42519</c:v>
                </c:pt>
                <c:pt idx="576">
                  <c:v>42520</c:v>
                </c:pt>
                <c:pt idx="577">
                  <c:v>42522</c:v>
                </c:pt>
                <c:pt idx="578">
                  <c:v>42523</c:v>
                </c:pt>
                <c:pt idx="579">
                  <c:v>42524</c:v>
                </c:pt>
                <c:pt idx="580">
                  <c:v>42525</c:v>
                </c:pt>
                <c:pt idx="581">
                  <c:v>42526</c:v>
                </c:pt>
                <c:pt idx="582">
                  <c:v>42527</c:v>
                </c:pt>
                <c:pt idx="583">
                  <c:v>42528</c:v>
                </c:pt>
                <c:pt idx="584">
                  <c:v>42529</c:v>
                </c:pt>
                <c:pt idx="585">
                  <c:v>42530</c:v>
                </c:pt>
                <c:pt idx="586">
                  <c:v>42531</c:v>
                </c:pt>
                <c:pt idx="587">
                  <c:v>42532</c:v>
                </c:pt>
                <c:pt idx="588">
                  <c:v>42533</c:v>
                </c:pt>
                <c:pt idx="589">
                  <c:v>42534</c:v>
                </c:pt>
                <c:pt idx="590">
                  <c:v>42535</c:v>
                </c:pt>
                <c:pt idx="591">
                  <c:v>42536</c:v>
                </c:pt>
                <c:pt idx="592">
                  <c:v>42537</c:v>
                </c:pt>
                <c:pt idx="593">
                  <c:v>42538</c:v>
                </c:pt>
                <c:pt idx="594">
                  <c:v>42539</c:v>
                </c:pt>
                <c:pt idx="595">
                  <c:v>42540</c:v>
                </c:pt>
                <c:pt idx="596">
                  <c:v>42541</c:v>
                </c:pt>
                <c:pt idx="597">
                  <c:v>42542</c:v>
                </c:pt>
                <c:pt idx="598">
                  <c:v>42543</c:v>
                </c:pt>
                <c:pt idx="599">
                  <c:v>42544</c:v>
                </c:pt>
                <c:pt idx="600">
                  <c:v>42545</c:v>
                </c:pt>
                <c:pt idx="601">
                  <c:v>42546</c:v>
                </c:pt>
                <c:pt idx="602">
                  <c:v>42547</c:v>
                </c:pt>
                <c:pt idx="603">
                  <c:v>42548</c:v>
                </c:pt>
                <c:pt idx="604">
                  <c:v>42549</c:v>
                </c:pt>
                <c:pt idx="605">
                  <c:v>42550</c:v>
                </c:pt>
                <c:pt idx="606">
                  <c:v>42551</c:v>
                </c:pt>
                <c:pt idx="607">
                  <c:v>42552</c:v>
                </c:pt>
                <c:pt idx="608">
                  <c:v>42553</c:v>
                </c:pt>
                <c:pt idx="609">
                  <c:v>42554</c:v>
                </c:pt>
                <c:pt idx="610">
                  <c:v>42555</c:v>
                </c:pt>
                <c:pt idx="611">
                  <c:v>42556</c:v>
                </c:pt>
                <c:pt idx="612">
                  <c:v>42557</c:v>
                </c:pt>
                <c:pt idx="613">
                  <c:v>42558</c:v>
                </c:pt>
                <c:pt idx="614">
                  <c:v>42559</c:v>
                </c:pt>
                <c:pt idx="615">
                  <c:v>42560</c:v>
                </c:pt>
                <c:pt idx="616">
                  <c:v>42561</c:v>
                </c:pt>
                <c:pt idx="617">
                  <c:v>42562</c:v>
                </c:pt>
                <c:pt idx="618">
                  <c:v>42563</c:v>
                </c:pt>
                <c:pt idx="619">
                  <c:v>42564</c:v>
                </c:pt>
                <c:pt idx="620">
                  <c:v>42565</c:v>
                </c:pt>
                <c:pt idx="621">
                  <c:v>42566</c:v>
                </c:pt>
                <c:pt idx="622">
                  <c:v>42567</c:v>
                </c:pt>
                <c:pt idx="623">
                  <c:v>42568</c:v>
                </c:pt>
                <c:pt idx="624">
                  <c:v>42569</c:v>
                </c:pt>
                <c:pt idx="625">
                  <c:v>42570</c:v>
                </c:pt>
                <c:pt idx="626">
                  <c:v>42571</c:v>
                </c:pt>
                <c:pt idx="627">
                  <c:v>42572</c:v>
                </c:pt>
                <c:pt idx="628">
                  <c:v>42573</c:v>
                </c:pt>
                <c:pt idx="629">
                  <c:v>42574</c:v>
                </c:pt>
                <c:pt idx="630">
                  <c:v>42575</c:v>
                </c:pt>
                <c:pt idx="631">
                  <c:v>42576</c:v>
                </c:pt>
                <c:pt idx="632">
                  <c:v>42577</c:v>
                </c:pt>
                <c:pt idx="633">
                  <c:v>42578</c:v>
                </c:pt>
                <c:pt idx="634">
                  <c:v>42579</c:v>
                </c:pt>
                <c:pt idx="635">
                  <c:v>42580</c:v>
                </c:pt>
                <c:pt idx="636">
                  <c:v>42581</c:v>
                </c:pt>
                <c:pt idx="637">
                  <c:v>42582</c:v>
                </c:pt>
                <c:pt idx="638">
                  <c:v>42583</c:v>
                </c:pt>
                <c:pt idx="639">
                  <c:v>42584</c:v>
                </c:pt>
                <c:pt idx="640">
                  <c:v>42585</c:v>
                </c:pt>
                <c:pt idx="641">
                  <c:v>42586</c:v>
                </c:pt>
                <c:pt idx="642">
                  <c:v>42587</c:v>
                </c:pt>
                <c:pt idx="643">
                  <c:v>42588</c:v>
                </c:pt>
                <c:pt idx="644">
                  <c:v>42589</c:v>
                </c:pt>
                <c:pt idx="645">
                  <c:v>42590</c:v>
                </c:pt>
                <c:pt idx="646">
                  <c:v>42591</c:v>
                </c:pt>
                <c:pt idx="647">
                  <c:v>42592</c:v>
                </c:pt>
                <c:pt idx="648">
                  <c:v>42593</c:v>
                </c:pt>
                <c:pt idx="649">
                  <c:v>42594</c:v>
                </c:pt>
                <c:pt idx="650">
                  <c:v>42595</c:v>
                </c:pt>
                <c:pt idx="651">
                  <c:v>42596</c:v>
                </c:pt>
                <c:pt idx="652">
                  <c:v>42597</c:v>
                </c:pt>
                <c:pt idx="653">
                  <c:v>42598</c:v>
                </c:pt>
                <c:pt idx="654">
                  <c:v>42599</c:v>
                </c:pt>
                <c:pt idx="655">
                  <c:v>42600</c:v>
                </c:pt>
                <c:pt idx="656">
                  <c:v>42601</c:v>
                </c:pt>
                <c:pt idx="657">
                  <c:v>42602</c:v>
                </c:pt>
                <c:pt idx="658">
                  <c:v>42603</c:v>
                </c:pt>
                <c:pt idx="659">
                  <c:v>42604</c:v>
                </c:pt>
                <c:pt idx="660">
                  <c:v>42605</c:v>
                </c:pt>
                <c:pt idx="661">
                  <c:v>42606</c:v>
                </c:pt>
                <c:pt idx="662">
                  <c:v>42607</c:v>
                </c:pt>
                <c:pt idx="663">
                  <c:v>42608</c:v>
                </c:pt>
                <c:pt idx="664">
                  <c:v>42609</c:v>
                </c:pt>
                <c:pt idx="665">
                  <c:v>42610</c:v>
                </c:pt>
                <c:pt idx="666">
                  <c:v>42611</c:v>
                </c:pt>
                <c:pt idx="667">
                  <c:v>42612</c:v>
                </c:pt>
                <c:pt idx="668">
                  <c:v>42613</c:v>
                </c:pt>
                <c:pt idx="669">
                  <c:v>42614</c:v>
                </c:pt>
                <c:pt idx="670">
                  <c:v>42615</c:v>
                </c:pt>
                <c:pt idx="671">
                  <c:v>42616</c:v>
                </c:pt>
                <c:pt idx="672">
                  <c:v>42617</c:v>
                </c:pt>
                <c:pt idx="673">
                  <c:v>42618</c:v>
                </c:pt>
                <c:pt idx="674">
                  <c:v>42619</c:v>
                </c:pt>
                <c:pt idx="675">
                  <c:v>42620</c:v>
                </c:pt>
                <c:pt idx="676">
                  <c:v>42621</c:v>
                </c:pt>
                <c:pt idx="677">
                  <c:v>42622</c:v>
                </c:pt>
                <c:pt idx="678">
                  <c:v>42623</c:v>
                </c:pt>
                <c:pt idx="679">
                  <c:v>42624</c:v>
                </c:pt>
                <c:pt idx="680">
                  <c:v>42625</c:v>
                </c:pt>
                <c:pt idx="681">
                  <c:v>42626</c:v>
                </c:pt>
                <c:pt idx="682">
                  <c:v>42627</c:v>
                </c:pt>
                <c:pt idx="683">
                  <c:v>42628</c:v>
                </c:pt>
                <c:pt idx="684">
                  <c:v>42629</c:v>
                </c:pt>
                <c:pt idx="685">
                  <c:v>42630</c:v>
                </c:pt>
                <c:pt idx="686">
                  <c:v>42631</c:v>
                </c:pt>
                <c:pt idx="687">
                  <c:v>42632</c:v>
                </c:pt>
                <c:pt idx="688">
                  <c:v>42633</c:v>
                </c:pt>
                <c:pt idx="689">
                  <c:v>42634</c:v>
                </c:pt>
                <c:pt idx="690">
                  <c:v>42635</c:v>
                </c:pt>
                <c:pt idx="691">
                  <c:v>42636</c:v>
                </c:pt>
                <c:pt idx="692">
                  <c:v>42637</c:v>
                </c:pt>
                <c:pt idx="693">
                  <c:v>42638</c:v>
                </c:pt>
                <c:pt idx="694">
                  <c:v>42639</c:v>
                </c:pt>
                <c:pt idx="695">
                  <c:v>42640</c:v>
                </c:pt>
                <c:pt idx="696">
                  <c:v>42641</c:v>
                </c:pt>
                <c:pt idx="697">
                  <c:v>42642</c:v>
                </c:pt>
                <c:pt idx="698">
                  <c:v>42643</c:v>
                </c:pt>
                <c:pt idx="699">
                  <c:v>42644</c:v>
                </c:pt>
                <c:pt idx="700">
                  <c:v>42645</c:v>
                </c:pt>
                <c:pt idx="701">
                  <c:v>42646</c:v>
                </c:pt>
                <c:pt idx="702">
                  <c:v>42647</c:v>
                </c:pt>
                <c:pt idx="703">
                  <c:v>42648</c:v>
                </c:pt>
                <c:pt idx="704">
                  <c:v>42649</c:v>
                </c:pt>
                <c:pt idx="705">
                  <c:v>42650</c:v>
                </c:pt>
                <c:pt idx="706">
                  <c:v>42651</c:v>
                </c:pt>
                <c:pt idx="707">
                  <c:v>42652</c:v>
                </c:pt>
                <c:pt idx="708">
                  <c:v>42653</c:v>
                </c:pt>
                <c:pt idx="709">
                  <c:v>42654</c:v>
                </c:pt>
                <c:pt idx="710">
                  <c:v>42655</c:v>
                </c:pt>
                <c:pt idx="711">
                  <c:v>42656</c:v>
                </c:pt>
                <c:pt idx="712">
                  <c:v>42657</c:v>
                </c:pt>
                <c:pt idx="713">
                  <c:v>42658</c:v>
                </c:pt>
                <c:pt idx="714">
                  <c:v>42659</c:v>
                </c:pt>
                <c:pt idx="715">
                  <c:v>42660</c:v>
                </c:pt>
                <c:pt idx="716">
                  <c:v>42661</c:v>
                </c:pt>
                <c:pt idx="717">
                  <c:v>42662</c:v>
                </c:pt>
                <c:pt idx="718">
                  <c:v>42663</c:v>
                </c:pt>
                <c:pt idx="719">
                  <c:v>42664</c:v>
                </c:pt>
                <c:pt idx="720">
                  <c:v>42665</c:v>
                </c:pt>
                <c:pt idx="721">
                  <c:v>42666</c:v>
                </c:pt>
                <c:pt idx="722">
                  <c:v>42667</c:v>
                </c:pt>
                <c:pt idx="723">
                  <c:v>42668</c:v>
                </c:pt>
                <c:pt idx="724">
                  <c:v>42669</c:v>
                </c:pt>
                <c:pt idx="725">
                  <c:v>42670</c:v>
                </c:pt>
                <c:pt idx="726">
                  <c:v>42671</c:v>
                </c:pt>
                <c:pt idx="727">
                  <c:v>42672</c:v>
                </c:pt>
                <c:pt idx="728">
                  <c:v>42673</c:v>
                </c:pt>
                <c:pt idx="729">
                  <c:v>42674</c:v>
                </c:pt>
                <c:pt idx="730">
                  <c:v>42675</c:v>
                </c:pt>
                <c:pt idx="731">
                  <c:v>42676</c:v>
                </c:pt>
                <c:pt idx="732">
                  <c:v>42677</c:v>
                </c:pt>
                <c:pt idx="733">
                  <c:v>42678</c:v>
                </c:pt>
                <c:pt idx="734">
                  <c:v>42679</c:v>
                </c:pt>
                <c:pt idx="735">
                  <c:v>42680</c:v>
                </c:pt>
                <c:pt idx="736">
                  <c:v>42681</c:v>
                </c:pt>
                <c:pt idx="737">
                  <c:v>42682</c:v>
                </c:pt>
                <c:pt idx="738">
                  <c:v>42683</c:v>
                </c:pt>
                <c:pt idx="739">
                  <c:v>42684</c:v>
                </c:pt>
                <c:pt idx="740">
                  <c:v>42685</c:v>
                </c:pt>
                <c:pt idx="741">
                  <c:v>42686</c:v>
                </c:pt>
                <c:pt idx="742">
                  <c:v>42687</c:v>
                </c:pt>
                <c:pt idx="743">
                  <c:v>42688</c:v>
                </c:pt>
                <c:pt idx="744">
                  <c:v>42689</c:v>
                </c:pt>
                <c:pt idx="745">
                  <c:v>42690</c:v>
                </c:pt>
                <c:pt idx="746">
                  <c:v>42691</c:v>
                </c:pt>
                <c:pt idx="747">
                  <c:v>42692</c:v>
                </c:pt>
                <c:pt idx="748">
                  <c:v>42693</c:v>
                </c:pt>
                <c:pt idx="749">
                  <c:v>42694</c:v>
                </c:pt>
                <c:pt idx="750">
                  <c:v>42695</c:v>
                </c:pt>
                <c:pt idx="751">
                  <c:v>42696</c:v>
                </c:pt>
                <c:pt idx="752">
                  <c:v>42697</c:v>
                </c:pt>
                <c:pt idx="753">
                  <c:v>42698</c:v>
                </c:pt>
                <c:pt idx="754">
                  <c:v>42699</c:v>
                </c:pt>
                <c:pt idx="755">
                  <c:v>42700</c:v>
                </c:pt>
                <c:pt idx="756">
                  <c:v>42701</c:v>
                </c:pt>
                <c:pt idx="757">
                  <c:v>42702</c:v>
                </c:pt>
                <c:pt idx="758">
                  <c:v>42703</c:v>
                </c:pt>
                <c:pt idx="759">
                  <c:v>42704</c:v>
                </c:pt>
                <c:pt idx="760">
                  <c:v>42705</c:v>
                </c:pt>
                <c:pt idx="761">
                  <c:v>42706</c:v>
                </c:pt>
                <c:pt idx="762">
                  <c:v>42707</c:v>
                </c:pt>
                <c:pt idx="763">
                  <c:v>42708</c:v>
                </c:pt>
                <c:pt idx="764">
                  <c:v>42709</c:v>
                </c:pt>
                <c:pt idx="765">
                  <c:v>42710</c:v>
                </c:pt>
                <c:pt idx="766">
                  <c:v>42711</c:v>
                </c:pt>
                <c:pt idx="767">
                  <c:v>42712</c:v>
                </c:pt>
                <c:pt idx="768">
                  <c:v>42713</c:v>
                </c:pt>
                <c:pt idx="769">
                  <c:v>42714</c:v>
                </c:pt>
                <c:pt idx="770">
                  <c:v>42715</c:v>
                </c:pt>
                <c:pt idx="771">
                  <c:v>42716</c:v>
                </c:pt>
                <c:pt idx="772">
                  <c:v>42717</c:v>
                </c:pt>
                <c:pt idx="773">
                  <c:v>42718</c:v>
                </c:pt>
                <c:pt idx="774">
                  <c:v>42719</c:v>
                </c:pt>
                <c:pt idx="775">
                  <c:v>42720</c:v>
                </c:pt>
                <c:pt idx="776">
                  <c:v>42721</c:v>
                </c:pt>
                <c:pt idx="777">
                  <c:v>42722</c:v>
                </c:pt>
                <c:pt idx="778">
                  <c:v>42723</c:v>
                </c:pt>
                <c:pt idx="779">
                  <c:v>42724</c:v>
                </c:pt>
                <c:pt idx="780">
                  <c:v>42725</c:v>
                </c:pt>
                <c:pt idx="781">
                  <c:v>42726</c:v>
                </c:pt>
                <c:pt idx="782">
                  <c:v>42727</c:v>
                </c:pt>
                <c:pt idx="783">
                  <c:v>42728</c:v>
                </c:pt>
                <c:pt idx="784">
                  <c:v>42729</c:v>
                </c:pt>
                <c:pt idx="785">
                  <c:v>42730</c:v>
                </c:pt>
                <c:pt idx="786">
                  <c:v>42731</c:v>
                </c:pt>
                <c:pt idx="787">
                  <c:v>42732</c:v>
                </c:pt>
                <c:pt idx="788">
                  <c:v>42733</c:v>
                </c:pt>
                <c:pt idx="789">
                  <c:v>42734</c:v>
                </c:pt>
                <c:pt idx="790">
                  <c:v>42735</c:v>
                </c:pt>
                <c:pt idx="791">
                  <c:v>42736</c:v>
                </c:pt>
                <c:pt idx="792">
                  <c:v>42737</c:v>
                </c:pt>
                <c:pt idx="793">
                  <c:v>42738</c:v>
                </c:pt>
                <c:pt idx="794">
                  <c:v>42739</c:v>
                </c:pt>
                <c:pt idx="795">
                  <c:v>42740</c:v>
                </c:pt>
                <c:pt idx="796">
                  <c:v>42741</c:v>
                </c:pt>
                <c:pt idx="797">
                  <c:v>42742</c:v>
                </c:pt>
                <c:pt idx="798">
                  <c:v>42743</c:v>
                </c:pt>
                <c:pt idx="799">
                  <c:v>42744</c:v>
                </c:pt>
                <c:pt idx="800">
                  <c:v>42745</c:v>
                </c:pt>
                <c:pt idx="801">
                  <c:v>42746</c:v>
                </c:pt>
                <c:pt idx="802">
                  <c:v>42747</c:v>
                </c:pt>
                <c:pt idx="803">
                  <c:v>42748</c:v>
                </c:pt>
                <c:pt idx="804">
                  <c:v>42749</c:v>
                </c:pt>
                <c:pt idx="805">
                  <c:v>42750</c:v>
                </c:pt>
                <c:pt idx="806">
                  <c:v>42751</c:v>
                </c:pt>
                <c:pt idx="807">
                  <c:v>42752</c:v>
                </c:pt>
                <c:pt idx="808">
                  <c:v>42753</c:v>
                </c:pt>
                <c:pt idx="809">
                  <c:v>42754</c:v>
                </c:pt>
                <c:pt idx="810">
                  <c:v>42755</c:v>
                </c:pt>
                <c:pt idx="811">
                  <c:v>42756</c:v>
                </c:pt>
                <c:pt idx="812">
                  <c:v>42757</c:v>
                </c:pt>
                <c:pt idx="813">
                  <c:v>42758</c:v>
                </c:pt>
                <c:pt idx="814">
                  <c:v>42759</c:v>
                </c:pt>
                <c:pt idx="815">
                  <c:v>42760</c:v>
                </c:pt>
                <c:pt idx="816">
                  <c:v>42761</c:v>
                </c:pt>
                <c:pt idx="817">
                  <c:v>42762</c:v>
                </c:pt>
                <c:pt idx="818">
                  <c:v>42763</c:v>
                </c:pt>
                <c:pt idx="819">
                  <c:v>42764</c:v>
                </c:pt>
                <c:pt idx="820">
                  <c:v>42765</c:v>
                </c:pt>
                <c:pt idx="821">
                  <c:v>42766</c:v>
                </c:pt>
                <c:pt idx="822">
                  <c:v>42767</c:v>
                </c:pt>
                <c:pt idx="823">
                  <c:v>42768</c:v>
                </c:pt>
                <c:pt idx="824">
                  <c:v>42769</c:v>
                </c:pt>
                <c:pt idx="825">
                  <c:v>42770</c:v>
                </c:pt>
                <c:pt idx="826">
                  <c:v>42771</c:v>
                </c:pt>
                <c:pt idx="827">
                  <c:v>42772</c:v>
                </c:pt>
                <c:pt idx="828">
                  <c:v>42773</c:v>
                </c:pt>
                <c:pt idx="829">
                  <c:v>42774</c:v>
                </c:pt>
                <c:pt idx="830">
                  <c:v>42775</c:v>
                </c:pt>
                <c:pt idx="831">
                  <c:v>42776</c:v>
                </c:pt>
                <c:pt idx="832">
                  <c:v>42777</c:v>
                </c:pt>
                <c:pt idx="833">
                  <c:v>42778</c:v>
                </c:pt>
                <c:pt idx="834">
                  <c:v>42779</c:v>
                </c:pt>
                <c:pt idx="835">
                  <c:v>42780</c:v>
                </c:pt>
                <c:pt idx="836">
                  <c:v>42781</c:v>
                </c:pt>
                <c:pt idx="837">
                  <c:v>42782</c:v>
                </c:pt>
                <c:pt idx="838">
                  <c:v>42783</c:v>
                </c:pt>
                <c:pt idx="839">
                  <c:v>42784</c:v>
                </c:pt>
                <c:pt idx="840">
                  <c:v>42785</c:v>
                </c:pt>
                <c:pt idx="841">
                  <c:v>42786</c:v>
                </c:pt>
                <c:pt idx="842">
                  <c:v>42787</c:v>
                </c:pt>
                <c:pt idx="843">
                  <c:v>42788</c:v>
                </c:pt>
                <c:pt idx="844">
                  <c:v>42789</c:v>
                </c:pt>
                <c:pt idx="845">
                  <c:v>42790</c:v>
                </c:pt>
                <c:pt idx="846">
                  <c:v>42791</c:v>
                </c:pt>
                <c:pt idx="847">
                  <c:v>42792</c:v>
                </c:pt>
                <c:pt idx="848">
                  <c:v>42793</c:v>
                </c:pt>
                <c:pt idx="849">
                  <c:v>42794</c:v>
                </c:pt>
                <c:pt idx="850">
                  <c:v>42795</c:v>
                </c:pt>
                <c:pt idx="851">
                  <c:v>42796</c:v>
                </c:pt>
                <c:pt idx="852">
                  <c:v>42797</c:v>
                </c:pt>
                <c:pt idx="853">
                  <c:v>42798</c:v>
                </c:pt>
                <c:pt idx="854">
                  <c:v>42799</c:v>
                </c:pt>
                <c:pt idx="855">
                  <c:v>42800</c:v>
                </c:pt>
                <c:pt idx="856">
                  <c:v>42801</c:v>
                </c:pt>
                <c:pt idx="857">
                  <c:v>42802</c:v>
                </c:pt>
                <c:pt idx="858">
                  <c:v>42803</c:v>
                </c:pt>
                <c:pt idx="859">
                  <c:v>42804</c:v>
                </c:pt>
                <c:pt idx="860">
                  <c:v>42805</c:v>
                </c:pt>
                <c:pt idx="861">
                  <c:v>42806</c:v>
                </c:pt>
                <c:pt idx="862">
                  <c:v>42807</c:v>
                </c:pt>
                <c:pt idx="863">
                  <c:v>42808</c:v>
                </c:pt>
                <c:pt idx="864">
                  <c:v>42809</c:v>
                </c:pt>
                <c:pt idx="865">
                  <c:v>42810</c:v>
                </c:pt>
                <c:pt idx="866">
                  <c:v>42811</c:v>
                </c:pt>
                <c:pt idx="867">
                  <c:v>42812</c:v>
                </c:pt>
                <c:pt idx="868">
                  <c:v>42813</c:v>
                </c:pt>
                <c:pt idx="869">
                  <c:v>42814</c:v>
                </c:pt>
                <c:pt idx="870">
                  <c:v>42815</c:v>
                </c:pt>
                <c:pt idx="871">
                  <c:v>42816</c:v>
                </c:pt>
                <c:pt idx="872">
                  <c:v>42817</c:v>
                </c:pt>
                <c:pt idx="873">
                  <c:v>42818</c:v>
                </c:pt>
                <c:pt idx="874">
                  <c:v>42819</c:v>
                </c:pt>
                <c:pt idx="875">
                  <c:v>42820</c:v>
                </c:pt>
                <c:pt idx="876">
                  <c:v>42821</c:v>
                </c:pt>
                <c:pt idx="877">
                  <c:v>42822</c:v>
                </c:pt>
                <c:pt idx="878">
                  <c:v>42823</c:v>
                </c:pt>
                <c:pt idx="879">
                  <c:v>42824</c:v>
                </c:pt>
                <c:pt idx="880">
                  <c:v>42825</c:v>
                </c:pt>
                <c:pt idx="881">
                  <c:v>42826</c:v>
                </c:pt>
                <c:pt idx="882">
                  <c:v>42827</c:v>
                </c:pt>
                <c:pt idx="883">
                  <c:v>42828</c:v>
                </c:pt>
                <c:pt idx="884">
                  <c:v>42829</c:v>
                </c:pt>
                <c:pt idx="885">
                  <c:v>42830</c:v>
                </c:pt>
                <c:pt idx="886">
                  <c:v>42831</c:v>
                </c:pt>
                <c:pt idx="887">
                  <c:v>42832</c:v>
                </c:pt>
                <c:pt idx="888">
                  <c:v>42833</c:v>
                </c:pt>
                <c:pt idx="889">
                  <c:v>42834</c:v>
                </c:pt>
                <c:pt idx="890">
                  <c:v>42835</c:v>
                </c:pt>
                <c:pt idx="891">
                  <c:v>42836</c:v>
                </c:pt>
                <c:pt idx="892">
                  <c:v>42837</c:v>
                </c:pt>
                <c:pt idx="893">
                  <c:v>42838</c:v>
                </c:pt>
                <c:pt idx="894">
                  <c:v>42839</c:v>
                </c:pt>
                <c:pt idx="895">
                  <c:v>42840</c:v>
                </c:pt>
                <c:pt idx="896">
                  <c:v>42841</c:v>
                </c:pt>
                <c:pt idx="897">
                  <c:v>42842</c:v>
                </c:pt>
                <c:pt idx="898">
                  <c:v>42843</c:v>
                </c:pt>
                <c:pt idx="899">
                  <c:v>42844</c:v>
                </c:pt>
                <c:pt idx="900">
                  <c:v>42845</c:v>
                </c:pt>
                <c:pt idx="901">
                  <c:v>42846</c:v>
                </c:pt>
                <c:pt idx="902">
                  <c:v>42847</c:v>
                </c:pt>
                <c:pt idx="903">
                  <c:v>42848</c:v>
                </c:pt>
                <c:pt idx="904">
                  <c:v>42849</c:v>
                </c:pt>
                <c:pt idx="905">
                  <c:v>42850</c:v>
                </c:pt>
                <c:pt idx="906">
                  <c:v>42851</c:v>
                </c:pt>
                <c:pt idx="907">
                  <c:v>42852</c:v>
                </c:pt>
                <c:pt idx="908">
                  <c:v>42853</c:v>
                </c:pt>
                <c:pt idx="909">
                  <c:v>42854</c:v>
                </c:pt>
                <c:pt idx="910">
                  <c:v>42855</c:v>
                </c:pt>
                <c:pt idx="911">
                  <c:v>42856</c:v>
                </c:pt>
                <c:pt idx="912">
                  <c:v>42857</c:v>
                </c:pt>
                <c:pt idx="913">
                  <c:v>42858</c:v>
                </c:pt>
                <c:pt idx="914">
                  <c:v>42859</c:v>
                </c:pt>
                <c:pt idx="915">
                  <c:v>42860</c:v>
                </c:pt>
                <c:pt idx="916">
                  <c:v>42861</c:v>
                </c:pt>
                <c:pt idx="917">
                  <c:v>42862</c:v>
                </c:pt>
                <c:pt idx="918">
                  <c:v>42863</c:v>
                </c:pt>
                <c:pt idx="919">
                  <c:v>42864</c:v>
                </c:pt>
                <c:pt idx="920">
                  <c:v>42865</c:v>
                </c:pt>
                <c:pt idx="921">
                  <c:v>42866</c:v>
                </c:pt>
                <c:pt idx="922">
                  <c:v>42867</c:v>
                </c:pt>
                <c:pt idx="923">
                  <c:v>42868</c:v>
                </c:pt>
                <c:pt idx="924">
                  <c:v>42869</c:v>
                </c:pt>
                <c:pt idx="925">
                  <c:v>42870</c:v>
                </c:pt>
                <c:pt idx="926">
                  <c:v>42871</c:v>
                </c:pt>
                <c:pt idx="927">
                  <c:v>42872</c:v>
                </c:pt>
                <c:pt idx="928">
                  <c:v>42873</c:v>
                </c:pt>
                <c:pt idx="929">
                  <c:v>42874</c:v>
                </c:pt>
                <c:pt idx="930">
                  <c:v>42875</c:v>
                </c:pt>
                <c:pt idx="931">
                  <c:v>42876</c:v>
                </c:pt>
                <c:pt idx="932">
                  <c:v>42877</c:v>
                </c:pt>
                <c:pt idx="933">
                  <c:v>42878</c:v>
                </c:pt>
                <c:pt idx="934">
                  <c:v>42879</c:v>
                </c:pt>
                <c:pt idx="935">
                  <c:v>42880</c:v>
                </c:pt>
                <c:pt idx="936">
                  <c:v>42881</c:v>
                </c:pt>
                <c:pt idx="937">
                  <c:v>42882</c:v>
                </c:pt>
                <c:pt idx="938">
                  <c:v>42883</c:v>
                </c:pt>
                <c:pt idx="939">
                  <c:v>42884</c:v>
                </c:pt>
                <c:pt idx="940">
                  <c:v>42885</c:v>
                </c:pt>
                <c:pt idx="941">
                  <c:v>42886</c:v>
                </c:pt>
                <c:pt idx="942">
                  <c:v>42887</c:v>
                </c:pt>
                <c:pt idx="943">
                  <c:v>42888</c:v>
                </c:pt>
                <c:pt idx="944">
                  <c:v>42889</c:v>
                </c:pt>
                <c:pt idx="945">
                  <c:v>42890</c:v>
                </c:pt>
                <c:pt idx="946">
                  <c:v>42891</c:v>
                </c:pt>
                <c:pt idx="947">
                  <c:v>42892</c:v>
                </c:pt>
                <c:pt idx="948">
                  <c:v>42893</c:v>
                </c:pt>
                <c:pt idx="949">
                  <c:v>42894</c:v>
                </c:pt>
                <c:pt idx="950">
                  <c:v>42895</c:v>
                </c:pt>
                <c:pt idx="951">
                  <c:v>42896</c:v>
                </c:pt>
                <c:pt idx="952">
                  <c:v>42897</c:v>
                </c:pt>
                <c:pt idx="953">
                  <c:v>42898</c:v>
                </c:pt>
                <c:pt idx="954">
                  <c:v>42899</c:v>
                </c:pt>
                <c:pt idx="955">
                  <c:v>42900</c:v>
                </c:pt>
                <c:pt idx="956">
                  <c:v>42901</c:v>
                </c:pt>
                <c:pt idx="957">
                  <c:v>42902</c:v>
                </c:pt>
                <c:pt idx="958">
                  <c:v>42903</c:v>
                </c:pt>
                <c:pt idx="959">
                  <c:v>42904</c:v>
                </c:pt>
                <c:pt idx="960">
                  <c:v>42905</c:v>
                </c:pt>
                <c:pt idx="961">
                  <c:v>42906</c:v>
                </c:pt>
                <c:pt idx="962">
                  <c:v>42907</c:v>
                </c:pt>
                <c:pt idx="963">
                  <c:v>42908</c:v>
                </c:pt>
                <c:pt idx="964">
                  <c:v>42909</c:v>
                </c:pt>
                <c:pt idx="965">
                  <c:v>42910</c:v>
                </c:pt>
                <c:pt idx="966">
                  <c:v>42911</c:v>
                </c:pt>
                <c:pt idx="967">
                  <c:v>42912</c:v>
                </c:pt>
                <c:pt idx="968">
                  <c:v>42913</c:v>
                </c:pt>
                <c:pt idx="969">
                  <c:v>42914</c:v>
                </c:pt>
                <c:pt idx="970">
                  <c:v>42915</c:v>
                </c:pt>
                <c:pt idx="971">
                  <c:v>42916</c:v>
                </c:pt>
                <c:pt idx="972">
                  <c:v>42917</c:v>
                </c:pt>
                <c:pt idx="973">
                  <c:v>42918</c:v>
                </c:pt>
                <c:pt idx="974">
                  <c:v>42919</c:v>
                </c:pt>
                <c:pt idx="975">
                  <c:v>42920</c:v>
                </c:pt>
                <c:pt idx="976">
                  <c:v>42921</c:v>
                </c:pt>
                <c:pt idx="977">
                  <c:v>42922</c:v>
                </c:pt>
                <c:pt idx="978">
                  <c:v>42923</c:v>
                </c:pt>
                <c:pt idx="979">
                  <c:v>42924</c:v>
                </c:pt>
                <c:pt idx="980">
                  <c:v>42925</c:v>
                </c:pt>
                <c:pt idx="981">
                  <c:v>42926</c:v>
                </c:pt>
                <c:pt idx="982">
                  <c:v>42927</c:v>
                </c:pt>
                <c:pt idx="983">
                  <c:v>42928</c:v>
                </c:pt>
                <c:pt idx="984">
                  <c:v>42929</c:v>
                </c:pt>
                <c:pt idx="985">
                  <c:v>42930</c:v>
                </c:pt>
                <c:pt idx="986">
                  <c:v>42931</c:v>
                </c:pt>
                <c:pt idx="987">
                  <c:v>42932</c:v>
                </c:pt>
                <c:pt idx="988">
                  <c:v>42933</c:v>
                </c:pt>
                <c:pt idx="989">
                  <c:v>42934</c:v>
                </c:pt>
                <c:pt idx="990">
                  <c:v>42935</c:v>
                </c:pt>
                <c:pt idx="991">
                  <c:v>42936</c:v>
                </c:pt>
                <c:pt idx="992">
                  <c:v>42937</c:v>
                </c:pt>
                <c:pt idx="993">
                  <c:v>42938</c:v>
                </c:pt>
                <c:pt idx="994">
                  <c:v>42939</c:v>
                </c:pt>
                <c:pt idx="995">
                  <c:v>42940</c:v>
                </c:pt>
                <c:pt idx="996">
                  <c:v>42941</c:v>
                </c:pt>
                <c:pt idx="997">
                  <c:v>42942</c:v>
                </c:pt>
                <c:pt idx="998">
                  <c:v>42943</c:v>
                </c:pt>
                <c:pt idx="999">
                  <c:v>42944</c:v>
                </c:pt>
                <c:pt idx="1000">
                  <c:v>42945</c:v>
                </c:pt>
                <c:pt idx="1001">
                  <c:v>42946</c:v>
                </c:pt>
                <c:pt idx="1002">
                  <c:v>42947</c:v>
                </c:pt>
                <c:pt idx="1003">
                  <c:v>42948</c:v>
                </c:pt>
                <c:pt idx="1004">
                  <c:v>42949</c:v>
                </c:pt>
                <c:pt idx="1005">
                  <c:v>42950</c:v>
                </c:pt>
                <c:pt idx="1006">
                  <c:v>42951</c:v>
                </c:pt>
                <c:pt idx="1007">
                  <c:v>42952</c:v>
                </c:pt>
                <c:pt idx="1008">
                  <c:v>42953</c:v>
                </c:pt>
                <c:pt idx="1009">
                  <c:v>42954</c:v>
                </c:pt>
                <c:pt idx="1010">
                  <c:v>42955</c:v>
                </c:pt>
                <c:pt idx="1011">
                  <c:v>42956</c:v>
                </c:pt>
                <c:pt idx="1012">
                  <c:v>42957</c:v>
                </c:pt>
                <c:pt idx="1013">
                  <c:v>42958</c:v>
                </c:pt>
                <c:pt idx="1014">
                  <c:v>42959</c:v>
                </c:pt>
                <c:pt idx="1015">
                  <c:v>42960</c:v>
                </c:pt>
                <c:pt idx="1016">
                  <c:v>42961</c:v>
                </c:pt>
                <c:pt idx="1017">
                  <c:v>42962</c:v>
                </c:pt>
                <c:pt idx="1018">
                  <c:v>42963</c:v>
                </c:pt>
                <c:pt idx="1019">
                  <c:v>42964</c:v>
                </c:pt>
                <c:pt idx="1020">
                  <c:v>42965</c:v>
                </c:pt>
                <c:pt idx="1021">
                  <c:v>42966</c:v>
                </c:pt>
                <c:pt idx="1022">
                  <c:v>42967</c:v>
                </c:pt>
                <c:pt idx="1023">
                  <c:v>42968</c:v>
                </c:pt>
                <c:pt idx="1024">
                  <c:v>42969</c:v>
                </c:pt>
                <c:pt idx="1025">
                  <c:v>42970</c:v>
                </c:pt>
                <c:pt idx="1026">
                  <c:v>42971</c:v>
                </c:pt>
                <c:pt idx="1027">
                  <c:v>42972</c:v>
                </c:pt>
                <c:pt idx="1028">
                  <c:v>42973</c:v>
                </c:pt>
                <c:pt idx="1029">
                  <c:v>42974</c:v>
                </c:pt>
                <c:pt idx="1030">
                  <c:v>42975</c:v>
                </c:pt>
                <c:pt idx="1031">
                  <c:v>42976</c:v>
                </c:pt>
                <c:pt idx="1032">
                  <c:v>42977</c:v>
                </c:pt>
                <c:pt idx="1033">
                  <c:v>42978</c:v>
                </c:pt>
                <c:pt idx="1034">
                  <c:v>42979</c:v>
                </c:pt>
                <c:pt idx="1035">
                  <c:v>42980</c:v>
                </c:pt>
                <c:pt idx="1036">
                  <c:v>42981</c:v>
                </c:pt>
                <c:pt idx="1037">
                  <c:v>42982</c:v>
                </c:pt>
                <c:pt idx="1038">
                  <c:v>42983</c:v>
                </c:pt>
                <c:pt idx="1039">
                  <c:v>42984</c:v>
                </c:pt>
                <c:pt idx="1040">
                  <c:v>42985</c:v>
                </c:pt>
                <c:pt idx="1041">
                  <c:v>42986</c:v>
                </c:pt>
                <c:pt idx="1042">
                  <c:v>42987</c:v>
                </c:pt>
                <c:pt idx="1043">
                  <c:v>42988</c:v>
                </c:pt>
                <c:pt idx="1044">
                  <c:v>42989</c:v>
                </c:pt>
                <c:pt idx="1045">
                  <c:v>42990</c:v>
                </c:pt>
                <c:pt idx="1046">
                  <c:v>42991</c:v>
                </c:pt>
                <c:pt idx="1047">
                  <c:v>42992</c:v>
                </c:pt>
                <c:pt idx="1048">
                  <c:v>42993</c:v>
                </c:pt>
                <c:pt idx="1049">
                  <c:v>42994</c:v>
                </c:pt>
                <c:pt idx="1050">
                  <c:v>42995</c:v>
                </c:pt>
                <c:pt idx="1051">
                  <c:v>42996</c:v>
                </c:pt>
                <c:pt idx="1052">
                  <c:v>42997</c:v>
                </c:pt>
                <c:pt idx="1053">
                  <c:v>42998</c:v>
                </c:pt>
                <c:pt idx="1054">
                  <c:v>42999</c:v>
                </c:pt>
                <c:pt idx="1055">
                  <c:v>43000</c:v>
                </c:pt>
                <c:pt idx="1056">
                  <c:v>43001</c:v>
                </c:pt>
                <c:pt idx="1057">
                  <c:v>43002</c:v>
                </c:pt>
                <c:pt idx="1058">
                  <c:v>43003</c:v>
                </c:pt>
                <c:pt idx="1059">
                  <c:v>43004</c:v>
                </c:pt>
                <c:pt idx="1060">
                  <c:v>43005</c:v>
                </c:pt>
                <c:pt idx="1061">
                  <c:v>43006</c:v>
                </c:pt>
                <c:pt idx="1062">
                  <c:v>43007</c:v>
                </c:pt>
                <c:pt idx="1063">
                  <c:v>43008</c:v>
                </c:pt>
                <c:pt idx="1064">
                  <c:v>43009</c:v>
                </c:pt>
                <c:pt idx="1065">
                  <c:v>43010</c:v>
                </c:pt>
                <c:pt idx="1066">
                  <c:v>43011</c:v>
                </c:pt>
                <c:pt idx="1067">
                  <c:v>43012</c:v>
                </c:pt>
                <c:pt idx="1068">
                  <c:v>43013</c:v>
                </c:pt>
                <c:pt idx="1069">
                  <c:v>43014</c:v>
                </c:pt>
                <c:pt idx="1070">
                  <c:v>43015</c:v>
                </c:pt>
                <c:pt idx="1071">
                  <c:v>43016</c:v>
                </c:pt>
                <c:pt idx="1072">
                  <c:v>43017</c:v>
                </c:pt>
                <c:pt idx="1073">
                  <c:v>43018</c:v>
                </c:pt>
                <c:pt idx="1074">
                  <c:v>43019</c:v>
                </c:pt>
                <c:pt idx="1075">
                  <c:v>43020</c:v>
                </c:pt>
                <c:pt idx="1076">
                  <c:v>43021</c:v>
                </c:pt>
                <c:pt idx="1077">
                  <c:v>43022</c:v>
                </c:pt>
                <c:pt idx="1078">
                  <c:v>43023</c:v>
                </c:pt>
                <c:pt idx="1079">
                  <c:v>43024</c:v>
                </c:pt>
                <c:pt idx="1080">
                  <c:v>43025</c:v>
                </c:pt>
                <c:pt idx="1081">
                  <c:v>43026</c:v>
                </c:pt>
                <c:pt idx="1082">
                  <c:v>43027</c:v>
                </c:pt>
                <c:pt idx="1083">
                  <c:v>43028</c:v>
                </c:pt>
                <c:pt idx="1084">
                  <c:v>43029</c:v>
                </c:pt>
                <c:pt idx="1085">
                  <c:v>43030</c:v>
                </c:pt>
                <c:pt idx="1086">
                  <c:v>43031</c:v>
                </c:pt>
                <c:pt idx="1087">
                  <c:v>43032</c:v>
                </c:pt>
                <c:pt idx="1088">
                  <c:v>43033</c:v>
                </c:pt>
                <c:pt idx="1089">
                  <c:v>43034</c:v>
                </c:pt>
                <c:pt idx="1090">
                  <c:v>43035</c:v>
                </c:pt>
                <c:pt idx="1091">
                  <c:v>43036</c:v>
                </c:pt>
                <c:pt idx="1092">
                  <c:v>43037</c:v>
                </c:pt>
                <c:pt idx="1093">
                  <c:v>43038</c:v>
                </c:pt>
                <c:pt idx="1094">
                  <c:v>43039</c:v>
                </c:pt>
                <c:pt idx="1095">
                  <c:v>43040</c:v>
                </c:pt>
                <c:pt idx="1096">
                  <c:v>43041</c:v>
                </c:pt>
                <c:pt idx="1097">
                  <c:v>43042</c:v>
                </c:pt>
                <c:pt idx="1098">
                  <c:v>43043</c:v>
                </c:pt>
                <c:pt idx="1099">
                  <c:v>43044</c:v>
                </c:pt>
                <c:pt idx="1100">
                  <c:v>43045</c:v>
                </c:pt>
                <c:pt idx="1101">
                  <c:v>43046</c:v>
                </c:pt>
                <c:pt idx="1102">
                  <c:v>43047</c:v>
                </c:pt>
                <c:pt idx="1103">
                  <c:v>43048</c:v>
                </c:pt>
                <c:pt idx="1104">
                  <c:v>43049</c:v>
                </c:pt>
                <c:pt idx="1105">
                  <c:v>43050</c:v>
                </c:pt>
                <c:pt idx="1106">
                  <c:v>43051</c:v>
                </c:pt>
                <c:pt idx="1107">
                  <c:v>43052</c:v>
                </c:pt>
                <c:pt idx="1108">
                  <c:v>43053</c:v>
                </c:pt>
                <c:pt idx="1109">
                  <c:v>43054</c:v>
                </c:pt>
                <c:pt idx="1110">
                  <c:v>43055</c:v>
                </c:pt>
                <c:pt idx="1111">
                  <c:v>43056</c:v>
                </c:pt>
                <c:pt idx="1112">
                  <c:v>43057</c:v>
                </c:pt>
                <c:pt idx="1113">
                  <c:v>43058</c:v>
                </c:pt>
                <c:pt idx="1114">
                  <c:v>43059</c:v>
                </c:pt>
                <c:pt idx="1115">
                  <c:v>43060</c:v>
                </c:pt>
                <c:pt idx="1116">
                  <c:v>43061</c:v>
                </c:pt>
                <c:pt idx="1117">
                  <c:v>43062</c:v>
                </c:pt>
                <c:pt idx="1118">
                  <c:v>43063</c:v>
                </c:pt>
                <c:pt idx="1119">
                  <c:v>43064</c:v>
                </c:pt>
                <c:pt idx="1120">
                  <c:v>43065</c:v>
                </c:pt>
                <c:pt idx="1121">
                  <c:v>43066</c:v>
                </c:pt>
                <c:pt idx="1122">
                  <c:v>43067</c:v>
                </c:pt>
                <c:pt idx="1123">
                  <c:v>43068</c:v>
                </c:pt>
                <c:pt idx="1124">
                  <c:v>43069</c:v>
                </c:pt>
                <c:pt idx="1125">
                  <c:v>43070</c:v>
                </c:pt>
                <c:pt idx="1126">
                  <c:v>43071</c:v>
                </c:pt>
                <c:pt idx="1127">
                  <c:v>43072</c:v>
                </c:pt>
                <c:pt idx="1128">
                  <c:v>43073</c:v>
                </c:pt>
                <c:pt idx="1129">
                  <c:v>43074</c:v>
                </c:pt>
                <c:pt idx="1130">
                  <c:v>43075</c:v>
                </c:pt>
                <c:pt idx="1131">
                  <c:v>43076</c:v>
                </c:pt>
                <c:pt idx="1132">
                  <c:v>43077</c:v>
                </c:pt>
                <c:pt idx="1133">
                  <c:v>43078</c:v>
                </c:pt>
                <c:pt idx="1134">
                  <c:v>43079</c:v>
                </c:pt>
                <c:pt idx="1135">
                  <c:v>43080</c:v>
                </c:pt>
                <c:pt idx="1136">
                  <c:v>43081</c:v>
                </c:pt>
                <c:pt idx="1137">
                  <c:v>43082</c:v>
                </c:pt>
                <c:pt idx="1138">
                  <c:v>43083</c:v>
                </c:pt>
                <c:pt idx="1139">
                  <c:v>43084</c:v>
                </c:pt>
                <c:pt idx="1140">
                  <c:v>43085</c:v>
                </c:pt>
                <c:pt idx="1141">
                  <c:v>43086</c:v>
                </c:pt>
                <c:pt idx="1142">
                  <c:v>43087</c:v>
                </c:pt>
                <c:pt idx="1143">
                  <c:v>43088</c:v>
                </c:pt>
                <c:pt idx="1144">
                  <c:v>43089</c:v>
                </c:pt>
                <c:pt idx="1145">
                  <c:v>43090</c:v>
                </c:pt>
                <c:pt idx="1146">
                  <c:v>43091</c:v>
                </c:pt>
                <c:pt idx="1147">
                  <c:v>43092</c:v>
                </c:pt>
                <c:pt idx="1148">
                  <c:v>43093</c:v>
                </c:pt>
                <c:pt idx="1149">
                  <c:v>43094</c:v>
                </c:pt>
                <c:pt idx="1150">
                  <c:v>43095</c:v>
                </c:pt>
                <c:pt idx="1151">
                  <c:v>43096</c:v>
                </c:pt>
                <c:pt idx="1152">
                  <c:v>43097</c:v>
                </c:pt>
                <c:pt idx="1153">
                  <c:v>43098</c:v>
                </c:pt>
                <c:pt idx="1154">
                  <c:v>43099</c:v>
                </c:pt>
                <c:pt idx="1155">
                  <c:v>43100</c:v>
                </c:pt>
                <c:pt idx="1156">
                  <c:v>43101</c:v>
                </c:pt>
                <c:pt idx="1157">
                  <c:v>43102</c:v>
                </c:pt>
                <c:pt idx="1158">
                  <c:v>43103</c:v>
                </c:pt>
                <c:pt idx="1159">
                  <c:v>43104</c:v>
                </c:pt>
                <c:pt idx="1160">
                  <c:v>43105</c:v>
                </c:pt>
                <c:pt idx="1161">
                  <c:v>43106</c:v>
                </c:pt>
                <c:pt idx="1162">
                  <c:v>43107</c:v>
                </c:pt>
                <c:pt idx="1163">
                  <c:v>43108</c:v>
                </c:pt>
                <c:pt idx="1164">
                  <c:v>43109</c:v>
                </c:pt>
                <c:pt idx="1165">
                  <c:v>43110</c:v>
                </c:pt>
                <c:pt idx="1166">
                  <c:v>43111</c:v>
                </c:pt>
                <c:pt idx="1167">
                  <c:v>43112</c:v>
                </c:pt>
                <c:pt idx="1168">
                  <c:v>43113</c:v>
                </c:pt>
                <c:pt idx="1169">
                  <c:v>43114</c:v>
                </c:pt>
                <c:pt idx="1170">
                  <c:v>43115</c:v>
                </c:pt>
                <c:pt idx="1171">
                  <c:v>43116</c:v>
                </c:pt>
                <c:pt idx="1172">
                  <c:v>43117</c:v>
                </c:pt>
                <c:pt idx="1173">
                  <c:v>43118</c:v>
                </c:pt>
                <c:pt idx="1174">
                  <c:v>43119</c:v>
                </c:pt>
                <c:pt idx="1175">
                  <c:v>43120</c:v>
                </c:pt>
                <c:pt idx="1176">
                  <c:v>43121</c:v>
                </c:pt>
                <c:pt idx="1177">
                  <c:v>43122</c:v>
                </c:pt>
                <c:pt idx="1178">
                  <c:v>43123</c:v>
                </c:pt>
                <c:pt idx="1179">
                  <c:v>43124</c:v>
                </c:pt>
                <c:pt idx="1180">
                  <c:v>43125</c:v>
                </c:pt>
                <c:pt idx="1181">
                  <c:v>43126</c:v>
                </c:pt>
                <c:pt idx="1182">
                  <c:v>43127</c:v>
                </c:pt>
                <c:pt idx="1183">
                  <c:v>43128</c:v>
                </c:pt>
                <c:pt idx="1184">
                  <c:v>43129</c:v>
                </c:pt>
                <c:pt idx="1185">
                  <c:v>43130</c:v>
                </c:pt>
                <c:pt idx="1186">
                  <c:v>43131</c:v>
                </c:pt>
                <c:pt idx="1187">
                  <c:v>43132</c:v>
                </c:pt>
                <c:pt idx="1188">
                  <c:v>43133</c:v>
                </c:pt>
                <c:pt idx="1189">
                  <c:v>43134</c:v>
                </c:pt>
                <c:pt idx="1190">
                  <c:v>43135</c:v>
                </c:pt>
                <c:pt idx="1191">
                  <c:v>43136</c:v>
                </c:pt>
                <c:pt idx="1192">
                  <c:v>43137</c:v>
                </c:pt>
                <c:pt idx="1193">
                  <c:v>43138</c:v>
                </c:pt>
                <c:pt idx="1194">
                  <c:v>43139</c:v>
                </c:pt>
                <c:pt idx="1195">
                  <c:v>43140</c:v>
                </c:pt>
                <c:pt idx="1196">
                  <c:v>43141</c:v>
                </c:pt>
                <c:pt idx="1197">
                  <c:v>43142</c:v>
                </c:pt>
                <c:pt idx="1198">
                  <c:v>43143</c:v>
                </c:pt>
                <c:pt idx="1199">
                  <c:v>43144</c:v>
                </c:pt>
                <c:pt idx="1200">
                  <c:v>43145</c:v>
                </c:pt>
                <c:pt idx="1201">
                  <c:v>43146</c:v>
                </c:pt>
                <c:pt idx="1202">
                  <c:v>43147</c:v>
                </c:pt>
                <c:pt idx="1203">
                  <c:v>43148</c:v>
                </c:pt>
                <c:pt idx="1204">
                  <c:v>43149</c:v>
                </c:pt>
                <c:pt idx="1205">
                  <c:v>43150</c:v>
                </c:pt>
                <c:pt idx="1206">
                  <c:v>43151</c:v>
                </c:pt>
                <c:pt idx="1207">
                  <c:v>43152</c:v>
                </c:pt>
                <c:pt idx="1208">
                  <c:v>43153</c:v>
                </c:pt>
                <c:pt idx="1209">
                  <c:v>43154</c:v>
                </c:pt>
                <c:pt idx="1210">
                  <c:v>43155</c:v>
                </c:pt>
                <c:pt idx="1211">
                  <c:v>43156</c:v>
                </c:pt>
                <c:pt idx="1212">
                  <c:v>43157</c:v>
                </c:pt>
                <c:pt idx="1213">
                  <c:v>43158</c:v>
                </c:pt>
                <c:pt idx="1214">
                  <c:v>43159</c:v>
                </c:pt>
                <c:pt idx="1215">
                  <c:v>43160</c:v>
                </c:pt>
                <c:pt idx="1216">
                  <c:v>43161</c:v>
                </c:pt>
                <c:pt idx="1217">
                  <c:v>43162</c:v>
                </c:pt>
                <c:pt idx="1218">
                  <c:v>43163</c:v>
                </c:pt>
                <c:pt idx="1219">
                  <c:v>43164</c:v>
                </c:pt>
                <c:pt idx="1220">
                  <c:v>43165</c:v>
                </c:pt>
                <c:pt idx="1221">
                  <c:v>43166</c:v>
                </c:pt>
                <c:pt idx="1222">
                  <c:v>43167</c:v>
                </c:pt>
                <c:pt idx="1223">
                  <c:v>43168</c:v>
                </c:pt>
                <c:pt idx="1224">
                  <c:v>43169</c:v>
                </c:pt>
                <c:pt idx="1225">
                  <c:v>43170</c:v>
                </c:pt>
                <c:pt idx="1226">
                  <c:v>43171</c:v>
                </c:pt>
                <c:pt idx="1227">
                  <c:v>43172</c:v>
                </c:pt>
                <c:pt idx="1228">
                  <c:v>43173</c:v>
                </c:pt>
                <c:pt idx="1229">
                  <c:v>43174</c:v>
                </c:pt>
                <c:pt idx="1230">
                  <c:v>43175</c:v>
                </c:pt>
                <c:pt idx="1231">
                  <c:v>43176</c:v>
                </c:pt>
                <c:pt idx="1232">
                  <c:v>43177</c:v>
                </c:pt>
                <c:pt idx="1233">
                  <c:v>43178</c:v>
                </c:pt>
                <c:pt idx="1234">
                  <c:v>43179</c:v>
                </c:pt>
                <c:pt idx="1235">
                  <c:v>43180</c:v>
                </c:pt>
                <c:pt idx="1236">
                  <c:v>43181</c:v>
                </c:pt>
                <c:pt idx="1237">
                  <c:v>43182</c:v>
                </c:pt>
                <c:pt idx="1238">
                  <c:v>43183</c:v>
                </c:pt>
                <c:pt idx="1239">
                  <c:v>43184</c:v>
                </c:pt>
                <c:pt idx="1240">
                  <c:v>43185</c:v>
                </c:pt>
                <c:pt idx="1241">
                  <c:v>43186</c:v>
                </c:pt>
                <c:pt idx="1242">
                  <c:v>43187</c:v>
                </c:pt>
                <c:pt idx="1243">
                  <c:v>43188</c:v>
                </c:pt>
                <c:pt idx="1244">
                  <c:v>43189</c:v>
                </c:pt>
                <c:pt idx="1245">
                  <c:v>43190</c:v>
                </c:pt>
                <c:pt idx="1246">
                  <c:v>43191</c:v>
                </c:pt>
                <c:pt idx="1247">
                  <c:v>43192</c:v>
                </c:pt>
                <c:pt idx="1248">
                  <c:v>43193</c:v>
                </c:pt>
                <c:pt idx="1249">
                  <c:v>43194</c:v>
                </c:pt>
                <c:pt idx="1250">
                  <c:v>43195</c:v>
                </c:pt>
                <c:pt idx="1251">
                  <c:v>43196</c:v>
                </c:pt>
                <c:pt idx="1252">
                  <c:v>43197</c:v>
                </c:pt>
                <c:pt idx="1253">
                  <c:v>43198</c:v>
                </c:pt>
                <c:pt idx="1254">
                  <c:v>43199</c:v>
                </c:pt>
                <c:pt idx="1255">
                  <c:v>43200</c:v>
                </c:pt>
                <c:pt idx="1256">
                  <c:v>43201</c:v>
                </c:pt>
                <c:pt idx="1257">
                  <c:v>43202</c:v>
                </c:pt>
                <c:pt idx="1258">
                  <c:v>43203</c:v>
                </c:pt>
                <c:pt idx="1259">
                  <c:v>43204</c:v>
                </c:pt>
                <c:pt idx="1260">
                  <c:v>43205</c:v>
                </c:pt>
                <c:pt idx="1261">
                  <c:v>43206</c:v>
                </c:pt>
                <c:pt idx="1262">
                  <c:v>43207</c:v>
                </c:pt>
                <c:pt idx="1263">
                  <c:v>43208</c:v>
                </c:pt>
                <c:pt idx="1264">
                  <c:v>43209</c:v>
                </c:pt>
                <c:pt idx="1265">
                  <c:v>43210</c:v>
                </c:pt>
                <c:pt idx="1266">
                  <c:v>43211</c:v>
                </c:pt>
                <c:pt idx="1267">
                  <c:v>43212</c:v>
                </c:pt>
                <c:pt idx="1268">
                  <c:v>43213</c:v>
                </c:pt>
                <c:pt idx="1269">
                  <c:v>43214</c:v>
                </c:pt>
                <c:pt idx="1270">
                  <c:v>43215</c:v>
                </c:pt>
                <c:pt idx="1271">
                  <c:v>43216</c:v>
                </c:pt>
                <c:pt idx="1272">
                  <c:v>43217</c:v>
                </c:pt>
                <c:pt idx="1273">
                  <c:v>43218</c:v>
                </c:pt>
                <c:pt idx="1274">
                  <c:v>43219</c:v>
                </c:pt>
                <c:pt idx="1275">
                  <c:v>43220</c:v>
                </c:pt>
                <c:pt idx="1276">
                  <c:v>43221</c:v>
                </c:pt>
                <c:pt idx="1277">
                  <c:v>43222</c:v>
                </c:pt>
                <c:pt idx="1278">
                  <c:v>43223</c:v>
                </c:pt>
                <c:pt idx="1279">
                  <c:v>43224</c:v>
                </c:pt>
                <c:pt idx="1280">
                  <c:v>43225</c:v>
                </c:pt>
                <c:pt idx="1281">
                  <c:v>43226</c:v>
                </c:pt>
                <c:pt idx="1282">
                  <c:v>43227</c:v>
                </c:pt>
                <c:pt idx="1283">
                  <c:v>43228</c:v>
                </c:pt>
                <c:pt idx="1284">
                  <c:v>43229</c:v>
                </c:pt>
                <c:pt idx="1285">
                  <c:v>43230</c:v>
                </c:pt>
                <c:pt idx="1286">
                  <c:v>43231</c:v>
                </c:pt>
                <c:pt idx="1287">
                  <c:v>43232</c:v>
                </c:pt>
                <c:pt idx="1288">
                  <c:v>43233</c:v>
                </c:pt>
                <c:pt idx="1289">
                  <c:v>43234</c:v>
                </c:pt>
                <c:pt idx="1290">
                  <c:v>43235</c:v>
                </c:pt>
                <c:pt idx="1291">
                  <c:v>43236</c:v>
                </c:pt>
                <c:pt idx="1292">
                  <c:v>43237</c:v>
                </c:pt>
                <c:pt idx="1293">
                  <c:v>43238</c:v>
                </c:pt>
                <c:pt idx="1294">
                  <c:v>43239</c:v>
                </c:pt>
                <c:pt idx="1295">
                  <c:v>43240</c:v>
                </c:pt>
                <c:pt idx="1296">
                  <c:v>43241</c:v>
                </c:pt>
                <c:pt idx="1297">
                  <c:v>43242</c:v>
                </c:pt>
                <c:pt idx="1298">
                  <c:v>43243</c:v>
                </c:pt>
                <c:pt idx="1299">
                  <c:v>43244</c:v>
                </c:pt>
                <c:pt idx="1300">
                  <c:v>43245</c:v>
                </c:pt>
                <c:pt idx="1301">
                  <c:v>43246</c:v>
                </c:pt>
                <c:pt idx="1302">
                  <c:v>43247</c:v>
                </c:pt>
                <c:pt idx="1303">
                  <c:v>43248</c:v>
                </c:pt>
                <c:pt idx="1304">
                  <c:v>43249</c:v>
                </c:pt>
                <c:pt idx="1305">
                  <c:v>43250</c:v>
                </c:pt>
                <c:pt idx="1306">
                  <c:v>43251</c:v>
                </c:pt>
                <c:pt idx="1307">
                  <c:v>43252</c:v>
                </c:pt>
                <c:pt idx="1308">
                  <c:v>43253</c:v>
                </c:pt>
                <c:pt idx="1309">
                  <c:v>43254</c:v>
                </c:pt>
                <c:pt idx="1310">
                  <c:v>43255</c:v>
                </c:pt>
                <c:pt idx="1311">
                  <c:v>43256</c:v>
                </c:pt>
                <c:pt idx="1312">
                  <c:v>43257</c:v>
                </c:pt>
                <c:pt idx="1313">
                  <c:v>43258</c:v>
                </c:pt>
                <c:pt idx="1314">
                  <c:v>43259</c:v>
                </c:pt>
                <c:pt idx="1315">
                  <c:v>43260</c:v>
                </c:pt>
                <c:pt idx="1316">
                  <c:v>43261</c:v>
                </c:pt>
                <c:pt idx="1317">
                  <c:v>43262</c:v>
                </c:pt>
                <c:pt idx="1318">
                  <c:v>43263</c:v>
                </c:pt>
                <c:pt idx="1319">
                  <c:v>43264</c:v>
                </c:pt>
                <c:pt idx="1320">
                  <c:v>43265</c:v>
                </c:pt>
                <c:pt idx="1321">
                  <c:v>43266</c:v>
                </c:pt>
                <c:pt idx="1322">
                  <c:v>43267</c:v>
                </c:pt>
                <c:pt idx="1323">
                  <c:v>43268</c:v>
                </c:pt>
                <c:pt idx="1324">
                  <c:v>43269</c:v>
                </c:pt>
                <c:pt idx="1325">
                  <c:v>43270</c:v>
                </c:pt>
                <c:pt idx="1326">
                  <c:v>43271</c:v>
                </c:pt>
                <c:pt idx="1327">
                  <c:v>43272</c:v>
                </c:pt>
                <c:pt idx="1328">
                  <c:v>43273</c:v>
                </c:pt>
                <c:pt idx="1329">
                  <c:v>43274</c:v>
                </c:pt>
                <c:pt idx="1330">
                  <c:v>43275</c:v>
                </c:pt>
                <c:pt idx="1331">
                  <c:v>43276</c:v>
                </c:pt>
                <c:pt idx="1332">
                  <c:v>43277</c:v>
                </c:pt>
                <c:pt idx="1333">
                  <c:v>43278</c:v>
                </c:pt>
                <c:pt idx="1334">
                  <c:v>43279</c:v>
                </c:pt>
                <c:pt idx="1335">
                  <c:v>43280</c:v>
                </c:pt>
                <c:pt idx="1336">
                  <c:v>43281</c:v>
                </c:pt>
                <c:pt idx="1337">
                  <c:v>43282</c:v>
                </c:pt>
                <c:pt idx="1338">
                  <c:v>43283</c:v>
                </c:pt>
                <c:pt idx="1339">
                  <c:v>43284</c:v>
                </c:pt>
                <c:pt idx="1340">
                  <c:v>43285</c:v>
                </c:pt>
                <c:pt idx="1341">
                  <c:v>43286</c:v>
                </c:pt>
                <c:pt idx="1342">
                  <c:v>43287</c:v>
                </c:pt>
                <c:pt idx="1343">
                  <c:v>43288</c:v>
                </c:pt>
                <c:pt idx="1344">
                  <c:v>43289</c:v>
                </c:pt>
                <c:pt idx="1345">
                  <c:v>43290</c:v>
                </c:pt>
                <c:pt idx="1346">
                  <c:v>43291</c:v>
                </c:pt>
                <c:pt idx="1347">
                  <c:v>43292</c:v>
                </c:pt>
                <c:pt idx="1348">
                  <c:v>43293</c:v>
                </c:pt>
                <c:pt idx="1349">
                  <c:v>43294</c:v>
                </c:pt>
                <c:pt idx="1350">
                  <c:v>43295</c:v>
                </c:pt>
                <c:pt idx="1351">
                  <c:v>43296</c:v>
                </c:pt>
                <c:pt idx="1352">
                  <c:v>43297</c:v>
                </c:pt>
                <c:pt idx="1353">
                  <c:v>43298</c:v>
                </c:pt>
                <c:pt idx="1354">
                  <c:v>43299</c:v>
                </c:pt>
                <c:pt idx="1355">
                  <c:v>43300</c:v>
                </c:pt>
                <c:pt idx="1356">
                  <c:v>43301</c:v>
                </c:pt>
                <c:pt idx="1357">
                  <c:v>43302</c:v>
                </c:pt>
                <c:pt idx="1358">
                  <c:v>43303</c:v>
                </c:pt>
                <c:pt idx="1359">
                  <c:v>43304</c:v>
                </c:pt>
                <c:pt idx="1360">
                  <c:v>43305</c:v>
                </c:pt>
                <c:pt idx="1361">
                  <c:v>43306</c:v>
                </c:pt>
                <c:pt idx="1362">
                  <c:v>43307</c:v>
                </c:pt>
                <c:pt idx="1363">
                  <c:v>43308</c:v>
                </c:pt>
                <c:pt idx="1364">
                  <c:v>43309</c:v>
                </c:pt>
                <c:pt idx="1365">
                  <c:v>43310</c:v>
                </c:pt>
                <c:pt idx="1366">
                  <c:v>43311</c:v>
                </c:pt>
                <c:pt idx="1367">
                  <c:v>43312</c:v>
                </c:pt>
                <c:pt idx="1368">
                  <c:v>43313</c:v>
                </c:pt>
                <c:pt idx="1369">
                  <c:v>43314</c:v>
                </c:pt>
                <c:pt idx="1370">
                  <c:v>43315</c:v>
                </c:pt>
                <c:pt idx="1371">
                  <c:v>43316</c:v>
                </c:pt>
                <c:pt idx="1372">
                  <c:v>43317</c:v>
                </c:pt>
                <c:pt idx="1373">
                  <c:v>43318</c:v>
                </c:pt>
                <c:pt idx="1374">
                  <c:v>43319</c:v>
                </c:pt>
                <c:pt idx="1375">
                  <c:v>43320</c:v>
                </c:pt>
                <c:pt idx="1376">
                  <c:v>43321</c:v>
                </c:pt>
                <c:pt idx="1377">
                  <c:v>43322</c:v>
                </c:pt>
                <c:pt idx="1378">
                  <c:v>43323</c:v>
                </c:pt>
                <c:pt idx="1379">
                  <c:v>43324</c:v>
                </c:pt>
                <c:pt idx="1380">
                  <c:v>43325</c:v>
                </c:pt>
                <c:pt idx="1381">
                  <c:v>43326</c:v>
                </c:pt>
                <c:pt idx="1382">
                  <c:v>43327</c:v>
                </c:pt>
                <c:pt idx="1383">
                  <c:v>43328</c:v>
                </c:pt>
                <c:pt idx="1384">
                  <c:v>43329</c:v>
                </c:pt>
                <c:pt idx="1385">
                  <c:v>43330</c:v>
                </c:pt>
                <c:pt idx="1386">
                  <c:v>43331</c:v>
                </c:pt>
                <c:pt idx="1387">
                  <c:v>43332</c:v>
                </c:pt>
                <c:pt idx="1388">
                  <c:v>43333</c:v>
                </c:pt>
                <c:pt idx="1389">
                  <c:v>43334</c:v>
                </c:pt>
                <c:pt idx="1390">
                  <c:v>43335</c:v>
                </c:pt>
                <c:pt idx="1391">
                  <c:v>43336</c:v>
                </c:pt>
                <c:pt idx="1392">
                  <c:v>43337</c:v>
                </c:pt>
                <c:pt idx="1393">
                  <c:v>43338</c:v>
                </c:pt>
                <c:pt idx="1394">
                  <c:v>43339</c:v>
                </c:pt>
                <c:pt idx="1395">
                  <c:v>43340</c:v>
                </c:pt>
                <c:pt idx="1396">
                  <c:v>43341</c:v>
                </c:pt>
                <c:pt idx="1397">
                  <c:v>43342</c:v>
                </c:pt>
                <c:pt idx="1398">
                  <c:v>43343</c:v>
                </c:pt>
                <c:pt idx="1399">
                  <c:v>43344</c:v>
                </c:pt>
                <c:pt idx="1400">
                  <c:v>43345</c:v>
                </c:pt>
                <c:pt idx="1401">
                  <c:v>43346</c:v>
                </c:pt>
                <c:pt idx="1402">
                  <c:v>43347</c:v>
                </c:pt>
                <c:pt idx="1403">
                  <c:v>43348</c:v>
                </c:pt>
                <c:pt idx="1404">
                  <c:v>43349</c:v>
                </c:pt>
                <c:pt idx="1405">
                  <c:v>43350</c:v>
                </c:pt>
                <c:pt idx="1406">
                  <c:v>43351</c:v>
                </c:pt>
                <c:pt idx="1407">
                  <c:v>43352</c:v>
                </c:pt>
                <c:pt idx="1408">
                  <c:v>43353</c:v>
                </c:pt>
                <c:pt idx="1409">
                  <c:v>43354</c:v>
                </c:pt>
                <c:pt idx="1410">
                  <c:v>43355</c:v>
                </c:pt>
                <c:pt idx="1411">
                  <c:v>43356</c:v>
                </c:pt>
                <c:pt idx="1412">
                  <c:v>43357</c:v>
                </c:pt>
                <c:pt idx="1413">
                  <c:v>43358</c:v>
                </c:pt>
                <c:pt idx="1414">
                  <c:v>43359</c:v>
                </c:pt>
                <c:pt idx="1415">
                  <c:v>43360</c:v>
                </c:pt>
                <c:pt idx="1416">
                  <c:v>43361</c:v>
                </c:pt>
                <c:pt idx="1417">
                  <c:v>43362</c:v>
                </c:pt>
                <c:pt idx="1418">
                  <c:v>43363</c:v>
                </c:pt>
                <c:pt idx="1419">
                  <c:v>43364</c:v>
                </c:pt>
                <c:pt idx="1420">
                  <c:v>43365</c:v>
                </c:pt>
                <c:pt idx="1421">
                  <c:v>43366</c:v>
                </c:pt>
                <c:pt idx="1422">
                  <c:v>43367</c:v>
                </c:pt>
                <c:pt idx="1423">
                  <c:v>43368</c:v>
                </c:pt>
                <c:pt idx="1424">
                  <c:v>43369</c:v>
                </c:pt>
                <c:pt idx="1425">
                  <c:v>43370</c:v>
                </c:pt>
                <c:pt idx="1426">
                  <c:v>43371</c:v>
                </c:pt>
                <c:pt idx="1427">
                  <c:v>43372</c:v>
                </c:pt>
                <c:pt idx="1428">
                  <c:v>43373</c:v>
                </c:pt>
                <c:pt idx="1429">
                  <c:v>43374</c:v>
                </c:pt>
                <c:pt idx="1430">
                  <c:v>43375</c:v>
                </c:pt>
                <c:pt idx="1431">
                  <c:v>43376</c:v>
                </c:pt>
                <c:pt idx="1432">
                  <c:v>43377</c:v>
                </c:pt>
                <c:pt idx="1433">
                  <c:v>43378</c:v>
                </c:pt>
                <c:pt idx="1434">
                  <c:v>43379</c:v>
                </c:pt>
                <c:pt idx="1435">
                  <c:v>43380</c:v>
                </c:pt>
                <c:pt idx="1436">
                  <c:v>43381</c:v>
                </c:pt>
                <c:pt idx="1437">
                  <c:v>43382</c:v>
                </c:pt>
                <c:pt idx="1438">
                  <c:v>43383</c:v>
                </c:pt>
                <c:pt idx="1439">
                  <c:v>43384</c:v>
                </c:pt>
                <c:pt idx="1440">
                  <c:v>43385</c:v>
                </c:pt>
                <c:pt idx="1441">
                  <c:v>43386</c:v>
                </c:pt>
                <c:pt idx="1442">
                  <c:v>43387</c:v>
                </c:pt>
                <c:pt idx="1443">
                  <c:v>43388</c:v>
                </c:pt>
                <c:pt idx="1444">
                  <c:v>43389</c:v>
                </c:pt>
                <c:pt idx="1445">
                  <c:v>43390</c:v>
                </c:pt>
                <c:pt idx="1446">
                  <c:v>43391</c:v>
                </c:pt>
                <c:pt idx="1447">
                  <c:v>43392</c:v>
                </c:pt>
                <c:pt idx="1448">
                  <c:v>43393</c:v>
                </c:pt>
                <c:pt idx="1449">
                  <c:v>43394</c:v>
                </c:pt>
                <c:pt idx="1450">
                  <c:v>43395</c:v>
                </c:pt>
                <c:pt idx="1451">
                  <c:v>43396</c:v>
                </c:pt>
                <c:pt idx="1452">
                  <c:v>43397</c:v>
                </c:pt>
                <c:pt idx="1453">
                  <c:v>43398</c:v>
                </c:pt>
                <c:pt idx="1454">
                  <c:v>43399</c:v>
                </c:pt>
                <c:pt idx="1455">
                  <c:v>43400</c:v>
                </c:pt>
                <c:pt idx="1456">
                  <c:v>43401</c:v>
                </c:pt>
                <c:pt idx="1457">
                  <c:v>43402</c:v>
                </c:pt>
                <c:pt idx="1458">
                  <c:v>43403</c:v>
                </c:pt>
                <c:pt idx="1459">
                  <c:v>43404</c:v>
                </c:pt>
                <c:pt idx="1460">
                  <c:v>43405</c:v>
                </c:pt>
                <c:pt idx="1461">
                  <c:v>43406</c:v>
                </c:pt>
                <c:pt idx="1462">
                  <c:v>43407</c:v>
                </c:pt>
                <c:pt idx="1463">
                  <c:v>43408</c:v>
                </c:pt>
                <c:pt idx="1464">
                  <c:v>43409</c:v>
                </c:pt>
                <c:pt idx="1465">
                  <c:v>43410</c:v>
                </c:pt>
                <c:pt idx="1466">
                  <c:v>43411</c:v>
                </c:pt>
                <c:pt idx="1467">
                  <c:v>43412</c:v>
                </c:pt>
                <c:pt idx="1468">
                  <c:v>43413</c:v>
                </c:pt>
                <c:pt idx="1469">
                  <c:v>43414</c:v>
                </c:pt>
                <c:pt idx="1470">
                  <c:v>43415</c:v>
                </c:pt>
                <c:pt idx="1471">
                  <c:v>43416</c:v>
                </c:pt>
                <c:pt idx="1472">
                  <c:v>43417</c:v>
                </c:pt>
                <c:pt idx="1473">
                  <c:v>43418</c:v>
                </c:pt>
                <c:pt idx="1474">
                  <c:v>43419</c:v>
                </c:pt>
                <c:pt idx="1475">
                  <c:v>43420</c:v>
                </c:pt>
                <c:pt idx="1476">
                  <c:v>43421</c:v>
                </c:pt>
                <c:pt idx="1477">
                  <c:v>43422</c:v>
                </c:pt>
                <c:pt idx="1478">
                  <c:v>43423</c:v>
                </c:pt>
                <c:pt idx="1479">
                  <c:v>43424</c:v>
                </c:pt>
                <c:pt idx="1480">
                  <c:v>43425</c:v>
                </c:pt>
                <c:pt idx="1481">
                  <c:v>43426</c:v>
                </c:pt>
                <c:pt idx="1482">
                  <c:v>43427</c:v>
                </c:pt>
                <c:pt idx="1483">
                  <c:v>43428</c:v>
                </c:pt>
                <c:pt idx="1484">
                  <c:v>43429</c:v>
                </c:pt>
                <c:pt idx="1485">
                  <c:v>43430</c:v>
                </c:pt>
                <c:pt idx="1486">
                  <c:v>43431</c:v>
                </c:pt>
                <c:pt idx="1487">
                  <c:v>43432</c:v>
                </c:pt>
                <c:pt idx="1488">
                  <c:v>43433</c:v>
                </c:pt>
                <c:pt idx="1489">
                  <c:v>43434</c:v>
                </c:pt>
                <c:pt idx="1490">
                  <c:v>43435</c:v>
                </c:pt>
                <c:pt idx="1491">
                  <c:v>43436</c:v>
                </c:pt>
                <c:pt idx="1492">
                  <c:v>43437</c:v>
                </c:pt>
                <c:pt idx="1493">
                  <c:v>43438</c:v>
                </c:pt>
                <c:pt idx="1494">
                  <c:v>43439</c:v>
                </c:pt>
                <c:pt idx="1495">
                  <c:v>43440</c:v>
                </c:pt>
                <c:pt idx="1496">
                  <c:v>43441</c:v>
                </c:pt>
                <c:pt idx="1497">
                  <c:v>43442</c:v>
                </c:pt>
                <c:pt idx="1498">
                  <c:v>43443</c:v>
                </c:pt>
                <c:pt idx="1499">
                  <c:v>43444</c:v>
                </c:pt>
                <c:pt idx="1500">
                  <c:v>43445</c:v>
                </c:pt>
                <c:pt idx="1501">
                  <c:v>43446</c:v>
                </c:pt>
                <c:pt idx="1502">
                  <c:v>43447</c:v>
                </c:pt>
                <c:pt idx="1503">
                  <c:v>43448</c:v>
                </c:pt>
                <c:pt idx="1504">
                  <c:v>43449</c:v>
                </c:pt>
                <c:pt idx="1505">
                  <c:v>43450</c:v>
                </c:pt>
                <c:pt idx="1506">
                  <c:v>43451</c:v>
                </c:pt>
                <c:pt idx="1507">
                  <c:v>43452</c:v>
                </c:pt>
                <c:pt idx="1508">
                  <c:v>43453</c:v>
                </c:pt>
                <c:pt idx="1509">
                  <c:v>43454</c:v>
                </c:pt>
                <c:pt idx="1510">
                  <c:v>43455</c:v>
                </c:pt>
                <c:pt idx="1511">
                  <c:v>43456</c:v>
                </c:pt>
                <c:pt idx="1512">
                  <c:v>43457</c:v>
                </c:pt>
                <c:pt idx="1513">
                  <c:v>43458</c:v>
                </c:pt>
                <c:pt idx="1514">
                  <c:v>43459</c:v>
                </c:pt>
                <c:pt idx="1515">
                  <c:v>43460</c:v>
                </c:pt>
                <c:pt idx="1516">
                  <c:v>43461</c:v>
                </c:pt>
                <c:pt idx="1517">
                  <c:v>43462</c:v>
                </c:pt>
                <c:pt idx="1518">
                  <c:v>43463</c:v>
                </c:pt>
                <c:pt idx="1519">
                  <c:v>43464</c:v>
                </c:pt>
                <c:pt idx="1520">
                  <c:v>43465</c:v>
                </c:pt>
              </c:numCache>
            </c:numRef>
          </c:cat>
          <c:val>
            <c:numRef>
              <c:f>'Available Capacity'!$D$2:$D$1522</c:f>
              <c:numCache>
                <c:formatCode>_(* #,##0.000_);_(* \(#,##0.000\);_(* "-"??_);_(@_)</c:formatCode>
                <c:ptCount val="1521"/>
                <c:pt idx="0">
                  <c:v>3.686855</c:v>
                </c:pt>
                <c:pt idx="1">
                  <c:v>3.6322830000000002</c:v>
                </c:pt>
                <c:pt idx="2">
                  <c:v>3.6345350000000001</c:v>
                </c:pt>
                <c:pt idx="3">
                  <c:v>3.6757420000000001</c:v>
                </c:pt>
                <c:pt idx="4">
                  <c:v>3.63347</c:v>
                </c:pt>
                <c:pt idx="5">
                  <c:v>3.636231</c:v>
                </c:pt>
                <c:pt idx="6">
                  <c:v>3.6474340000000001</c:v>
                </c:pt>
                <c:pt idx="7">
                  <c:v>3.5879639999999999</c:v>
                </c:pt>
                <c:pt idx="8">
                  <c:v>3.5808589999999998</c:v>
                </c:pt>
                <c:pt idx="9">
                  <c:v>3.620133</c:v>
                </c:pt>
                <c:pt idx="10">
                  <c:v>3.642684</c:v>
                </c:pt>
                <c:pt idx="11">
                  <c:v>3.5420219999999998</c:v>
                </c:pt>
                <c:pt idx="12">
                  <c:v>3.557471</c:v>
                </c:pt>
                <c:pt idx="13">
                  <c:v>3.5728059999999999</c:v>
                </c:pt>
                <c:pt idx="14">
                  <c:v>3.6583749999999999</c:v>
                </c:pt>
                <c:pt idx="15">
                  <c:v>3.653356</c:v>
                </c:pt>
                <c:pt idx="16">
                  <c:v>3.6603490000000001</c:v>
                </c:pt>
                <c:pt idx="17">
                  <c:v>3.6164770000000002</c:v>
                </c:pt>
                <c:pt idx="18">
                  <c:v>3.64703</c:v>
                </c:pt>
                <c:pt idx="19">
                  <c:v>3.6488499999999999</c:v>
                </c:pt>
                <c:pt idx="20">
                  <c:v>3.6460750000000002</c:v>
                </c:pt>
                <c:pt idx="21">
                  <c:v>3.6377139999999999</c:v>
                </c:pt>
                <c:pt idx="22">
                  <c:v>3.6387170000000002</c:v>
                </c:pt>
                <c:pt idx="23">
                  <c:v>3.6437409999999999</c:v>
                </c:pt>
                <c:pt idx="24">
                  <c:v>3.6593589999999998</c:v>
                </c:pt>
                <c:pt idx="25">
                  <c:v>3.6515399999999998</c:v>
                </c:pt>
                <c:pt idx="26">
                  <c:v>3.65184</c:v>
                </c:pt>
                <c:pt idx="27">
                  <c:v>3.6502140000000001</c:v>
                </c:pt>
                <c:pt idx="28">
                  <c:v>3.6363750000000001</c:v>
                </c:pt>
                <c:pt idx="29">
                  <c:v>3.650515</c:v>
                </c:pt>
                <c:pt idx="30">
                  <c:v>3.6339990000000002</c:v>
                </c:pt>
                <c:pt idx="31">
                  <c:v>3.6354890000000002</c:v>
                </c:pt>
                <c:pt idx="32">
                  <c:v>3.6545529999999999</c:v>
                </c:pt>
                <c:pt idx="33">
                  <c:v>3.6837499999999999</c:v>
                </c:pt>
                <c:pt idx="34">
                  <c:v>3.6726209999999999</c:v>
                </c:pt>
                <c:pt idx="35">
                  <c:v>3.6146669999999999</c:v>
                </c:pt>
                <c:pt idx="36">
                  <c:v>3.6160890000000001</c:v>
                </c:pt>
                <c:pt idx="37">
                  <c:v>3.6428560000000001</c:v>
                </c:pt>
                <c:pt idx="38">
                  <c:v>3.6677409999999999</c:v>
                </c:pt>
                <c:pt idx="39">
                  <c:v>3.7782230000000001</c:v>
                </c:pt>
                <c:pt idx="40">
                  <c:v>3.7358950000000002</c:v>
                </c:pt>
                <c:pt idx="41">
                  <c:v>3.6941280000000001</c:v>
                </c:pt>
                <c:pt idx="42">
                  <c:v>3.7007020000000002</c:v>
                </c:pt>
                <c:pt idx="43">
                  <c:v>3.6986949999999998</c:v>
                </c:pt>
                <c:pt idx="44">
                  <c:v>3.7017790000000002</c:v>
                </c:pt>
                <c:pt idx="45">
                  <c:v>3.7462949999999999</c:v>
                </c:pt>
                <c:pt idx="46">
                  <c:v>3.7591800000000002</c:v>
                </c:pt>
                <c:pt idx="47">
                  <c:v>3.7500610000000001</c:v>
                </c:pt>
                <c:pt idx="48">
                  <c:v>3.9719310000000001</c:v>
                </c:pt>
                <c:pt idx="49">
                  <c:v>3.9343240000000002</c:v>
                </c:pt>
                <c:pt idx="50">
                  <c:v>3.9528349999999999</c:v>
                </c:pt>
                <c:pt idx="51">
                  <c:v>3.948331</c:v>
                </c:pt>
                <c:pt idx="52">
                  <c:v>3.9706670000000002</c:v>
                </c:pt>
                <c:pt idx="53">
                  <c:v>3.9687489999999999</c:v>
                </c:pt>
                <c:pt idx="54">
                  <c:v>3.9840309999999999</c:v>
                </c:pt>
                <c:pt idx="55">
                  <c:v>3.9871279999999998</c:v>
                </c:pt>
                <c:pt idx="56">
                  <c:v>3.9830860000000001</c:v>
                </c:pt>
                <c:pt idx="57">
                  <c:v>3.9895930000000002</c:v>
                </c:pt>
                <c:pt idx="58">
                  <c:v>4.0353529999999997</c:v>
                </c:pt>
                <c:pt idx="59">
                  <c:v>4.1082559999999999</c:v>
                </c:pt>
                <c:pt idx="60">
                  <c:v>3.9735339999999999</c:v>
                </c:pt>
                <c:pt idx="61">
                  <c:v>3.9685510000000002</c:v>
                </c:pt>
                <c:pt idx="62">
                  <c:v>3.9575100000000001</c:v>
                </c:pt>
                <c:pt idx="63">
                  <c:v>4.0031059999999998</c:v>
                </c:pt>
                <c:pt idx="64">
                  <c:v>3.9700799999999998</c:v>
                </c:pt>
                <c:pt idx="65">
                  <c:v>3.9630510000000001</c:v>
                </c:pt>
                <c:pt idx="66">
                  <c:v>3.9725299999999999</c:v>
                </c:pt>
                <c:pt idx="67">
                  <c:v>3.9629660000000002</c:v>
                </c:pt>
                <c:pt idx="68">
                  <c:v>3.9471090000000002</c:v>
                </c:pt>
                <c:pt idx="69">
                  <c:v>3.9462670000000002</c:v>
                </c:pt>
                <c:pt idx="70">
                  <c:v>3.9526210000000002</c:v>
                </c:pt>
                <c:pt idx="71">
                  <c:v>3.9548960000000002</c:v>
                </c:pt>
                <c:pt idx="72">
                  <c:v>3.9559000000000002</c:v>
                </c:pt>
                <c:pt idx="73">
                  <c:v>3.9507859999999999</c:v>
                </c:pt>
                <c:pt idx="74">
                  <c:v>3.9493930000000002</c:v>
                </c:pt>
                <c:pt idx="75">
                  <c:v>3.956375</c:v>
                </c:pt>
                <c:pt idx="76">
                  <c:v>3.9786519999999999</c:v>
                </c:pt>
                <c:pt idx="77">
                  <c:v>3.9751379999999998</c:v>
                </c:pt>
                <c:pt idx="78">
                  <c:v>3.9730340000000002</c:v>
                </c:pt>
                <c:pt idx="79">
                  <c:v>3.9783019999999998</c:v>
                </c:pt>
                <c:pt idx="80">
                  <c:v>3.9688680000000001</c:v>
                </c:pt>
                <c:pt idx="81">
                  <c:v>3.980998</c:v>
                </c:pt>
                <c:pt idx="82">
                  <c:v>3.981255</c:v>
                </c:pt>
                <c:pt idx="83">
                  <c:v>3.9925410000000001</c:v>
                </c:pt>
                <c:pt idx="84">
                  <c:v>3.9831699999999999</c:v>
                </c:pt>
                <c:pt idx="85">
                  <c:v>3.929122</c:v>
                </c:pt>
                <c:pt idx="86">
                  <c:v>3.9809239999999999</c:v>
                </c:pt>
                <c:pt idx="87">
                  <c:v>4.0043110000000004</c:v>
                </c:pt>
                <c:pt idx="88">
                  <c:v>4.0073290000000004</c:v>
                </c:pt>
                <c:pt idx="89">
                  <c:v>4.0209260000000002</c:v>
                </c:pt>
                <c:pt idx="90">
                  <c:v>4.0111049999999997</c:v>
                </c:pt>
                <c:pt idx="91">
                  <c:v>3.9974889999999998</c:v>
                </c:pt>
                <c:pt idx="92">
                  <c:v>3.9686270000000001</c:v>
                </c:pt>
                <c:pt idx="93">
                  <c:v>3.9612720000000001</c:v>
                </c:pt>
                <c:pt idx="94">
                  <c:v>3.96441</c:v>
                </c:pt>
                <c:pt idx="95">
                  <c:v>3.9058999999999999</c:v>
                </c:pt>
                <c:pt idx="96">
                  <c:v>3.9674689999999999</c:v>
                </c:pt>
                <c:pt idx="97">
                  <c:v>3.997293</c:v>
                </c:pt>
                <c:pt idx="98">
                  <c:v>3.9628389999999998</c:v>
                </c:pt>
                <c:pt idx="99">
                  <c:v>3.967857</c:v>
                </c:pt>
                <c:pt idx="100">
                  <c:v>3.9698639999999998</c:v>
                </c:pt>
                <c:pt idx="101">
                  <c:v>3.927943</c:v>
                </c:pt>
                <c:pt idx="102">
                  <c:v>3.9520230000000001</c:v>
                </c:pt>
                <c:pt idx="103">
                  <c:v>3.9457710000000001</c:v>
                </c:pt>
                <c:pt idx="104">
                  <c:v>3.955355</c:v>
                </c:pt>
                <c:pt idx="105">
                  <c:v>3.9268190000000001</c:v>
                </c:pt>
                <c:pt idx="106">
                  <c:v>3.9303970000000001</c:v>
                </c:pt>
                <c:pt idx="107">
                  <c:v>3.9263370000000002</c:v>
                </c:pt>
                <c:pt idx="108">
                  <c:v>3.9956399999999999</c:v>
                </c:pt>
                <c:pt idx="109">
                  <c:v>3.9891230000000002</c:v>
                </c:pt>
                <c:pt idx="110">
                  <c:v>3.9630709999999998</c:v>
                </c:pt>
                <c:pt idx="111">
                  <c:v>3.9784929999999998</c:v>
                </c:pt>
                <c:pt idx="112">
                  <c:v>4.0311890000000004</c:v>
                </c:pt>
                <c:pt idx="113">
                  <c:v>4.0351670000000004</c:v>
                </c:pt>
                <c:pt idx="114">
                  <c:v>3.9083410000000001</c:v>
                </c:pt>
                <c:pt idx="115">
                  <c:v>3.8760780000000001</c:v>
                </c:pt>
                <c:pt idx="116">
                  <c:v>3.924064</c:v>
                </c:pt>
                <c:pt idx="117">
                  <c:v>3.9625469999999998</c:v>
                </c:pt>
                <c:pt idx="118">
                  <c:v>3.9567700000000001</c:v>
                </c:pt>
                <c:pt idx="119">
                  <c:v>3.9553289999999999</c:v>
                </c:pt>
                <c:pt idx="120">
                  <c:v>3.9656410000000002</c:v>
                </c:pt>
                <c:pt idx="121">
                  <c:v>3.9786709999999998</c:v>
                </c:pt>
                <c:pt idx="122">
                  <c:v>3.9771070000000002</c:v>
                </c:pt>
                <c:pt idx="123">
                  <c:v>3.9191099999999999</c:v>
                </c:pt>
                <c:pt idx="124">
                  <c:v>3.9524339999999998</c:v>
                </c:pt>
                <c:pt idx="125">
                  <c:v>3.9884590000000002</c:v>
                </c:pt>
                <c:pt idx="126">
                  <c:v>3.9622229999999998</c:v>
                </c:pt>
                <c:pt idx="127">
                  <c:v>3.9652340000000001</c:v>
                </c:pt>
                <c:pt idx="128">
                  <c:v>3.9851359999999998</c:v>
                </c:pt>
                <c:pt idx="129">
                  <c:v>3.9623870000000001</c:v>
                </c:pt>
                <c:pt idx="130">
                  <c:v>3.9222950000000001</c:v>
                </c:pt>
                <c:pt idx="131">
                  <c:v>3.9337149999999999</c:v>
                </c:pt>
                <c:pt idx="132">
                  <c:v>3.9610050000000001</c:v>
                </c:pt>
                <c:pt idx="133">
                  <c:v>3.9337759999999999</c:v>
                </c:pt>
                <c:pt idx="134">
                  <c:v>3.9348160000000001</c:v>
                </c:pt>
                <c:pt idx="135">
                  <c:v>3.9333960000000001</c:v>
                </c:pt>
                <c:pt idx="136">
                  <c:v>3.9131200000000002</c:v>
                </c:pt>
                <c:pt idx="137">
                  <c:v>3.7925960000000001</c:v>
                </c:pt>
                <c:pt idx="138">
                  <c:v>3.7992590000000002</c:v>
                </c:pt>
                <c:pt idx="139">
                  <c:v>3.7827579999999998</c:v>
                </c:pt>
                <c:pt idx="140">
                  <c:v>3.7227619999999999</c:v>
                </c:pt>
                <c:pt idx="141">
                  <c:v>3.7388569999999999</c:v>
                </c:pt>
                <c:pt idx="142">
                  <c:v>3.8113160000000001</c:v>
                </c:pt>
                <c:pt idx="143">
                  <c:v>3.753231</c:v>
                </c:pt>
                <c:pt idx="144">
                  <c:v>3.7679469999999999</c:v>
                </c:pt>
                <c:pt idx="145">
                  <c:v>3.7896130000000001</c:v>
                </c:pt>
                <c:pt idx="146">
                  <c:v>3.7525750000000002</c:v>
                </c:pt>
                <c:pt idx="147">
                  <c:v>3.7147109999999999</c:v>
                </c:pt>
                <c:pt idx="148">
                  <c:v>3.70634</c:v>
                </c:pt>
                <c:pt idx="149">
                  <c:v>3.722286</c:v>
                </c:pt>
                <c:pt idx="150">
                  <c:v>3.7759830000000001</c:v>
                </c:pt>
                <c:pt idx="151">
                  <c:v>3.7291690000000002</c:v>
                </c:pt>
                <c:pt idx="152">
                  <c:v>3.782079</c:v>
                </c:pt>
                <c:pt idx="153">
                  <c:v>3.8262079999999998</c:v>
                </c:pt>
                <c:pt idx="154">
                  <c:v>3.8011680000000001</c:v>
                </c:pt>
                <c:pt idx="155">
                  <c:v>3.780068</c:v>
                </c:pt>
                <c:pt idx="156">
                  <c:v>3.808802</c:v>
                </c:pt>
                <c:pt idx="157">
                  <c:v>3.738232</c:v>
                </c:pt>
                <c:pt idx="158">
                  <c:v>3.7631049999999999</c:v>
                </c:pt>
                <c:pt idx="159">
                  <c:v>3.874536</c:v>
                </c:pt>
                <c:pt idx="160">
                  <c:v>3.8946649999999998</c:v>
                </c:pt>
                <c:pt idx="161">
                  <c:v>3.801491</c:v>
                </c:pt>
                <c:pt idx="162">
                  <c:v>3.830057</c:v>
                </c:pt>
                <c:pt idx="163">
                  <c:v>3.9019550000000001</c:v>
                </c:pt>
                <c:pt idx="164">
                  <c:v>3.8846980000000002</c:v>
                </c:pt>
                <c:pt idx="165">
                  <c:v>3.8727520000000002</c:v>
                </c:pt>
                <c:pt idx="166">
                  <c:v>3.9029340000000001</c:v>
                </c:pt>
                <c:pt idx="167">
                  <c:v>3.90388</c:v>
                </c:pt>
                <c:pt idx="168">
                  <c:v>3.8537400000000002</c:v>
                </c:pt>
                <c:pt idx="169">
                  <c:v>3.8597139999999999</c:v>
                </c:pt>
                <c:pt idx="170">
                  <c:v>3.8837549999999998</c:v>
                </c:pt>
                <c:pt idx="171">
                  <c:v>3.899985</c:v>
                </c:pt>
                <c:pt idx="172">
                  <c:v>3.9005649999999998</c:v>
                </c:pt>
                <c:pt idx="173">
                  <c:v>3.9033850000000001</c:v>
                </c:pt>
                <c:pt idx="174">
                  <c:v>3.9214310000000001</c:v>
                </c:pt>
                <c:pt idx="175">
                  <c:v>3.8638379999999999</c:v>
                </c:pt>
                <c:pt idx="176">
                  <c:v>3.8608319999999998</c:v>
                </c:pt>
                <c:pt idx="177">
                  <c:v>3.8529209999999998</c:v>
                </c:pt>
                <c:pt idx="178">
                  <c:v>3.9045589999999999</c:v>
                </c:pt>
                <c:pt idx="179">
                  <c:v>3.8778570000000001</c:v>
                </c:pt>
                <c:pt idx="180">
                  <c:v>3.87961</c:v>
                </c:pt>
                <c:pt idx="181">
                  <c:v>3.863826</c:v>
                </c:pt>
                <c:pt idx="182">
                  <c:v>3.8144979999999999</c:v>
                </c:pt>
                <c:pt idx="183">
                  <c:v>3.8094899999999998</c:v>
                </c:pt>
                <c:pt idx="184">
                  <c:v>3.8112979999999999</c:v>
                </c:pt>
                <c:pt idx="185">
                  <c:v>3.8441610000000002</c:v>
                </c:pt>
                <c:pt idx="186">
                  <c:v>3.860522</c:v>
                </c:pt>
                <c:pt idx="187">
                  <c:v>3.9121920000000001</c:v>
                </c:pt>
                <c:pt idx="188">
                  <c:v>3.850562</c:v>
                </c:pt>
                <c:pt idx="189">
                  <c:v>3.8568769999999999</c:v>
                </c:pt>
                <c:pt idx="190">
                  <c:v>3.8405670000000001</c:v>
                </c:pt>
                <c:pt idx="191">
                  <c:v>3.7086429999999999</c:v>
                </c:pt>
                <c:pt idx="192">
                  <c:v>3.707217</c:v>
                </c:pt>
                <c:pt idx="193">
                  <c:v>3.7076479999999998</c:v>
                </c:pt>
                <c:pt idx="194">
                  <c:v>3.868906</c:v>
                </c:pt>
                <c:pt idx="195">
                  <c:v>3.854549</c:v>
                </c:pt>
                <c:pt idx="196">
                  <c:v>3.8568959999999999</c:v>
                </c:pt>
                <c:pt idx="197">
                  <c:v>3.8509380000000002</c:v>
                </c:pt>
                <c:pt idx="198">
                  <c:v>3.8598020000000002</c:v>
                </c:pt>
                <c:pt idx="199">
                  <c:v>3.856252</c:v>
                </c:pt>
                <c:pt idx="200">
                  <c:v>3.8718469999999998</c:v>
                </c:pt>
                <c:pt idx="201">
                  <c:v>3.8530549999999999</c:v>
                </c:pt>
                <c:pt idx="202">
                  <c:v>3.8692690000000001</c:v>
                </c:pt>
                <c:pt idx="203">
                  <c:v>3.8300670000000001</c:v>
                </c:pt>
                <c:pt idx="204">
                  <c:v>3.8264939999999998</c:v>
                </c:pt>
                <c:pt idx="205">
                  <c:v>3.8379599999999998</c:v>
                </c:pt>
                <c:pt idx="206">
                  <c:v>3.7127020000000002</c:v>
                </c:pt>
                <c:pt idx="207">
                  <c:v>3.7950840000000001</c:v>
                </c:pt>
                <c:pt idx="208">
                  <c:v>3.8026080000000002</c:v>
                </c:pt>
                <c:pt idx="209">
                  <c:v>3.9315859999999998</c:v>
                </c:pt>
                <c:pt idx="210">
                  <c:v>3.9322780000000002</c:v>
                </c:pt>
                <c:pt idx="211">
                  <c:v>3.923781</c:v>
                </c:pt>
                <c:pt idx="212">
                  <c:v>3.8801739999999998</c:v>
                </c:pt>
                <c:pt idx="213">
                  <c:v>3.8757139999999999</c:v>
                </c:pt>
                <c:pt idx="214">
                  <c:v>3.6540089999999998</c:v>
                </c:pt>
                <c:pt idx="215">
                  <c:v>3.6518929999999998</c:v>
                </c:pt>
                <c:pt idx="216">
                  <c:v>3.6428069999999999</c:v>
                </c:pt>
                <c:pt idx="217">
                  <c:v>3.60582</c:v>
                </c:pt>
                <c:pt idx="218">
                  <c:v>3.6004689999999999</c:v>
                </c:pt>
                <c:pt idx="219">
                  <c:v>3.5527449999999998</c:v>
                </c:pt>
                <c:pt idx="220">
                  <c:v>3.6738209999999998</c:v>
                </c:pt>
                <c:pt idx="221">
                  <c:v>3.6708750000000001</c:v>
                </c:pt>
                <c:pt idx="222">
                  <c:v>3.6675520000000001</c:v>
                </c:pt>
                <c:pt idx="223">
                  <c:v>3.4173209999999998</c:v>
                </c:pt>
                <c:pt idx="224">
                  <c:v>3.4134090000000001</c:v>
                </c:pt>
                <c:pt idx="225">
                  <c:v>3.3212630000000001</c:v>
                </c:pt>
                <c:pt idx="226">
                  <c:v>3.3208630000000001</c:v>
                </c:pt>
                <c:pt idx="227">
                  <c:v>3.3124220000000002</c:v>
                </c:pt>
                <c:pt idx="228">
                  <c:v>3.276313</c:v>
                </c:pt>
                <c:pt idx="229">
                  <c:v>3.2586580000000001</c:v>
                </c:pt>
                <c:pt idx="230">
                  <c:v>3.2400060000000002</c:v>
                </c:pt>
                <c:pt idx="231">
                  <c:v>3.2641779999999998</c:v>
                </c:pt>
                <c:pt idx="232">
                  <c:v>3.2922229999999999</c:v>
                </c:pt>
                <c:pt idx="233">
                  <c:v>3.282508</c:v>
                </c:pt>
                <c:pt idx="234">
                  <c:v>3.2634129999999999</c:v>
                </c:pt>
                <c:pt idx="235">
                  <c:v>3.2249780000000001</c:v>
                </c:pt>
                <c:pt idx="236">
                  <c:v>3.2482129999999998</c:v>
                </c:pt>
                <c:pt idx="237">
                  <c:v>3.2358790000000002</c:v>
                </c:pt>
                <c:pt idx="238">
                  <c:v>3.2795580000000002</c:v>
                </c:pt>
                <c:pt idx="239">
                  <c:v>3.214483</c:v>
                </c:pt>
                <c:pt idx="240">
                  <c:v>3.2079909999999998</c:v>
                </c:pt>
                <c:pt idx="241">
                  <c:v>3.2104279999999998</c:v>
                </c:pt>
                <c:pt idx="242">
                  <c:v>3.2540689999999999</c:v>
                </c:pt>
                <c:pt idx="243">
                  <c:v>3.2599719999999999</c:v>
                </c:pt>
                <c:pt idx="244">
                  <c:v>3.2595550000000002</c:v>
                </c:pt>
                <c:pt idx="245">
                  <c:v>3.262559</c:v>
                </c:pt>
                <c:pt idx="246">
                  <c:v>3.2643620000000002</c:v>
                </c:pt>
                <c:pt idx="247">
                  <c:v>3.2640940000000001</c:v>
                </c:pt>
                <c:pt idx="248">
                  <c:v>3.2795399999999999</c:v>
                </c:pt>
                <c:pt idx="249">
                  <c:v>3.264151</c:v>
                </c:pt>
                <c:pt idx="250">
                  <c:v>3.264526</c:v>
                </c:pt>
                <c:pt idx="251">
                  <c:v>3.2085859999999999</c:v>
                </c:pt>
                <c:pt idx="252">
                  <c:v>3.186582</c:v>
                </c:pt>
                <c:pt idx="253">
                  <c:v>3.1925620000000001</c:v>
                </c:pt>
                <c:pt idx="254">
                  <c:v>3.2540360000000002</c:v>
                </c:pt>
                <c:pt idx="255">
                  <c:v>3.2776719999999999</c:v>
                </c:pt>
                <c:pt idx="256">
                  <c:v>3.2666089999999999</c:v>
                </c:pt>
                <c:pt idx="257">
                  <c:v>3.2808619999999999</c:v>
                </c:pt>
                <c:pt idx="258">
                  <c:v>3.2642669999999998</c:v>
                </c:pt>
                <c:pt idx="259">
                  <c:v>3.2722880000000001</c:v>
                </c:pt>
                <c:pt idx="260">
                  <c:v>3.2742840000000002</c:v>
                </c:pt>
                <c:pt idx="261">
                  <c:v>3.2617729999999998</c:v>
                </c:pt>
                <c:pt idx="262">
                  <c:v>3.2599149999999999</c:v>
                </c:pt>
                <c:pt idx="263">
                  <c:v>3.2733129999999999</c:v>
                </c:pt>
                <c:pt idx="264">
                  <c:v>3.2595610000000002</c:v>
                </c:pt>
                <c:pt idx="265">
                  <c:v>3.2577609999999999</c:v>
                </c:pt>
                <c:pt idx="266">
                  <c:v>3.2535690000000002</c:v>
                </c:pt>
                <c:pt idx="267">
                  <c:v>3.2615810000000001</c:v>
                </c:pt>
                <c:pt idx="268">
                  <c:v>3.2857150000000002</c:v>
                </c:pt>
                <c:pt idx="269">
                  <c:v>3.267436</c:v>
                </c:pt>
                <c:pt idx="270">
                  <c:v>3.2624179999999998</c:v>
                </c:pt>
                <c:pt idx="271">
                  <c:v>3.2336670000000001</c:v>
                </c:pt>
                <c:pt idx="272">
                  <c:v>3.2323490000000001</c:v>
                </c:pt>
                <c:pt idx="273">
                  <c:v>3.2534939999999999</c:v>
                </c:pt>
                <c:pt idx="274">
                  <c:v>3.2529720000000002</c:v>
                </c:pt>
                <c:pt idx="275">
                  <c:v>3.2603939999999998</c:v>
                </c:pt>
                <c:pt idx="276">
                  <c:v>3.2476129999999999</c:v>
                </c:pt>
                <c:pt idx="277">
                  <c:v>3.237044</c:v>
                </c:pt>
                <c:pt idx="278">
                  <c:v>3.2428439999999998</c:v>
                </c:pt>
                <c:pt idx="279">
                  <c:v>3.243846</c:v>
                </c:pt>
                <c:pt idx="280">
                  <c:v>3.2289590000000001</c:v>
                </c:pt>
                <c:pt idx="281">
                  <c:v>3.2257690000000001</c:v>
                </c:pt>
                <c:pt idx="282">
                  <c:v>3.2169349999999999</c:v>
                </c:pt>
                <c:pt idx="283">
                  <c:v>3.2735729999999998</c:v>
                </c:pt>
                <c:pt idx="284">
                  <c:v>3.2652429999999999</c:v>
                </c:pt>
                <c:pt idx="285">
                  <c:v>3.2378909999999999</c:v>
                </c:pt>
                <c:pt idx="286">
                  <c:v>3.2592500000000002</c:v>
                </c:pt>
                <c:pt idx="287">
                  <c:v>3.235754</c:v>
                </c:pt>
                <c:pt idx="288">
                  <c:v>3.222734</c:v>
                </c:pt>
                <c:pt idx="289">
                  <c:v>3.2257400000000001</c:v>
                </c:pt>
                <c:pt idx="290">
                  <c:v>3.2368329999999998</c:v>
                </c:pt>
                <c:pt idx="291">
                  <c:v>3.2408440000000001</c:v>
                </c:pt>
                <c:pt idx="292">
                  <c:v>3.248586</c:v>
                </c:pt>
                <c:pt idx="293">
                  <c:v>3.2717260000000001</c:v>
                </c:pt>
                <c:pt idx="294">
                  <c:v>3.2302170000000001</c:v>
                </c:pt>
                <c:pt idx="295">
                  <c:v>3.2362250000000001</c:v>
                </c:pt>
                <c:pt idx="296">
                  <c:v>3.2332200000000002</c:v>
                </c:pt>
                <c:pt idx="297">
                  <c:v>3.2485930000000001</c:v>
                </c:pt>
                <c:pt idx="298">
                  <c:v>3.2386520000000001</c:v>
                </c:pt>
                <c:pt idx="299">
                  <c:v>3.239128</c:v>
                </c:pt>
                <c:pt idx="300">
                  <c:v>3.2356470000000002</c:v>
                </c:pt>
                <c:pt idx="301">
                  <c:v>3.235913</c:v>
                </c:pt>
                <c:pt idx="302">
                  <c:v>3.2429239999999999</c:v>
                </c:pt>
                <c:pt idx="303">
                  <c:v>3.2496239999999998</c:v>
                </c:pt>
                <c:pt idx="304">
                  <c:v>3.2256209999999998</c:v>
                </c:pt>
                <c:pt idx="305">
                  <c:v>3.2442669999999998</c:v>
                </c:pt>
                <c:pt idx="306">
                  <c:v>3.2505540000000002</c:v>
                </c:pt>
                <c:pt idx="307">
                  <c:v>3.2624810000000002</c:v>
                </c:pt>
                <c:pt idx="308">
                  <c:v>3.8147600000000002</c:v>
                </c:pt>
                <c:pt idx="309">
                  <c:v>3.8067489999999999</c:v>
                </c:pt>
                <c:pt idx="310">
                  <c:v>3.8214419999999998</c:v>
                </c:pt>
                <c:pt idx="311">
                  <c:v>3.8164570000000002</c:v>
                </c:pt>
                <c:pt idx="312">
                  <c:v>3.8264480000000001</c:v>
                </c:pt>
                <c:pt idx="313">
                  <c:v>3.848789</c:v>
                </c:pt>
                <c:pt idx="314">
                  <c:v>3.8287599999999999</c:v>
                </c:pt>
                <c:pt idx="315">
                  <c:v>3.6246109999999998</c:v>
                </c:pt>
                <c:pt idx="316">
                  <c:v>3.6226080000000001</c:v>
                </c:pt>
                <c:pt idx="317">
                  <c:v>3.6246119999999999</c:v>
                </c:pt>
                <c:pt idx="318">
                  <c:v>3.5858750000000001</c:v>
                </c:pt>
                <c:pt idx="319">
                  <c:v>3.6026009999999999</c:v>
                </c:pt>
                <c:pt idx="320">
                  <c:v>3.6183740000000002</c:v>
                </c:pt>
                <c:pt idx="321">
                  <c:v>3.609737</c:v>
                </c:pt>
                <c:pt idx="322">
                  <c:v>3.580254</c:v>
                </c:pt>
                <c:pt idx="323">
                  <c:v>3.580695</c:v>
                </c:pt>
                <c:pt idx="324">
                  <c:v>3.577248</c:v>
                </c:pt>
                <c:pt idx="325">
                  <c:v>3.600908</c:v>
                </c:pt>
                <c:pt idx="326">
                  <c:v>3.619078</c:v>
                </c:pt>
                <c:pt idx="327">
                  <c:v>3.627767</c:v>
                </c:pt>
                <c:pt idx="328">
                  <c:v>3.6208640000000001</c:v>
                </c:pt>
                <c:pt idx="329">
                  <c:v>3.6078610000000002</c:v>
                </c:pt>
                <c:pt idx="330">
                  <c:v>3.420121</c:v>
                </c:pt>
                <c:pt idx="331">
                  <c:v>3.6079759999999998</c:v>
                </c:pt>
                <c:pt idx="332">
                  <c:v>3.6348539999999998</c:v>
                </c:pt>
                <c:pt idx="333">
                  <c:v>3.6168079999999998</c:v>
                </c:pt>
                <c:pt idx="334">
                  <c:v>3.6558269999999999</c:v>
                </c:pt>
                <c:pt idx="335">
                  <c:v>3.6567319999999999</c:v>
                </c:pt>
                <c:pt idx="336">
                  <c:v>3.5955270000000001</c:v>
                </c:pt>
                <c:pt idx="337">
                  <c:v>3.6095470000000001</c:v>
                </c:pt>
                <c:pt idx="338">
                  <c:v>3.6107499999999999</c:v>
                </c:pt>
                <c:pt idx="339">
                  <c:v>3.6023339999999999</c:v>
                </c:pt>
                <c:pt idx="340">
                  <c:v>3.5752700000000002</c:v>
                </c:pt>
                <c:pt idx="341">
                  <c:v>3.5774659999999998</c:v>
                </c:pt>
                <c:pt idx="342">
                  <c:v>3.6856520000000002</c:v>
                </c:pt>
                <c:pt idx="343">
                  <c:v>3.6362130000000001</c:v>
                </c:pt>
                <c:pt idx="344">
                  <c:v>3.6372140000000002</c:v>
                </c:pt>
                <c:pt idx="345">
                  <c:v>3.634163</c:v>
                </c:pt>
                <c:pt idx="346">
                  <c:v>3.634404</c:v>
                </c:pt>
                <c:pt idx="347">
                  <c:v>3.6901950000000001</c:v>
                </c:pt>
                <c:pt idx="348">
                  <c:v>3.6219749999999999</c:v>
                </c:pt>
                <c:pt idx="349">
                  <c:v>3.4611860000000001</c:v>
                </c:pt>
                <c:pt idx="350">
                  <c:v>3.4786549999999998</c:v>
                </c:pt>
                <c:pt idx="351">
                  <c:v>3.4801530000000001</c:v>
                </c:pt>
                <c:pt idx="352">
                  <c:v>3.4375719999999998</c:v>
                </c:pt>
                <c:pt idx="353">
                  <c:v>3.4176630000000001</c:v>
                </c:pt>
                <c:pt idx="354">
                  <c:v>3.4099050000000002</c:v>
                </c:pt>
                <c:pt idx="355">
                  <c:v>3.4051439999999999</c:v>
                </c:pt>
                <c:pt idx="356">
                  <c:v>3.4104969999999999</c:v>
                </c:pt>
                <c:pt idx="357">
                  <c:v>3.435327</c:v>
                </c:pt>
                <c:pt idx="358">
                  <c:v>3.459266</c:v>
                </c:pt>
                <c:pt idx="359">
                  <c:v>3.489331</c:v>
                </c:pt>
                <c:pt idx="360">
                  <c:v>3.398631</c:v>
                </c:pt>
                <c:pt idx="361">
                  <c:v>3.4027660000000002</c:v>
                </c:pt>
                <c:pt idx="362">
                  <c:v>3.388312</c:v>
                </c:pt>
                <c:pt idx="363">
                  <c:v>3.593054</c:v>
                </c:pt>
                <c:pt idx="364">
                  <c:v>3.591612</c:v>
                </c:pt>
                <c:pt idx="365">
                  <c:v>3.6006119999999999</c:v>
                </c:pt>
                <c:pt idx="366">
                  <c:v>3.6622460000000001</c:v>
                </c:pt>
                <c:pt idx="367">
                  <c:v>3.593378</c:v>
                </c:pt>
                <c:pt idx="368">
                  <c:v>3.6157919999999999</c:v>
                </c:pt>
                <c:pt idx="369">
                  <c:v>3.6822110000000001</c:v>
                </c:pt>
                <c:pt idx="370">
                  <c:v>3.6390760000000002</c:v>
                </c:pt>
                <c:pt idx="371">
                  <c:v>3.5990389999999999</c:v>
                </c:pt>
                <c:pt idx="372">
                  <c:v>3.6003409999999998</c:v>
                </c:pt>
                <c:pt idx="373">
                  <c:v>3.6354389999999999</c:v>
                </c:pt>
                <c:pt idx="374">
                  <c:v>3.6124269999999998</c:v>
                </c:pt>
                <c:pt idx="375">
                  <c:v>3.6252770000000001</c:v>
                </c:pt>
                <c:pt idx="376">
                  <c:v>3.6680709999999999</c:v>
                </c:pt>
                <c:pt idx="377">
                  <c:v>3.6802790000000001</c:v>
                </c:pt>
                <c:pt idx="378">
                  <c:v>3.626509</c:v>
                </c:pt>
                <c:pt idx="379">
                  <c:v>3.6827800000000002</c:v>
                </c:pt>
                <c:pt idx="380">
                  <c:v>3.622563</c:v>
                </c:pt>
                <c:pt idx="381">
                  <c:v>3.631148</c:v>
                </c:pt>
                <c:pt idx="382">
                  <c:v>3.59673</c:v>
                </c:pt>
                <c:pt idx="383">
                  <c:v>3.6088939999999998</c:v>
                </c:pt>
                <c:pt idx="384">
                  <c:v>3.6552349999999998</c:v>
                </c:pt>
                <c:pt idx="385">
                  <c:v>3.6110790000000001</c:v>
                </c:pt>
                <c:pt idx="386">
                  <c:v>3.6012659999999999</c:v>
                </c:pt>
                <c:pt idx="387">
                  <c:v>3.6240540000000001</c:v>
                </c:pt>
                <c:pt idx="388">
                  <c:v>3.6541030000000001</c:v>
                </c:pt>
                <c:pt idx="389">
                  <c:v>3.6374369999999998</c:v>
                </c:pt>
                <c:pt idx="390">
                  <c:v>3.6417440000000001</c:v>
                </c:pt>
                <c:pt idx="391">
                  <c:v>3.6337820000000001</c:v>
                </c:pt>
                <c:pt idx="392">
                  <c:v>3.6370049999999998</c:v>
                </c:pt>
                <c:pt idx="393">
                  <c:v>3.632997</c:v>
                </c:pt>
                <c:pt idx="394">
                  <c:v>3.6690489999999998</c:v>
                </c:pt>
                <c:pt idx="395">
                  <c:v>3.6526960000000002</c:v>
                </c:pt>
                <c:pt idx="396">
                  <c:v>3.6540270000000001</c:v>
                </c:pt>
                <c:pt idx="397">
                  <c:v>3.6600269999999999</c:v>
                </c:pt>
                <c:pt idx="398">
                  <c:v>3.6831499999999999</c:v>
                </c:pt>
                <c:pt idx="399">
                  <c:v>3.6243210000000001</c:v>
                </c:pt>
                <c:pt idx="400">
                  <c:v>3.6191279999999999</c:v>
                </c:pt>
                <c:pt idx="401">
                  <c:v>3.621823</c:v>
                </c:pt>
                <c:pt idx="402">
                  <c:v>3.6560299999999999</c:v>
                </c:pt>
                <c:pt idx="403">
                  <c:v>3.6411190000000002</c:v>
                </c:pt>
                <c:pt idx="404">
                  <c:v>3.663494</c:v>
                </c:pt>
                <c:pt idx="405">
                  <c:v>3.6474639999999998</c:v>
                </c:pt>
                <c:pt idx="406">
                  <c:v>2.4391340000000001</c:v>
                </c:pt>
                <c:pt idx="407">
                  <c:v>2.4371299999999998</c:v>
                </c:pt>
                <c:pt idx="408">
                  <c:v>2.435114</c:v>
                </c:pt>
                <c:pt idx="409">
                  <c:v>2.4462920000000001</c:v>
                </c:pt>
                <c:pt idx="410">
                  <c:v>2.4265840000000001</c:v>
                </c:pt>
                <c:pt idx="411">
                  <c:v>2.4281769999999998</c:v>
                </c:pt>
                <c:pt idx="412">
                  <c:v>2.4256920000000002</c:v>
                </c:pt>
                <c:pt idx="413">
                  <c:v>2.3003939999999998</c:v>
                </c:pt>
                <c:pt idx="414">
                  <c:v>2.2993920000000001</c:v>
                </c:pt>
                <c:pt idx="415">
                  <c:v>2.2977400000000001</c:v>
                </c:pt>
                <c:pt idx="416">
                  <c:v>2.2951709999999999</c:v>
                </c:pt>
                <c:pt idx="417">
                  <c:v>2.1686920000000001</c:v>
                </c:pt>
                <c:pt idx="418">
                  <c:v>2.1854650000000002</c:v>
                </c:pt>
                <c:pt idx="419">
                  <c:v>2.180574</c:v>
                </c:pt>
                <c:pt idx="420">
                  <c:v>2.1871550000000002</c:v>
                </c:pt>
                <c:pt idx="421">
                  <c:v>2.4244859999999999</c:v>
                </c:pt>
                <c:pt idx="422">
                  <c:v>3.852166</c:v>
                </c:pt>
                <c:pt idx="423">
                  <c:v>3.8124099999999999</c:v>
                </c:pt>
                <c:pt idx="424">
                  <c:v>3.7898200000000002</c:v>
                </c:pt>
                <c:pt idx="425">
                  <c:v>3.7944490000000002</c:v>
                </c:pt>
                <c:pt idx="426">
                  <c:v>3.7850730000000001</c:v>
                </c:pt>
                <c:pt idx="427">
                  <c:v>3.800011</c:v>
                </c:pt>
                <c:pt idx="428">
                  <c:v>3.7995369999999999</c:v>
                </c:pt>
                <c:pt idx="429">
                  <c:v>3.8144499999999999</c:v>
                </c:pt>
                <c:pt idx="430">
                  <c:v>3.8036089999999998</c:v>
                </c:pt>
                <c:pt idx="431">
                  <c:v>3.7993830000000002</c:v>
                </c:pt>
                <c:pt idx="432">
                  <c:v>3.8097050000000001</c:v>
                </c:pt>
                <c:pt idx="433">
                  <c:v>2.53938</c:v>
                </c:pt>
                <c:pt idx="434">
                  <c:v>2.5436350000000001</c:v>
                </c:pt>
                <c:pt idx="435">
                  <c:v>2.5406260000000001</c:v>
                </c:pt>
                <c:pt idx="436">
                  <c:v>2.5446399999999998</c:v>
                </c:pt>
                <c:pt idx="437">
                  <c:v>2.553067</c:v>
                </c:pt>
                <c:pt idx="438">
                  <c:v>2.556076</c:v>
                </c:pt>
                <c:pt idx="439">
                  <c:v>2.5554649999999999</c:v>
                </c:pt>
                <c:pt idx="440">
                  <c:v>2.3951250000000002</c:v>
                </c:pt>
                <c:pt idx="441">
                  <c:v>2.3945539999999998</c:v>
                </c:pt>
                <c:pt idx="442">
                  <c:v>2.392547</c:v>
                </c:pt>
                <c:pt idx="443">
                  <c:v>2.3983479999999999</c:v>
                </c:pt>
                <c:pt idx="444">
                  <c:v>2.3948429999999998</c:v>
                </c:pt>
                <c:pt idx="445">
                  <c:v>2.3949210000000001</c:v>
                </c:pt>
                <c:pt idx="446">
                  <c:v>2.1600570000000001</c:v>
                </c:pt>
                <c:pt idx="447">
                  <c:v>1.976764</c:v>
                </c:pt>
                <c:pt idx="448">
                  <c:v>3.8168359999999999</c:v>
                </c:pt>
                <c:pt idx="449">
                  <c:v>3.8083100000000001</c:v>
                </c:pt>
                <c:pt idx="450">
                  <c:v>3.8228569999999999</c:v>
                </c:pt>
                <c:pt idx="451">
                  <c:v>3.8213750000000002</c:v>
                </c:pt>
                <c:pt idx="452">
                  <c:v>3.8267989999999998</c:v>
                </c:pt>
                <c:pt idx="453">
                  <c:v>3.8596159999999999</c:v>
                </c:pt>
                <c:pt idx="454">
                  <c:v>3.864706</c:v>
                </c:pt>
                <c:pt idx="455">
                  <c:v>3.8696190000000001</c:v>
                </c:pt>
                <c:pt idx="456">
                  <c:v>3.8597090000000001</c:v>
                </c:pt>
                <c:pt idx="457">
                  <c:v>3.8877290000000002</c:v>
                </c:pt>
                <c:pt idx="458">
                  <c:v>3.8635350000000002</c:v>
                </c:pt>
                <c:pt idx="459">
                  <c:v>3.866018</c:v>
                </c:pt>
                <c:pt idx="460">
                  <c:v>3.836106</c:v>
                </c:pt>
                <c:pt idx="461">
                  <c:v>3.8678129999999999</c:v>
                </c:pt>
                <c:pt idx="462">
                  <c:v>3.8625780000000001</c:v>
                </c:pt>
                <c:pt idx="463">
                  <c:v>3.8669950000000002</c:v>
                </c:pt>
                <c:pt idx="464">
                  <c:v>3.8623829999999999</c:v>
                </c:pt>
                <c:pt idx="465">
                  <c:v>3.8703880000000002</c:v>
                </c:pt>
                <c:pt idx="466">
                  <c:v>3.8840699999999999</c:v>
                </c:pt>
                <c:pt idx="467">
                  <c:v>3.8810370000000001</c:v>
                </c:pt>
                <c:pt idx="468">
                  <c:v>3.8744170000000002</c:v>
                </c:pt>
                <c:pt idx="469">
                  <c:v>3.885278</c:v>
                </c:pt>
                <c:pt idx="470">
                  <c:v>3.8883019999999999</c:v>
                </c:pt>
                <c:pt idx="471">
                  <c:v>3.900563</c:v>
                </c:pt>
                <c:pt idx="472">
                  <c:v>3.8961139999999999</c:v>
                </c:pt>
                <c:pt idx="473">
                  <c:v>3.8691019999999998</c:v>
                </c:pt>
                <c:pt idx="474">
                  <c:v>3.8507950000000002</c:v>
                </c:pt>
                <c:pt idx="475">
                  <c:v>3.8829340000000001</c:v>
                </c:pt>
                <c:pt idx="476">
                  <c:v>3.8733230000000001</c:v>
                </c:pt>
                <c:pt idx="477">
                  <c:v>3.8809279999999999</c:v>
                </c:pt>
                <c:pt idx="478">
                  <c:v>3.8892669999999998</c:v>
                </c:pt>
                <c:pt idx="479">
                  <c:v>3.8814850000000001</c:v>
                </c:pt>
                <c:pt idx="480">
                  <c:v>3.8724379999999998</c:v>
                </c:pt>
                <c:pt idx="481">
                  <c:v>3.871429</c:v>
                </c:pt>
                <c:pt idx="482">
                  <c:v>3.887502</c:v>
                </c:pt>
                <c:pt idx="483">
                  <c:v>3.900846</c:v>
                </c:pt>
                <c:pt idx="484">
                  <c:v>3.8757630000000001</c:v>
                </c:pt>
                <c:pt idx="485">
                  <c:v>3.8506809999999998</c:v>
                </c:pt>
                <c:pt idx="486">
                  <c:v>3.8917609999999998</c:v>
                </c:pt>
                <c:pt idx="487">
                  <c:v>3.8590900000000001</c:v>
                </c:pt>
                <c:pt idx="488">
                  <c:v>3.8238880000000002</c:v>
                </c:pt>
                <c:pt idx="489">
                  <c:v>3.8455010000000001</c:v>
                </c:pt>
                <c:pt idx="490">
                  <c:v>3.8720970000000001</c:v>
                </c:pt>
                <c:pt idx="491">
                  <c:v>3.868131</c:v>
                </c:pt>
                <c:pt idx="492">
                  <c:v>3.887718</c:v>
                </c:pt>
                <c:pt idx="493">
                  <c:v>3.8395329999999999</c:v>
                </c:pt>
                <c:pt idx="494">
                  <c:v>3.815267</c:v>
                </c:pt>
                <c:pt idx="495">
                  <c:v>3.8574310000000001</c:v>
                </c:pt>
                <c:pt idx="496">
                  <c:v>3.859909</c:v>
                </c:pt>
                <c:pt idx="497">
                  <c:v>3.8491979999999999</c:v>
                </c:pt>
                <c:pt idx="498">
                  <c:v>3.8615309999999998</c:v>
                </c:pt>
                <c:pt idx="499">
                  <c:v>3.8475990000000002</c:v>
                </c:pt>
                <c:pt idx="500">
                  <c:v>3.8622619999999999</c:v>
                </c:pt>
                <c:pt idx="501">
                  <c:v>3.8636650000000001</c:v>
                </c:pt>
                <c:pt idx="502">
                  <c:v>3.8563260000000001</c:v>
                </c:pt>
                <c:pt idx="503">
                  <c:v>3.8433250000000001</c:v>
                </c:pt>
                <c:pt idx="504">
                  <c:v>3.8630010000000001</c:v>
                </c:pt>
                <c:pt idx="505">
                  <c:v>3.8504860000000001</c:v>
                </c:pt>
                <c:pt idx="506">
                  <c:v>3.845421</c:v>
                </c:pt>
                <c:pt idx="507">
                  <c:v>3.605483</c:v>
                </c:pt>
                <c:pt idx="508">
                  <c:v>3.6010239999999998</c:v>
                </c:pt>
                <c:pt idx="509">
                  <c:v>3.5984400000000001</c:v>
                </c:pt>
                <c:pt idx="510">
                  <c:v>3.6051310000000001</c:v>
                </c:pt>
                <c:pt idx="511">
                  <c:v>3.6010110000000002</c:v>
                </c:pt>
                <c:pt idx="512">
                  <c:v>3.6157720000000002</c:v>
                </c:pt>
                <c:pt idx="513">
                  <c:v>3.5843579999999999</c:v>
                </c:pt>
                <c:pt idx="514">
                  <c:v>3.5740229999999999</c:v>
                </c:pt>
                <c:pt idx="515">
                  <c:v>3.5617860000000001</c:v>
                </c:pt>
                <c:pt idx="516">
                  <c:v>3.5776699999999999</c:v>
                </c:pt>
                <c:pt idx="517">
                  <c:v>3.590074</c:v>
                </c:pt>
                <c:pt idx="518">
                  <c:v>3.5996610000000002</c:v>
                </c:pt>
                <c:pt idx="519">
                  <c:v>3.5976560000000002</c:v>
                </c:pt>
                <c:pt idx="520">
                  <c:v>3.6026180000000001</c:v>
                </c:pt>
                <c:pt idx="521">
                  <c:v>3.6139130000000002</c:v>
                </c:pt>
                <c:pt idx="522">
                  <c:v>3.614868</c:v>
                </c:pt>
                <c:pt idx="523">
                  <c:v>3.6096059999999999</c:v>
                </c:pt>
                <c:pt idx="524">
                  <c:v>3.589372</c:v>
                </c:pt>
                <c:pt idx="525">
                  <c:v>3.5988250000000002</c:v>
                </c:pt>
                <c:pt idx="526">
                  <c:v>3.5896219999999999</c:v>
                </c:pt>
                <c:pt idx="527">
                  <c:v>3.5907230000000001</c:v>
                </c:pt>
                <c:pt idx="528">
                  <c:v>3.5945499999999999</c:v>
                </c:pt>
                <c:pt idx="529">
                  <c:v>3.5966209999999998</c:v>
                </c:pt>
                <c:pt idx="530">
                  <c:v>3.613874</c:v>
                </c:pt>
                <c:pt idx="531">
                  <c:v>3.8257119999999998</c:v>
                </c:pt>
                <c:pt idx="532">
                  <c:v>3.834552</c:v>
                </c:pt>
                <c:pt idx="533">
                  <c:v>3.8350390000000001</c:v>
                </c:pt>
                <c:pt idx="534">
                  <c:v>3.8293900000000001</c:v>
                </c:pt>
                <c:pt idx="535">
                  <c:v>3.830924</c:v>
                </c:pt>
                <c:pt idx="536">
                  <c:v>3.8347720000000001</c:v>
                </c:pt>
                <c:pt idx="537">
                  <c:v>3.8553700000000002</c:v>
                </c:pt>
                <c:pt idx="538">
                  <c:v>3.8471340000000001</c:v>
                </c:pt>
                <c:pt idx="539">
                  <c:v>3.8195190000000001</c:v>
                </c:pt>
                <c:pt idx="540">
                  <c:v>3.8355549999999998</c:v>
                </c:pt>
                <c:pt idx="541">
                  <c:v>3.8294589999999999</c:v>
                </c:pt>
                <c:pt idx="542">
                  <c:v>3.812554</c:v>
                </c:pt>
                <c:pt idx="543">
                  <c:v>3.5843790000000002</c:v>
                </c:pt>
                <c:pt idx="544">
                  <c:v>3.5873159999999999</c:v>
                </c:pt>
                <c:pt idx="545">
                  <c:v>3.582776</c:v>
                </c:pt>
                <c:pt idx="546">
                  <c:v>3.5817359999999998</c:v>
                </c:pt>
                <c:pt idx="547">
                  <c:v>3.5648119999999999</c:v>
                </c:pt>
                <c:pt idx="548">
                  <c:v>3.5733220000000001</c:v>
                </c:pt>
                <c:pt idx="549">
                  <c:v>3.5869710000000001</c:v>
                </c:pt>
                <c:pt idx="550">
                  <c:v>3.6007940000000001</c:v>
                </c:pt>
                <c:pt idx="551">
                  <c:v>3.5714169999999998</c:v>
                </c:pt>
                <c:pt idx="552">
                  <c:v>3.5732469999999998</c:v>
                </c:pt>
                <c:pt idx="553">
                  <c:v>3.5684010000000002</c:v>
                </c:pt>
                <c:pt idx="554">
                  <c:v>3.5734409999999999</c:v>
                </c:pt>
                <c:pt idx="555">
                  <c:v>3.5686100000000001</c:v>
                </c:pt>
                <c:pt idx="556">
                  <c:v>3.5756359999999998</c:v>
                </c:pt>
                <c:pt idx="557">
                  <c:v>3.5778850000000002</c:v>
                </c:pt>
                <c:pt idx="558">
                  <c:v>3.5732499999999998</c:v>
                </c:pt>
                <c:pt idx="559">
                  <c:v>3.574452</c:v>
                </c:pt>
                <c:pt idx="560">
                  <c:v>3.5768399999999998</c:v>
                </c:pt>
                <c:pt idx="561">
                  <c:v>3.5715620000000001</c:v>
                </c:pt>
                <c:pt idx="562">
                  <c:v>3.5751550000000001</c:v>
                </c:pt>
                <c:pt idx="563">
                  <c:v>3.5682330000000002</c:v>
                </c:pt>
                <c:pt idx="564">
                  <c:v>3.5747629999999999</c:v>
                </c:pt>
                <c:pt idx="565">
                  <c:v>3.5678619999999999</c:v>
                </c:pt>
                <c:pt idx="566">
                  <c:v>3.5538949999999998</c:v>
                </c:pt>
                <c:pt idx="567">
                  <c:v>3.550751</c:v>
                </c:pt>
                <c:pt idx="568">
                  <c:v>3.5733730000000001</c:v>
                </c:pt>
                <c:pt idx="569">
                  <c:v>3.5839300000000001</c:v>
                </c:pt>
                <c:pt idx="570">
                  <c:v>3.5665490000000002</c:v>
                </c:pt>
                <c:pt idx="571">
                  <c:v>3.572041</c:v>
                </c:pt>
                <c:pt idx="572">
                  <c:v>3.5714809999999999</c:v>
                </c:pt>
                <c:pt idx="573">
                  <c:v>3.5582210000000001</c:v>
                </c:pt>
                <c:pt idx="574">
                  <c:v>3.568886</c:v>
                </c:pt>
                <c:pt idx="575">
                  <c:v>3.5696530000000002</c:v>
                </c:pt>
                <c:pt idx="576">
                  <c:v>3.561642</c:v>
                </c:pt>
                <c:pt idx="577">
                  <c:v>3.7826710000000001</c:v>
                </c:pt>
                <c:pt idx="578">
                  <c:v>3.8088950000000001</c:v>
                </c:pt>
                <c:pt idx="579">
                  <c:v>3.8072370000000002</c:v>
                </c:pt>
                <c:pt idx="580">
                  <c:v>3.8173370000000002</c:v>
                </c:pt>
                <c:pt idx="581">
                  <c:v>3.8103289999999999</c:v>
                </c:pt>
                <c:pt idx="582">
                  <c:v>3.8060230000000002</c:v>
                </c:pt>
                <c:pt idx="583">
                  <c:v>3.802762</c:v>
                </c:pt>
                <c:pt idx="584">
                  <c:v>3.7942079999999998</c:v>
                </c:pt>
                <c:pt idx="585">
                  <c:v>3.8123819999999999</c:v>
                </c:pt>
                <c:pt idx="586">
                  <c:v>3.8202690000000001</c:v>
                </c:pt>
                <c:pt idx="587">
                  <c:v>3.8251590000000002</c:v>
                </c:pt>
                <c:pt idx="588">
                  <c:v>3.8228110000000002</c:v>
                </c:pt>
                <c:pt idx="589">
                  <c:v>3.7998789999999998</c:v>
                </c:pt>
                <c:pt idx="590">
                  <c:v>3.7980749999999999</c:v>
                </c:pt>
                <c:pt idx="591">
                  <c:v>3.7861389999999999</c:v>
                </c:pt>
                <c:pt idx="592">
                  <c:v>3.7803049999999998</c:v>
                </c:pt>
                <c:pt idx="593">
                  <c:v>3.877653</c:v>
                </c:pt>
                <c:pt idx="594">
                  <c:v>3.8156840000000001</c:v>
                </c:pt>
                <c:pt idx="595">
                  <c:v>3.7894109999999999</c:v>
                </c:pt>
                <c:pt idx="596">
                  <c:v>3.8051010000000001</c:v>
                </c:pt>
                <c:pt idx="597">
                  <c:v>3.8201839999999998</c:v>
                </c:pt>
                <c:pt idx="598">
                  <c:v>3.8105630000000001</c:v>
                </c:pt>
                <c:pt idx="599">
                  <c:v>3.571364</c:v>
                </c:pt>
                <c:pt idx="600">
                  <c:v>3.571504</c:v>
                </c:pt>
                <c:pt idx="601">
                  <c:v>3.5710500000000001</c:v>
                </c:pt>
                <c:pt idx="602">
                  <c:v>3.5742769999999999</c:v>
                </c:pt>
                <c:pt idx="603">
                  <c:v>3.5737009999999998</c:v>
                </c:pt>
                <c:pt idx="604">
                  <c:v>3.5791900000000001</c:v>
                </c:pt>
                <c:pt idx="605">
                  <c:v>3.5639980000000002</c:v>
                </c:pt>
                <c:pt idx="606">
                  <c:v>3.5688110000000002</c:v>
                </c:pt>
                <c:pt idx="607">
                  <c:v>3.7713899999999998</c:v>
                </c:pt>
                <c:pt idx="608">
                  <c:v>3.7819289999999999</c:v>
                </c:pt>
                <c:pt idx="609">
                  <c:v>3.7812749999999999</c:v>
                </c:pt>
                <c:pt idx="610">
                  <c:v>3.7801209999999998</c:v>
                </c:pt>
                <c:pt idx="611">
                  <c:v>3.782203</c:v>
                </c:pt>
                <c:pt idx="612">
                  <c:v>3.786079</c:v>
                </c:pt>
                <c:pt idx="613">
                  <c:v>3.7887339999999998</c:v>
                </c:pt>
                <c:pt idx="614">
                  <c:v>3.7861020000000001</c:v>
                </c:pt>
                <c:pt idx="615">
                  <c:v>3.7795550000000002</c:v>
                </c:pt>
                <c:pt idx="616">
                  <c:v>3.7907799999999998</c:v>
                </c:pt>
                <c:pt idx="617">
                  <c:v>3.793091</c:v>
                </c:pt>
                <c:pt idx="618">
                  <c:v>3.795363</c:v>
                </c:pt>
                <c:pt idx="619">
                  <c:v>3.549693</c:v>
                </c:pt>
                <c:pt idx="620">
                  <c:v>3.5563400000000001</c:v>
                </c:pt>
                <c:pt idx="621">
                  <c:v>3.557642</c:v>
                </c:pt>
                <c:pt idx="622">
                  <c:v>3.5687679999999999</c:v>
                </c:pt>
                <c:pt idx="623">
                  <c:v>3.5623019999999999</c:v>
                </c:pt>
                <c:pt idx="624">
                  <c:v>3.7448190000000001</c:v>
                </c:pt>
                <c:pt idx="625">
                  <c:v>3.5996739999999998</c:v>
                </c:pt>
                <c:pt idx="626">
                  <c:v>3.6127090000000002</c:v>
                </c:pt>
                <c:pt idx="627">
                  <c:v>3.6675200000000001</c:v>
                </c:pt>
                <c:pt idx="628">
                  <c:v>3.69211</c:v>
                </c:pt>
                <c:pt idx="629">
                  <c:v>3.8038430000000001</c:v>
                </c:pt>
                <c:pt idx="630">
                  <c:v>3.794197</c:v>
                </c:pt>
                <c:pt idx="631">
                  <c:v>3.8000129999999999</c:v>
                </c:pt>
                <c:pt idx="632">
                  <c:v>3.7990810000000002</c:v>
                </c:pt>
                <c:pt idx="633">
                  <c:v>3.7936000000000001</c:v>
                </c:pt>
                <c:pt idx="634">
                  <c:v>3.8167270000000002</c:v>
                </c:pt>
                <c:pt idx="635">
                  <c:v>3.589518</c:v>
                </c:pt>
                <c:pt idx="636">
                  <c:v>3.572597</c:v>
                </c:pt>
                <c:pt idx="637">
                  <c:v>3.5666679999999999</c:v>
                </c:pt>
                <c:pt idx="638">
                  <c:v>3.5654889999999999</c:v>
                </c:pt>
                <c:pt idx="639">
                  <c:v>3.5632169999999999</c:v>
                </c:pt>
                <c:pt idx="640">
                  <c:v>3.5814089999999998</c:v>
                </c:pt>
                <c:pt idx="641">
                  <c:v>3.5632060000000001</c:v>
                </c:pt>
                <c:pt idx="642">
                  <c:v>3.5522499999999999</c:v>
                </c:pt>
                <c:pt idx="643">
                  <c:v>3.567272</c:v>
                </c:pt>
                <c:pt idx="644">
                  <c:v>3.5764499999999999</c:v>
                </c:pt>
                <c:pt idx="645">
                  <c:v>3.560162</c:v>
                </c:pt>
                <c:pt idx="646">
                  <c:v>3.572406</c:v>
                </c:pt>
                <c:pt idx="647">
                  <c:v>3.5682339999999999</c:v>
                </c:pt>
                <c:pt idx="648">
                  <c:v>3.5644239999999998</c:v>
                </c:pt>
                <c:pt idx="649">
                  <c:v>3.5639340000000002</c:v>
                </c:pt>
                <c:pt idx="650">
                  <c:v>3.5587810000000002</c:v>
                </c:pt>
                <c:pt idx="651">
                  <c:v>3.55497</c:v>
                </c:pt>
                <c:pt idx="652">
                  <c:v>3.397383</c:v>
                </c:pt>
                <c:pt idx="653">
                  <c:v>3.547069</c:v>
                </c:pt>
                <c:pt idx="654">
                  <c:v>3.567761</c:v>
                </c:pt>
                <c:pt idx="655">
                  <c:v>3.5701100000000001</c:v>
                </c:pt>
                <c:pt idx="656">
                  <c:v>3.567882</c:v>
                </c:pt>
                <c:pt idx="657">
                  <c:v>3.5611890000000002</c:v>
                </c:pt>
                <c:pt idx="658">
                  <c:v>3.610017</c:v>
                </c:pt>
                <c:pt idx="659">
                  <c:v>3.572594</c:v>
                </c:pt>
                <c:pt idx="660">
                  <c:v>3.4134380000000002</c:v>
                </c:pt>
                <c:pt idx="661">
                  <c:v>3.5424579999999999</c:v>
                </c:pt>
                <c:pt idx="662">
                  <c:v>3.5545990000000001</c:v>
                </c:pt>
                <c:pt idx="663">
                  <c:v>3.5733700000000002</c:v>
                </c:pt>
                <c:pt idx="664">
                  <c:v>3.5810460000000002</c:v>
                </c:pt>
                <c:pt idx="665">
                  <c:v>3.5602900000000002</c:v>
                </c:pt>
                <c:pt idx="666">
                  <c:v>3.570646</c:v>
                </c:pt>
                <c:pt idx="667">
                  <c:v>3.5542189999999998</c:v>
                </c:pt>
                <c:pt idx="668">
                  <c:v>3.552816</c:v>
                </c:pt>
                <c:pt idx="669">
                  <c:v>3.5754380000000001</c:v>
                </c:pt>
                <c:pt idx="670">
                  <c:v>3.58297</c:v>
                </c:pt>
                <c:pt idx="671">
                  <c:v>3.5762399999999999</c:v>
                </c:pt>
                <c:pt idx="672">
                  <c:v>3.5815809999999999</c:v>
                </c:pt>
                <c:pt idx="673">
                  <c:v>3.5540430000000001</c:v>
                </c:pt>
                <c:pt idx="674">
                  <c:v>3.571094</c:v>
                </c:pt>
                <c:pt idx="675">
                  <c:v>3.5686270000000002</c:v>
                </c:pt>
                <c:pt idx="676">
                  <c:v>3.5757080000000001</c:v>
                </c:pt>
                <c:pt idx="677">
                  <c:v>3.5762589999999999</c:v>
                </c:pt>
                <c:pt idx="678">
                  <c:v>3.5745990000000001</c:v>
                </c:pt>
                <c:pt idx="679">
                  <c:v>3.5691359999999999</c:v>
                </c:pt>
                <c:pt idx="680">
                  <c:v>3.5649470000000001</c:v>
                </c:pt>
                <c:pt idx="681">
                  <c:v>3.559288</c:v>
                </c:pt>
                <c:pt idx="682">
                  <c:v>3.5590000000000002</c:v>
                </c:pt>
                <c:pt idx="683">
                  <c:v>3.567704</c:v>
                </c:pt>
                <c:pt idx="684">
                  <c:v>3.5730270000000002</c:v>
                </c:pt>
                <c:pt idx="685">
                  <c:v>3.5745680000000002</c:v>
                </c:pt>
                <c:pt idx="686">
                  <c:v>3.5671840000000001</c:v>
                </c:pt>
                <c:pt idx="687">
                  <c:v>3.5819740000000002</c:v>
                </c:pt>
                <c:pt idx="688">
                  <c:v>3.5857700000000001</c:v>
                </c:pt>
                <c:pt idx="689">
                  <c:v>3.586697</c:v>
                </c:pt>
                <c:pt idx="690">
                  <c:v>3.582214</c:v>
                </c:pt>
                <c:pt idx="691">
                  <c:v>3.587634</c:v>
                </c:pt>
                <c:pt idx="692">
                  <c:v>3.5763020000000001</c:v>
                </c:pt>
                <c:pt idx="693">
                  <c:v>3.5834589999999999</c:v>
                </c:pt>
                <c:pt idx="694">
                  <c:v>3.5616859999999999</c:v>
                </c:pt>
                <c:pt idx="695">
                  <c:v>3.5744750000000001</c:v>
                </c:pt>
                <c:pt idx="696">
                  <c:v>3.4979969999999998</c:v>
                </c:pt>
                <c:pt idx="697">
                  <c:v>3.4799890000000002</c:v>
                </c:pt>
                <c:pt idx="698">
                  <c:v>3.4670339999999999</c:v>
                </c:pt>
                <c:pt idx="699">
                  <c:v>3.576203</c:v>
                </c:pt>
                <c:pt idx="700">
                  <c:v>3.5596670000000001</c:v>
                </c:pt>
                <c:pt idx="701">
                  <c:v>3.5726369999999998</c:v>
                </c:pt>
                <c:pt idx="702">
                  <c:v>3.5507740000000001</c:v>
                </c:pt>
                <c:pt idx="703">
                  <c:v>3.4162910000000002</c:v>
                </c:pt>
                <c:pt idx="704">
                  <c:v>3.5663990000000001</c:v>
                </c:pt>
                <c:pt idx="705">
                  <c:v>3.5832700000000002</c:v>
                </c:pt>
                <c:pt idx="706">
                  <c:v>3.5872130000000002</c:v>
                </c:pt>
                <c:pt idx="707">
                  <c:v>3.5877970000000001</c:v>
                </c:pt>
                <c:pt idx="708">
                  <c:v>3.5948250000000002</c:v>
                </c:pt>
                <c:pt idx="709">
                  <c:v>3.5849169999999999</c:v>
                </c:pt>
                <c:pt idx="710">
                  <c:v>3.5942249999999998</c:v>
                </c:pt>
                <c:pt idx="711">
                  <c:v>3.6130070000000001</c:v>
                </c:pt>
                <c:pt idx="712">
                  <c:v>3.566487</c:v>
                </c:pt>
                <c:pt idx="713">
                  <c:v>3.56101</c:v>
                </c:pt>
                <c:pt idx="714">
                  <c:v>3.5670259999999998</c:v>
                </c:pt>
                <c:pt idx="715">
                  <c:v>3.5574249999999998</c:v>
                </c:pt>
                <c:pt idx="716">
                  <c:v>3.554322</c:v>
                </c:pt>
                <c:pt idx="717">
                  <c:v>3.5648819999999999</c:v>
                </c:pt>
                <c:pt idx="718">
                  <c:v>3.5661079999999998</c:v>
                </c:pt>
                <c:pt idx="719">
                  <c:v>3.5745480000000001</c:v>
                </c:pt>
                <c:pt idx="720">
                  <c:v>3.5663740000000002</c:v>
                </c:pt>
                <c:pt idx="721">
                  <c:v>3.56237</c:v>
                </c:pt>
                <c:pt idx="722">
                  <c:v>3.5613199999999998</c:v>
                </c:pt>
                <c:pt idx="723">
                  <c:v>3.5614750000000002</c:v>
                </c:pt>
                <c:pt idx="724">
                  <c:v>3.4121429999999999</c:v>
                </c:pt>
                <c:pt idx="725">
                  <c:v>3.5632060000000001</c:v>
                </c:pt>
                <c:pt idx="726">
                  <c:v>3.5631710000000001</c:v>
                </c:pt>
                <c:pt idx="727">
                  <c:v>3.5665710000000002</c:v>
                </c:pt>
                <c:pt idx="728">
                  <c:v>3.5638869999999998</c:v>
                </c:pt>
                <c:pt idx="729">
                  <c:v>3.5388700000000002</c:v>
                </c:pt>
                <c:pt idx="730">
                  <c:v>3.5392000000000001</c:v>
                </c:pt>
                <c:pt idx="731">
                  <c:v>3.5569980000000001</c:v>
                </c:pt>
                <c:pt idx="732">
                  <c:v>3.419524</c:v>
                </c:pt>
                <c:pt idx="733">
                  <c:v>3.56243</c:v>
                </c:pt>
                <c:pt idx="734">
                  <c:v>3.5558179999999999</c:v>
                </c:pt>
                <c:pt idx="735">
                  <c:v>3.5518130000000001</c:v>
                </c:pt>
                <c:pt idx="736">
                  <c:v>3.5579010000000002</c:v>
                </c:pt>
                <c:pt idx="737">
                  <c:v>3.3631350000000002</c:v>
                </c:pt>
                <c:pt idx="738">
                  <c:v>3.3895879999999998</c:v>
                </c:pt>
                <c:pt idx="739">
                  <c:v>3.5653510000000002</c:v>
                </c:pt>
                <c:pt idx="740">
                  <c:v>3.5584699999999998</c:v>
                </c:pt>
                <c:pt idx="741">
                  <c:v>3.5636800000000002</c:v>
                </c:pt>
                <c:pt idx="742">
                  <c:v>3.5526369999999998</c:v>
                </c:pt>
                <c:pt idx="743">
                  <c:v>3.5639810000000001</c:v>
                </c:pt>
                <c:pt idx="744">
                  <c:v>3.5440499999999999</c:v>
                </c:pt>
                <c:pt idx="745">
                  <c:v>3.560378</c:v>
                </c:pt>
                <c:pt idx="746">
                  <c:v>3.567984</c:v>
                </c:pt>
                <c:pt idx="747">
                  <c:v>3.5681799999999999</c:v>
                </c:pt>
                <c:pt idx="748">
                  <c:v>3.5645769999999999</c:v>
                </c:pt>
                <c:pt idx="749">
                  <c:v>3.566449</c:v>
                </c:pt>
                <c:pt idx="750">
                  <c:v>3.5864889999999998</c:v>
                </c:pt>
                <c:pt idx="751">
                  <c:v>3.5531220000000001</c:v>
                </c:pt>
                <c:pt idx="752">
                  <c:v>3.5461659999999999</c:v>
                </c:pt>
                <c:pt idx="753">
                  <c:v>3.5522230000000001</c:v>
                </c:pt>
                <c:pt idx="754">
                  <c:v>3.5470890000000002</c:v>
                </c:pt>
                <c:pt idx="755">
                  <c:v>3.551955</c:v>
                </c:pt>
                <c:pt idx="756">
                  <c:v>3.5444170000000002</c:v>
                </c:pt>
                <c:pt idx="757">
                  <c:v>3.5625110000000002</c:v>
                </c:pt>
                <c:pt idx="758">
                  <c:v>3.5565410000000002</c:v>
                </c:pt>
                <c:pt idx="759">
                  <c:v>3.5768390000000001</c:v>
                </c:pt>
                <c:pt idx="760">
                  <c:v>3.5724589999999998</c:v>
                </c:pt>
                <c:pt idx="761">
                  <c:v>3.5698050000000001</c:v>
                </c:pt>
                <c:pt idx="762">
                  <c:v>3.5754700000000001</c:v>
                </c:pt>
                <c:pt idx="763">
                  <c:v>3.5678190000000001</c:v>
                </c:pt>
                <c:pt idx="764">
                  <c:v>3.5711369999999998</c:v>
                </c:pt>
                <c:pt idx="765">
                  <c:v>3.5768439999999999</c:v>
                </c:pt>
                <c:pt idx="766">
                  <c:v>3.58175</c:v>
                </c:pt>
                <c:pt idx="767">
                  <c:v>3.5982560000000001</c:v>
                </c:pt>
                <c:pt idx="768">
                  <c:v>3.5919759999999998</c:v>
                </c:pt>
                <c:pt idx="769">
                  <c:v>3.5877669999999999</c:v>
                </c:pt>
                <c:pt idx="770">
                  <c:v>3.59457</c:v>
                </c:pt>
                <c:pt idx="771">
                  <c:v>3.5884420000000001</c:v>
                </c:pt>
                <c:pt idx="772">
                  <c:v>3.5910310000000001</c:v>
                </c:pt>
                <c:pt idx="773">
                  <c:v>3.5809890000000002</c:v>
                </c:pt>
                <c:pt idx="774">
                  <c:v>3.5791849999999998</c:v>
                </c:pt>
                <c:pt idx="775">
                  <c:v>3.5921479999999999</c:v>
                </c:pt>
                <c:pt idx="776">
                  <c:v>3.567008</c:v>
                </c:pt>
                <c:pt idx="777">
                  <c:v>3.5695320000000001</c:v>
                </c:pt>
                <c:pt idx="778">
                  <c:v>3.5549379999999999</c:v>
                </c:pt>
                <c:pt idx="779">
                  <c:v>3.5600860000000001</c:v>
                </c:pt>
                <c:pt idx="780">
                  <c:v>3.5694140000000001</c:v>
                </c:pt>
                <c:pt idx="781">
                  <c:v>3.5738439999999998</c:v>
                </c:pt>
                <c:pt idx="782">
                  <c:v>3.5716969999999999</c:v>
                </c:pt>
                <c:pt idx="783">
                  <c:v>3.5600770000000002</c:v>
                </c:pt>
                <c:pt idx="784">
                  <c:v>3.5670829999999998</c:v>
                </c:pt>
                <c:pt idx="785">
                  <c:v>3.5690849999999998</c:v>
                </c:pt>
                <c:pt idx="786">
                  <c:v>3.5638429999999999</c:v>
                </c:pt>
                <c:pt idx="787">
                  <c:v>3.5692940000000002</c:v>
                </c:pt>
                <c:pt idx="788">
                  <c:v>3.5879829999999999</c:v>
                </c:pt>
                <c:pt idx="789">
                  <c:v>3.5704660000000001</c:v>
                </c:pt>
                <c:pt idx="790">
                  <c:v>3.565531</c:v>
                </c:pt>
                <c:pt idx="791">
                  <c:v>3.561131</c:v>
                </c:pt>
                <c:pt idx="792">
                  <c:v>3.5593729999999999</c:v>
                </c:pt>
                <c:pt idx="793">
                  <c:v>3.5590540000000002</c:v>
                </c:pt>
                <c:pt idx="794">
                  <c:v>3.5612759999999999</c:v>
                </c:pt>
                <c:pt idx="795">
                  <c:v>3.5650870000000001</c:v>
                </c:pt>
                <c:pt idx="796">
                  <c:v>3.5623140000000002</c:v>
                </c:pt>
                <c:pt idx="797">
                  <c:v>3.5556169999999998</c:v>
                </c:pt>
                <c:pt idx="798">
                  <c:v>3.548632</c:v>
                </c:pt>
                <c:pt idx="799">
                  <c:v>3.5781149999999999</c:v>
                </c:pt>
                <c:pt idx="800">
                  <c:v>3.5935950000000001</c:v>
                </c:pt>
                <c:pt idx="801">
                  <c:v>3.5981390000000002</c:v>
                </c:pt>
                <c:pt idx="802">
                  <c:v>3.5836589999999999</c:v>
                </c:pt>
                <c:pt idx="803">
                  <c:v>3.587561</c:v>
                </c:pt>
                <c:pt idx="804">
                  <c:v>3.595186</c:v>
                </c:pt>
                <c:pt idx="805">
                  <c:v>3.6021930000000002</c:v>
                </c:pt>
                <c:pt idx="806">
                  <c:v>3.5943459999999998</c:v>
                </c:pt>
                <c:pt idx="807">
                  <c:v>3.600819</c:v>
                </c:pt>
                <c:pt idx="808">
                  <c:v>3.586122</c:v>
                </c:pt>
                <c:pt idx="809">
                  <c:v>3.59938</c:v>
                </c:pt>
                <c:pt idx="810">
                  <c:v>3.588406</c:v>
                </c:pt>
                <c:pt idx="811">
                  <c:v>3.5827059999999999</c:v>
                </c:pt>
                <c:pt idx="812">
                  <c:v>3.5969350000000002</c:v>
                </c:pt>
                <c:pt idx="813">
                  <c:v>3.594659</c:v>
                </c:pt>
                <c:pt idx="814">
                  <c:v>3.575777</c:v>
                </c:pt>
                <c:pt idx="815">
                  <c:v>3.5887720000000001</c:v>
                </c:pt>
                <c:pt idx="816">
                  <c:v>3.580079</c:v>
                </c:pt>
                <c:pt idx="817">
                  <c:v>3.581944</c:v>
                </c:pt>
                <c:pt idx="818">
                  <c:v>3.5330279999999998</c:v>
                </c:pt>
                <c:pt idx="819">
                  <c:v>3.5964649999999998</c:v>
                </c:pt>
                <c:pt idx="820">
                  <c:v>3.5933190000000002</c:v>
                </c:pt>
                <c:pt idx="821">
                  <c:v>3.5977549999999998</c:v>
                </c:pt>
                <c:pt idx="822">
                  <c:v>3.594932</c:v>
                </c:pt>
                <c:pt idx="823">
                  <c:v>3.601448</c:v>
                </c:pt>
                <c:pt idx="824">
                  <c:v>3.5929340000000001</c:v>
                </c:pt>
                <c:pt idx="825">
                  <c:v>3.5743119999999999</c:v>
                </c:pt>
                <c:pt idx="826">
                  <c:v>3.5759530000000002</c:v>
                </c:pt>
                <c:pt idx="827">
                  <c:v>3.597693</c:v>
                </c:pt>
                <c:pt idx="828">
                  <c:v>3.5669089999999999</c:v>
                </c:pt>
                <c:pt idx="829">
                  <c:v>3.5677189999999999</c:v>
                </c:pt>
                <c:pt idx="830">
                  <c:v>3.5847090000000001</c:v>
                </c:pt>
                <c:pt idx="831">
                  <c:v>3.5844559999999999</c:v>
                </c:pt>
                <c:pt idx="832">
                  <c:v>3.5815350000000001</c:v>
                </c:pt>
                <c:pt idx="833">
                  <c:v>3.583383</c:v>
                </c:pt>
                <c:pt idx="834">
                  <c:v>3.5832350000000002</c:v>
                </c:pt>
                <c:pt idx="835">
                  <c:v>3.578484</c:v>
                </c:pt>
                <c:pt idx="836">
                  <c:v>3.5790229999999998</c:v>
                </c:pt>
                <c:pt idx="837">
                  <c:v>3.6078009999999998</c:v>
                </c:pt>
                <c:pt idx="838">
                  <c:v>3.5940340000000002</c:v>
                </c:pt>
                <c:pt idx="839">
                  <c:v>3.591491</c:v>
                </c:pt>
                <c:pt idx="840">
                  <c:v>3.578989</c:v>
                </c:pt>
                <c:pt idx="841">
                  <c:v>3.5778569999999998</c:v>
                </c:pt>
                <c:pt idx="842">
                  <c:v>3.591046</c:v>
                </c:pt>
                <c:pt idx="843">
                  <c:v>3.5740409999999998</c:v>
                </c:pt>
                <c:pt idx="844">
                  <c:v>3.5758990000000002</c:v>
                </c:pt>
                <c:pt idx="845">
                  <c:v>3.5789080000000002</c:v>
                </c:pt>
                <c:pt idx="846">
                  <c:v>3.5863369999999999</c:v>
                </c:pt>
                <c:pt idx="847">
                  <c:v>3.5789879999999998</c:v>
                </c:pt>
                <c:pt idx="848">
                  <c:v>3.5810339999999998</c:v>
                </c:pt>
                <c:pt idx="849">
                  <c:v>3.587485</c:v>
                </c:pt>
                <c:pt idx="850">
                  <c:v>3.6108159999999998</c:v>
                </c:pt>
                <c:pt idx="851">
                  <c:v>3.5922619999999998</c:v>
                </c:pt>
                <c:pt idx="852">
                  <c:v>3.591126</c:v>
                </c:pt>
                <c:pt idx="853">
                  <c:v>3.5966100000000001</c:v>
                </c:pt>
                <c:pt idx="854">
                  <c:v>3.5957110000000001</c:v>
                </c:pt>
                <c:pt idx="855">
                  <c:v>3.596212</c:v>
                </c:pt>
                <c:pt idx="856">
                  <c:v>3.5915650000000001</c:v>
                </c:pt>
                <c:pt idx="857">
                  <c:v>3.5979420000000002</c:v>
                </c:pt>
                <c:pt idx="858">
                  <c:v>3.5850460000000002</c:v>
                </c:pt>
                <c:pt idx="859">
                  <c:v>3.6174919999999999</c:v>
                </c:pt>
                <c:pt idx="860">
                  <c:v>3.6086649999999998</c:v>
                </c:pt>
                <c:pt idx="861">
                  <c:v>3.6117119999999998</c:v>
                </c:pt>
                <c:pt idx="862">
                  <c:v>3.5957659999999998</c:v>
                </c:pt>
                <c:pt idx="863">
                  <c:v>3.589553</c:v>
                </c:pt>
                <c:pt idx="864">
                  <c:v>3.6121340000000002</c:v>
                </c:pt>
                <c:pt idx="865">
                  <c:v>3.589677</c:v>
                </c:pt>
                <c:pt idx="866">
                  <c:v>3.600241</c:v>
                </c:pt>
                <c:pt idx="867">
                  <c:v>3.5802489999999998</c:v>
                </c:pt>
                <c:pt idx="868">
                  <c:v>3.5800800000000002</c:v>
                </c:pt>
                <c:pt idx="869">
                  <c:v>3.583323</c:v>
                </c:pt>
                <c:pt idx="870">
                  <c:v>3.5786180000000001</c:v>
                </c:pt>
                <c:pt idx="871">
                  <c:v>3.595091</c:v>
                </c:pt>
                <c:pt idx="872">
                  <c:v>3.5923370000000001</c:v>
                </c:pt>
                <c:pt idx="873">
                  <c:v>3.6037170000000001</c:v>
                </c:pt>
                <c:pt idx="874">
                  <c:v>3.5929720000000001</c:v>
                </c:pt>
                <c:pt idx="875">
                  <c:v>3.5869089999999999</c:v>
                </c:pt>
                <c:pt idx="876">
                  <c:v>3.5915560000000002</c:v>
                </c:pt>
                <c:pt idx="877">
                  <c:v>3.5886330000000002</c:v>
                </c:pt>
                <c:pt idx="878">
                  <c:v>3.5899540000000001</c:v>
                </c:pt>
                <c:pt idx="879">
                  <c:v>3.575145</c:v>
                </c:pt>
                <c:pt idx="880">
                  <c:v>3.5774979999999998</c:v>
                </c:pt>
                <c:pt idx="881">
                  <c:v>3.5634809999999999</c:v>
                </c:pt>
                <c:pt idx="882">
                  <c:v>3.5719820000000002</c:v>
                </c:pt>
                <c:pt idx="883">
                  <c:v>3.2076910000000001</c:v>
                </c:pt>
                <c:pt idx="884">
                  <c:v>3.1898279999999999</c:v>
                </c:pt>
                <c:pt idx="885">
                  <c:v>3.1925469999999998</c:v>
                </c:pt>
                <c:pt idx="886">
                  <c:v>3.1835279999999999</c:v>
                </c:pt>
                <c:pt idx="887">
                  <c:v>3.4213260000000001</c:v>
                </c:pt>
                <c:pt idx="888">
                  <c:v>3.4219300000000001</c:v>
                </c:pt>
                <c:pt idx="889">
                  <c:v>3.4326449999999999</c:v>
                </c:pt>
                <c:pt idx="890">
                  <c:v>3.4242530000000002</c:v>
                </c:pt>
                <c:pt idx="891">
                  <c:v>3.4671419999999999</c:v>
                </c:pt>
                <c:pt idx="892">
                  <c:v>3.2311869999999998</c:v>
                </c:pt>
                <c:pt idx="893">
                  <c:v>3.2350310000000002</c:v>
                </c:pt>
                <c:pt idx="894">
                  <c:v>3.5549240000000002</c:v>
                </c:pt>
                <c:pt idx="895">
                  <c:v>3.5540189999999998</c:v>
                </c:pt>
                <c:pt idx="896">
                  <c:v>3.5549659999999998</c:v>
                </c:pt>
                <c:pt idx="897">
                  <c:v>3.5490179999999998</c:v>
                </c:pt>
                <c:pt idx="898">
                  <c:v>3.5440459999999998</c:v>
                </c:pt>
                <c:pt idx="899">
                  <c:v>3.212215</c:v>
                </c:pt>
                <c:pt idx="900">
                  <c:v>3.5449120000000001</c:v>
                </c:pt>
                <c:pt idx="901">
                  <c:v>3.5421119999999999</c:v>
                </c:pt>
                <c:pt idx="902">
                  <c:v>3.5470709999999999</c:v>
                </c:pt>
                <c:pt idx="903">
                  <c:v>3.5311849999999998</c:v>
                </c:pt>
                <c:pt idx="904">
                  <c:v>3.533404</c:v>
                </c:pt>
                <c:pt idx="905">
                  <c:v>3.2996400000000001</c:v>
                </c:pt>
                <c:pt idx="906">
                  <c:v>3.3098190000000001</c:v>
                </c:pt>
                <c:pt idx="907">
                  <c:v>3.3087970000000002</c:v>
                </c:pt>
                <c:pt idx="908">
                  <c:v>3.3054489999999999</c:v>
                </c:pt>
                <c:pt idx="909">
                  <c:v>3.5420970000000001</c:v>
                </c:pt>
                <c:pt idx="910">
                  <c:v>3.535803</c:v>
                </c:pt>
                <c:pt idx="911">
                  <c:v>3.5315340000000002</c:v>
                </c:pt>
                <c:pt idx="912">
                  <c:v>3.5428139999999999</c:v>
                </c:pt>
                <c:pt idx="913">
                  <c:v>3.540794</c:v>
                </c:pt>
                <c:pt idx="914">
                  <c:v>3.5650569999999999</c:v>
                </c:pt>
                <c:pt idx="915">
                  <c:v>3.5547230000000001</c:v>
                </c:pt>
                <c:pt idx="916">
                  <c:v>3.5535600000000001</c:v>
                </c:pt>
                <c:pt idx="917">
                  <c:v>3.5490529999999998</c:v>
                </c:pt>
                <c:pt idx="918">
                  <c:v>3.5496029999999998</c:v>
                </c:pt>
                <c:pt idx="919">
                  <c:v>3.3214109999999999</c:v>
                </c:pt>
                <c:pt idx="920">
                  <c:v>3.5448469999999999</c:v>
                </c:pt>
                <c:pt idx="921">
                  <c:v>3.5608650000000002</c:v>
                </c:pt>
                <c:pt idx="922">
                  <c:v>3.5616240000000001</c:v>
                </c:pt>
                <c:pt idx="923">
                  <c:v>3.5500219999999998</c:v>
                </c:pt>
                <c:pt idx="924">
                  <c:v>3.5556390000000002</c:v>
                </c:pt>
                <c:pt idx="925">
                  <c:v>3.586055</c:v>
                </c:pt>
                <c:pt idx="926">
                  <c:v>3.5810930000000001</c:v>
                </c:pt>
                <c:pt idx="927">
                  <c:v>3.5583330000000002</c:v>
                </c:pt>
                <c:pt idx="928">
                  <c:v>3.572314</c:v>
                </c:pt>
                <c:pt idx="929">
                  <c:v>3.5788630000000001</c:v>
                </c:pt>
                <c:pt idx="930">
                  <c:v>3.5469249999999999</c:v>
                </c:pt>
                <c:pt idx="931">
                  <c:v>3.5452620000000001</c:v>
                </c:pt>
                <c:pt idx="932">
                  <c:v>3.5544899999999999</c:v>
                </c:pt>
                <c:pt idx="933">
                  <c:v>3.562084</c:v>
                </c:pt>
                <c:pt idx="934">
                  <c:v>3.5627460000000002</c:v>
                </c:pt>
                <c:pt idx="935">
                  <c:v>3.56976</c:v>
                </c:pt>
                <c:pt idx="936">
                  <c:v>3.5618340000000002</c:v>
                </c:pt>
                <c:pt idx="937">
                  <c:v>3.5671080000000002</c:v>
                </c:pt>
                <c:pt idx="938">
                  <c:v>3.5744630000000002</c:v>
                </c:pt>
                <c:pt idx="939">
                  <c:v>3.5490029999999999</c:v>
                </c:pt>
                <c:pt idx="940">
                  <c:v>3.5555110000000001</c:v>
                </c:pt>
                <c:pt idx="941">
                  <c:v>3.5622780000000001</c:v>
                </c:pt>
                <c:pt idx="942">
                  <c:v>3.5429879999999998</c:v>
                </c:pt>
                <c:pt idx="943">
                  <c:v>3.5526019999999998</c:v>
                </c:pt>
                <c:pt idx="944">
                  <c:v>3.5511599999999999</c:v>
                </c:pt>
                <c:pt idx="945">
                  <c:v>3.5481280000000002</c:v>
                </c:pt>
                <c:pt idx="946">
                  <c:v>3.5369989999999998</c:v>
                </c:pt>
                <c:pt idx="947">
                  <c:v>3.5397989999999999</c:v>
                </c:pt>
                <c:pt idx="948">
                  <c:v>3.538494</c:v>
                </c:pt>
                <c:pt idx="949">
                  <c:v>3.5491969999999999</c:v>
                </c:pt>
                <c:pt idx="950">
                  <c:v>3.5582560000000001</c:v>
                </c:pt>
                <c:pt idx="951">
                  <c:v>3.5533830000000002</c:v>
                </c:pt>
                <c:pt idx="952">
                  <c:v>3.5772040000000001</c:v>
                </c:pt>
                <c:pt idx="953">
                  <c:v>3.540743</c:v>
                </c:pt>
                <c:pt idx="954">
                  <c:v>3.5587200000000001</c:v>
                </c:pt>
                <c:pt idx="955">
                  <c:v>3.5570439999999999</c:v>
                </c:pt>
                <c:pt idx="956">
                  <c:v>3.5467050000000002</c:v>
                </c:pt>
                <c:pt idx="957">
                  <c:v>3.5447389999999999</c:v>
                </c:pt>
                <c:pt idx="958">
                  <c:v>3.5474160000000001</c:v>
                </c:pt>
                <c:pt idx="959">
                  <c:v>3.5415549999999998</c:v>
                </c:pt>
                <c:pt idx="960">
                  <c:v>3.5421260000000001</c:v>
                </c:pt>
                <c:pt idx="961">
                  <c:v>3.5723769999999999</c:v>
                </c:pt>
                <c:pt idx="962">
                  <c:v>3.580492</c:v>
                </c:pt>
                <c:pt idx="963">
                  <c:v>3.6174400000000002</c:v>
                </c:pt>
                <c:pt idx="964">
                  <c:v>3.5670899999999999</c:v>
                </c:pt>
                <c:pt idx="965">
                  <c:v>3.5606049999999998</c:v>
                </c:pt>
                <c:pt idx="966">
                  <c:v>3.5670120000000001</c:v>
                </c:pt>
                <c:pt idx="967">
                  <c:v>3.562268</c:v>
                </c:pt>
                <c:pt idx="968">
                  <c:v>3.5482779999999998</c:v>
                </c:pt>
                <c:pt idx="969">
                  <c:v>3.5493039999999998</c:v>
                </c:pt>
                <c:pt idx="970">
                  <c:v>3.5357699999999999</c:v>
                </c:pt>
                <c:pt idx="971">
                  <c:v>3.552114</c:v>
                </c:pt>
                <c:pt idx="972">
                  <c:v>3.5658560000000001</c:v>
                </c:pt>
                <c:pt idx="973">
                  <c:v>3.555377</c:v>
                </c:pt>
                <c:pt idx="974">
                  <c:v>3.5758359999999998</c:v>
                </c:pt>
                <c:pt idx="975">
                  <c:v>3.5835669999999999</c:v>
                </c:pt>
                <c:pt idx="976">
                  <c:v>3.5817209999999999</c:v>
                </c:pt>
                <c:pt idx="977">
                  <c:v>3.5960930000000002</c:v>
                </c:pt>
                <c:pt idx="978">
                  <c:v>3.5825840000000002</c:v>
                </c:pt>
                <c:pt idx="979">
                  <c:v>3.5886900000000002</c:v>
                </c:pt>
                <c:pt idx="980">
                  <c:v>3.5626799999999998</c:v>
                </c:pt>
                <c:pt idx="981">
                  <c:v>3.5608140000000001</c:v>
                </c:pt>
                <c:pt idx="982">
                  <c:v>3.5261040000000001</c:v>
                </c:pt>
                <c:pt idx="983">
                  <c:v>3.534449</c:v>
                </c:pt>
                <c:pt idx="984">
                  <c:v>3.530751</c:v>
                </c:pt>
                <c:pt idx="985">
                  <c:v>3.5346579999999999</c:v>
                </c:pt>
                <c:pt idx="986">
                  <c:v>3.5284900000000001</c:v>
                </c:pt>
                <c:pt idx="987">
                  <c:v>3.52562</c:v>
                </c:pt>
                <c:pt idx="988">
                  <c:v>3.5389390000000001</c:v>
                </c:pt>
                <c:pt idx="989">
                  <c:v>3.5383200000000001</c:v>
                </c:pt>
                <c:pt idx="990">
                  <c:v>3.5404420000000001</c:v>
                </c:pt>
                <c:pt idx="991">
                  <c:v>3.5311330000000001</c:v>
                </c:pt>
                <c:pt idx="992">
                  <c:v>3.530513</c:v>
                </c:pt>
                <c:pt idx="993">
                  <c:v>3.530068</c:v>
                </c:pt>
                <c:pt idx="994">
                  <c:v>3.5293420000000002</c:v>
                </c:pt>
                <c:pt idx="995">
                  <c:v>3.5368590000000002</c:v>
                </c:pt>
                <c:pt idx="996">
                  <c:v>3.5353889999999999</c:v>
                </c:pt>
                <c:pt idx="997">
                  <c:v>3.5400119999999999</c:v>
                </c:pt>
                <c:pt idx="998">
                  <c:v>3.5394260000000002</c:v>
                </c:pt>
                <c:pt idx="999">
                  <c:v>3.5450539999999999</c:v>
                </c:pt>
                <c:pt idx="1000">
                  <c:v>3.5286759999999999</c:v>
                </c:pt>
                <c:pt idx="1001">
                  <c:v>3.531854</c:v>
                </c:pt>
                <c:pt idx="1002">
                  <c:v>3.536654</c:v>
                </c:pt>
                <c:pt idx="1003">
                  <c:v>3.5347249999999999</c:v>
                </c:pt>
                <c:pt idx="1004">
                  <c:v>3.5776840000000001</c:v>
                </c:pt>
                <c:pt idx="1005">
                  <c:v>3.287909</c:v>
                </c:pt>
                <c:pt idx="1006">
                  <c:v>3.2766030000000002</c:v>
                </c:pt>
                <c:pt idx="1007">
                  <c:v>3.2992270000000001</c:v>
                </c:pt>
                <c:pt idx="1008">
                  <c:v>3.292249</c:v>
                </c:pt>
                <c:pt idx="1009">
                  <c:v>3.2971590000000002</c:v>
                </c:pt>
                <c:pt idx="1010">
                  <c:v>3.28125</c:v>
                </c:pt>
                <c:pt idx="1011">
                  <c:v>3.2976369999999999</c:v>
                </c:pt>
                <c:pt idx="1012">
                  <c:v>3.3066629999999999</c:v>
                </c:pt>
                <c:pt idx="1013">
                  <c:v>3.3140589999999999</c:v>
                </c:pt>
                <c:pt idx="1014">
                  <c:v>3.5408249999999999</c:v>
                </c:pt>
                <c:pt idx="1015">
                  <c:v>3.5393669999999999</c:v>
                </c:pt>
                <c:pt idx="1016">
                  <c:v>3.5347059999999999</c:v>
                </c:pt>
                <c:pt idx="1017">
                  <c:v>3.5400049999999998</c:v>
                </c:pt>
                <c:pt idx="1018">
                  <c:v>3.5397669999999999</c:v>
                </c:pt>
                <c:pt idx="1019">
                  <c:v>3.5277029999999998</c:v>
                </c:pt>
                <c:pt idx="1020">
                  <c:v>3.5274519999999998</c:v>
                </c:pt>
                <c:pt idx="1021">
                  <c:v>3.5421339999999999</c:v>
                </c:pt>
                <c:pt idx="1022">
                  <c:v>3.5437310000000002</c:v>
                </c:pt>
                <c:pt idx="1023">
                  <c:v>3.549493</c:v>
                </c:pt>
                <c:pt idx="1024">
                  <c:v>3.549423</c:v>
                </c:pt>
                <c:pt idx="1025">
                  <c:v>3.5547070000000001</c:v>
                </c:pt>
                <c:pt idx="1026">
                  <c:v>3.552241</c:v>
                </c:pt>
                <c:pt idx="1027">
                  <c:v>3.5598839999999998</c:v>
                </c:pt>
                <c:pt idx="1028">
                  <c:v>3.5657640000000002</c:v>
                </c:pt>
                <c:pt idx="1029">
                  <c:v>3.5647630000000001</c:v>
                </c:pt>
                <c:pt idx="1030">
                  <c:v>3.570773</c:v>
                </c:pt>
                <c:pt idx="1031">
                  <c:v>3.5356779999999999</c:v>
                </c:pt>
                <c:pt idx="1032">
                  <c:v>3.5587939999999998</c:v>
                </c:pt>
                <c:pt idx="1033">
                  <c:v>3.565985</c:v>
                </c:pt>
                <c:pt idx="1034">
                  <c:v>3.5864029999999998</c:v>
                </c:pt>
                <c:pt idx="1035">
                  <c:v>3.5804819999999999</c:v>
                </c:pt>
                <c:pt idx="1036">
                  <c:v>3.6003150000000002</c:v>
                </c:pt>
                <c:pt idx="1037">
                  <c:v>3.5963090000000002</c:v>
                </c:pt>
                <c:pt idx="1038">
                  <c:v>3.6053980000000001</c:v>
                </c:pt>
                <c:pt idx="1039">
                  <c:v>3.5964809999999998</c:v>
                </c:pt>
                <c:pt idx="1040">
                  <c:v>3.5751759999999999</c:v>
                </c:pt>
                <c:pt idx="1041">
                  <c:v>3.5724589999999998</c:v>
                </c:pt>
                <c:pt idx="1042">
                  <c:v>3.5730789999999999</c:v>
                </c:pt>
                <c:pt idx="1043">
                  <c:v>3.571866</c:v>
                </c:pt>
                <c:pt idx="1044">
                  <c:v>3.5718920000000001</c:v>
                </c:pt>
                <c:pt idx="1045">
                  <c:v>3.5691609999999998</c:v>
                </c:pt>
                <c:pt idx="1046">
                  <c:v>3.5555650000000001</c:v>
                </c:pt>
                <c:pt idx="1047">
                  <c:v>3.554573</c:v>
                </c:pt>
                <c:pt idx="1048">
                  <c:v>3.5573600000000001</c:v>
                </c:pt>
                <c:pt idx="1049">
                  <c:v>3.5343819999999999</c:v>
                </c:pt>
                <c:pt idx="1050">
                  <c:v>3.5392839999999999</c:v>
                </c:pt>
                <c:pt idx="1051">
                  <c:v>3.0177870000000002</c:v>
                </c:pt>
                <c:pt idx="1052">
                  <c:v>3.039968</c:v>
                </c:pt>
                <c:pt idx="1053">
                  <c:v>3.033652</c:v>
                </c:pt>
                <c:pt idx="1054">
                  <c:v>3.0297239999999999</c:v>
                </c:pt>
                <c:pt idx="1055">
                  <c:v>3.0509979999999999</c:v>
                </c:pt>
                <c:pt idx="1056">
                  <c:v>3.0451169999999999</c:v>
                </c:pt>
                <c:pt idx="1057">
                  <c:v>3.0290919999999999</c:v>
                </c:pt>
                <c:pt idx="1058">
                  <c:v>3.0482149999999999</c:v>
                </c:pt>
                <c:pt idx="1059">
                  <c:v>3.0379749999999999</c:v>
                </c:pt>
                <c:pt idx="1060">
                  <c:v>3.0456850000000002</c:v>
                </c:pt>
                <c:pt idx="1061">
                  <c:v>3.0329600000000001</c:v>
                </c:pt>
                <c:pt idx="1062">
                  <c:v>3.0440100000000001</c:v>
                </c:pt>
                <c:pt idx="1063">
                  <c:v>3.0466679999999999</c:v>
                </c:pt>
                <c:pt idx="1064">
                  <c:v>2.733638</c:v>
                </c:pt>
                <c:pt idx="1065">
                  <c:v>2.731633</c:v>
                </c:pt>
                <c:pt idx="1066">
                  <c:v>2.7665120000000001</c:v>
                </c:pt>
                <c:pt idx="1067">
                  <c:v>2.7314099999999999</c:v>
                </c:pt>
                <c:pt idx="1068">
                  <c:v>2.7237339999999999</c:v>
                </c:pt>
                <c:pt idx="1069">
                  <c:v>2.7239939999999998</c:v>
                </c:pt>
                <c:pt idx="1070">
                  <c:v>2.7203059999999999</c:v>
                </c:pt>
                <c:pt idx="1071">
                  <c:v>2.7338800000000001</c:v>
                </c:pt>
                <c:pt idx="1072">
                  <c:v>2.7433200000000002</c:v>
                </c:pt>
                <c:pt idx="1073">
                  <c:v>2.7607339999999998</c:v>
                </c:pt>
                <c:pt idx="1074">
                  <c:v>2.7609409999999999</c:v>
                </c:pt>
                <c:pt idx="1075">
                  <c:v>2.752208</c:v>
                </c:pt>
                <c:pt idx="1076">
                  <c:v>2.755725</c:v>
                </c:pt>
                <c:pt idx="1077">
                  <c:v>2.758006</c:v>
                </c:pt>
                <c:pt idx="1078">
                  <c:v>2.7762129999999998</c:v>
                </c:pt>
                <c:pt idx="1079">
                  <c:v>2.768475</c:v>
                </c:pt>
                <c:pt idx="1080">
                  <c:v>2.7799360000000002</c:v>
                </c:pt>
                <c:pt idx="1081">
                  <c:v>2.7696559999999999</c:v>
                </c:pt>
                <c:pt idx="1082">
                  <c:v>2.7747820000000001</c:v>
                </c:pt>
                <c:pt idx="1083">
                  <c:v>2.7607349999999999</c:v>
                </c:pt>
                <c:pt idx="1084">
                  <c:v>2.7998750000000001</c:v>
                </c:pt>
                <c:pt idx="1085">
                  <c:v>2.770124</c:v>
                </c:pt>
                <c:pt idx="1086">
                  <c:v>2.9239190000000002</c:v>
                </c:pt>
                <c:pt idx="1087">
                  <c:v>2.9048509999999998</c:v>
                </c:pt>
                <c:pt idx="1088">
                  <c:v>2.9106399999999999</c:v>
                </c:pt>
                <c:pt idx="1089">
                  <c:v>2.8901349999999999</c:v>
                </c:pt>
                <c:pt idx="1090">
                  <c:v>2.8718059999999999</c:v>
                </c:pt>
                <c:pt idx="1091">
                  <c:v>2.9017189999999999</c:v>
                </c:pt>
                <c:pt idx="1092">
                  <c:v>2.9022519999999998</c:v>
                </c:pt>
                <c:pt idx="1093">
                  <c:v>2.8981910000000002</c:v>
                </c:pt>
                <c:pt idx="1094">
                  <c:v>2.9011830000000001</c:v>
                </c:pt>
                <c:pt idx="1095">
                  <c:v>2.9030109999999998</c:v>
                </c:pt>
                <c:pt idx="1096">
                  <c:v>2.8973710000000001</c:v>
                </c:pt>
                <c:pt idx="1097">
                  <c:v>2.9064640000000002</c:v>
                </c:pt>
                <c:pt idx="1098">
                  <c:v>2.9009529999999999</c:v>
                </c:pt>
                <c:pt idx="1099">
                  <c:v>2.909967</c:v>
                </c:pt>
                <c:pt idx="1100">
                  <c:v>2.908534</c:v>
                </c:pt>
                <c:pt idx="1101">
                  <c:v>2.902596</c:v>
                </c:pt>
                <c:pt idx="1102">
                  <c:v>2.877402</c:v>
                </c:pt>
                <c:pt idx="1103">
                  <c:v>2.8624839999999998</c:v>
                </c:pt>
                <c:pt idx="1104">
                  <c:v>2.801898</c:v>
                </c:pt>
                <c:pt idx="1105">
                  <c:v>2.8075779999999999</c:v>
                </c:pt>
                <c:pt idx="1106">
                  <c:v>2.7975720000000002</c:v>
                </c:pt>
                <c:pt idx="1107">
                  <c:v>2.8148909999999998</c:v>
                </c:pt>
                <c:pt idx="1108">
                  <c:v>2.8779029999999999</c:v>
                </c:pt>
                <c:pt idx="1109">
                  <c:v>2.872287</c:v>
                </c:pt>
                <c:pt idx="1110">
                  <c:v>2.6861619999999999</c:v>
                </c:pt>
                <c:pt idx="1111">
                  <c:v>2.6847089999999998</c:v>
                </c:pt>
                <c:pt idx="1112">
                  <c:v>2.6734680000000002</c:v>
                </c:pt>
                <c:pt idx="1113">
                  <c:v>2.6716700000000002</c:v>
                </c:pt>
                <c:pt idx="1114">
                  <c:v>2.677775</c:v>
                </c:pt>
                <c:pt idx="1115">
                  <c:v>2.6833550000000002</c:v>
                </c:pt>
                <c:pt idx="1116">
                  <c:v>2.6998380000000002</c:v>
                </c:pt>
                <c:pt idx="1117">
                  <c:v>2.6828050000000001</c:v>
                </c:pt>
                <c:pt idx="1118">
                  <c:v>2.6859259999999998</c:v>
                </c:pt>
                <c:pt idx="1119">
                  <c:v>2.6848559999999999</c:v>
                </c:pt>
                <c:pt idx="1120">
                  <c:v>2.6856369999999998</c:v>
                </c:pt>
                <c:pt idx="1121">
                  <c:v>2.7041729999999999</c:v>
                </c:pt>
                <c:pt idx="1122">
                  <c:v>2.7012160000000001</c:v>
                </c:pt>
                <c:pt idx="1123">
                  <c:v>2.6841590000000002</c:v>
                </c:pt>
                <c:pt idx="1124">
                  <c:v>2.6925050000000001</c:v>
                </c:pt>
                <c:pt idx="1125">
                  <c:v>2.7522009999999999</c:v>
                </c:pt>
                <c:pt idx="1126">
                  <c:v>2.904417</c:v>
                </c:pt>
                <c:pt idx="1127">
                  <c:v>2.9233530000000001</c:v>
                </c:pt>
                <c:pt idx="1128">
                  <c:v>2.9323049999999999</c:v>
                </c:pt>
                <c:pt idx="1129">
                  <c:v>2.9240710000000001</c:v>
                </c:pt>
                <c:pt idx="1130">
                  <c:v>2.9112309999999999</c:v>
                </c:pt>
                <c:pt idx="1131">
                  <c:v>2.8815599999999999</c:v>
                </c:pt>
                <c:pt idx="1132">
                  <c:v>2.8849360000000002</c:v>
                </c:pt>
                <c:pt idx="1133">
                  <c:v>2.8776109999999999</c:v>
                </c:pt>
                <c:pt idx="1134">
                  <c:v>2.8838949999999999</c:v>
                </c:pt>
                <c:pt idx="1135">
                  <c:v>2.8990649999999998</c:v>
                </c:pt>
                <c:pt idx="1136">
                  <c:v>2.8150620000000002</c:v>
                </c:pt>
                <c:pt idx="1137">
                  <c:v>2.894498</c:v>
                </c:pt>
                <c:pt idx="1138">
                  <c:v>2.8863270000000001</c:v>
                </c:pt>
                <c:pt idx="1139">
                  <c:v>2.8987099999999999</c:v>
                </c:pt>
                <c:pt idx="1140">
                  <c:v>2.9020359999999998</c:v>
                </c:pt>
                <c:pt idx="1141">
                  <c:v>2.8989069999999999</c:v>
                </c:pt>
                <c:pt idx="1142">
                  <c:v>2.9026890000000001</c:v>
                </c:pt>
                <c:pt idx="1143">
                  <c:v>2.9104739999999998</c:v>
                </c:pt>
                <c:pt idx="1144">
                  <c:v>2.9753569999999998</c:v>
                </c:pt>
                <c:pt idx="1145">
                  <c:v>2.9115690000000001</c:v>
                </c:pt>
                <c:pt idx="1146">
                  <c:v>2.913475</c:v>
                </c:pt>
                <c:pt idx="1147">
                  <c:v>3.0688659999999999</c:v>
                </c:pt>
                <c:pt idx="1148">
                  <c:v>3.066986</c:v>
                </c:pt>
                <c:pt idx="1149">
                  <c:v>3.044724</c:v>
                </c:pt>
                <c:pt idx="1150">
                  <c:v>3.0736129999999999</c:v>
                </c:pt>
                <c:pt idx="1151">
                  <c:v>3.06101</c:v>
                </c:pt>
                <c:pt idx="1152">
                  <c:v>3.063231</c:v>
                </c:pt>
                <c:pt idx="1153">
                  <c:v>3.0610599999999999</c:v>
                </c:pt>
                <c:pt idx="1154">
                  <c:v>3.0870289999999998</c:v>
                </c:pt>
                <c:pt idx="1155">
                  <c:v>3.0812390000000001</c:v>
                </c:pt>
                <c:pt idx="1156">
                  <c:v>3.0763980000000002</c:v>
                </c:pt>
                <c:pt idx="1157">
                  <c:v>3.0655049999999999</c:v>
                </c:pt>
                <c:pt idx="1158">
                  <c:v>3.0504540000000002</c:v>
                </c:pt>
                <c:pt idx="1159">
                  <c:v>3.0458259999999999</c:v>
                </c:pt>
                <c:pt idx="1160">
                  <c:v>3.071593</c:v>
                </c:pt>
                <c:pt idx="1161">
                  <c:v>3.0648590000000002</c:v>
                </c:pt>
                <c:pt idx="1162">
                  <c:v>3.0985469999999999</c:v>
                </c:pt>
                <c:pt idx="1163">
                  <c:v>3.0749309999999999</c:v>
                </c:pt>
                <c:pt idx="1164">
                  <c:v>3.0759639999999999</c:v>
                </c:pt>
                <c:pt idx="1165">
                  <c:v>3.0694530000000002</c:v>
                </c:pt>
                <c:pt idx="1166">
                  <c:v>3.0887180000000001</c:v>
                </c:pt>
                <c:pt idx="1167">
                  <c:v>3.0623269999999998</c:v>
                </c:pt>
                <c:pt idx="1168">
                  <c:v>3.0724870000000002</c:v>
                </c:pt>
                <c:pt idx="1169">
                  <c:v>3.070875</c:v>
                </c:pt>
                <c:pt idx="1170">
                  <c:v>3.075313</c:v>
                </c:pt>
                <c:pt idx="1171">
                  <c:v>3.0644230000000001</c:v>
                </c:pt>
                <c:pt idx="1172">
                  <c:v>2.910396</c:v>
                </c:pt>
                <c:pt idx="1173">
                  <c:v>2.9144739999999998</c:v>
                </c:pt>
                <c:pt idx="1174">
                  <c:v>2.9192480000000001</c:v>
                </c:pt>
                <c:pt idx="1175">
                  <c:v>2.9145129999999999</c:v>
                </c:pt>
                <c:pt idx="1176">
                  <c:v>2.9175</c:v>
                </c:pt>
                <c:pt idx="1177">
                  <c:v>2.921462</c:v>
                </c:pt>
                <c:pt idx="1178">
                  <c:v>2.917872</c:v>
                </c:pt>
                <c:pt idx="1179">
                  <c:v>2.9098250000000001</c:v>
                </c:pt>
                <c:pt idx="1180">
                  <c:v>3.0819749999999999</c:v>
                </c:pt>
                <c:pt idx="1181">
                  <c:v>3.0944880000000001</c:v>
                </c:pt>
                <c:pt idx="1182">
                  <c:v>3.0910899999999999</c:v>
                </c:pt>
                <c:pt idx="1183">
                  <c:v>3.0770529999999998</c:v>
                </c:pt>
                <c:pt idx="1184">
                  <c:v>3.0773470000000001</c:v>
                </c:pt>
                <c:pt idx="1185">
                  <c:v>3.0893860000000002</c:v>
                </c:pt>
                <c:pt idx="1186">
                  <c:v>3.091923</c:v>
                </c:pt>
                <c:pt idx="1187">
                  <c:v>3.0770490000000001</c:v>
                </c:pt>
                <c:pt idx="1188">
                  <c:v>3.0716730000000001</c:v>
                </c:pt>
                <c:pt idx="1189">
                  <c:v>3.068737</c:v>
                </c:pt>
                <c:pt idx="1190">
                  <c:v>3.0865870000000002</c:v>
                </c:pt>
                <c:pt idx="1191">
                  <c:v>3.0776599999999998</c:v>
                </c:pt>
                <c:pt idx="1192">
                  <c:v>3.0674649999999999</c:v>
                </c:pt>
                <c:pt idx="1193">
                  <c:v>3.0856599999999998</c:v>
                </c:pt>
                <c:pt idx="1194">
                  <c:v>3.080403</c:v>
                </c:pt>
                <c:pt idx="1195">
                  <c:v>3.0845959999999999</c:v>
                </c:pt>
                <c:pt idx="1196">
                  <c:v>3.0873849999999998</c:v>
                </c:pt>
                <c:pt idx="1197">
                  <c:v>3.109181</c:v>
                </c:pt>
                <c:pt idx="1198">
                  <c:v>3.0694119999999998</c:v>
                </c:pt>
                <c:pt idx="1199">
                  <c:v>3.0674489999999999</c:v>
                </c:pt>
                <c:pt idx="1200">
                  <c:v>3.079091</c:v>
                </c:pt>
                <c:pt idx="1201">
                  <c:v>3.0902449999999999</c:v>
                </c:pt>
                <c:pt idx="1202">
                  <c:v>2.9137439999999999</c:v>
                </c:pt>
                <c:pt idx="1203">
                  <c:v>3.0818340000000002</c:v>
                </c:pt>
                <c:pt idx="1204">
                  <c:v>3.0938650000000001</c:v>
                </c:pt>
                <c:pt idx="1205">
                  <c:v>3.0868359999999999</c:v>
                </c:pt>
                <c:pt idx="1206">
                  <c:v>3.0863839999999998</c:v>
                </c:pt>
                <c:pt idx="1207">
                  <c:v>3.0763929999999999</c:v>
                </c:pt>
                <c:pt idx="1208">
                  <c:v>3.0795759999999999</c:v>
                </c:pt>
                <c:pt idx="1209">
                  <c:v>3.0734789999999998</c:v>
                </c:pt>
                <c:pt idx="1210">
                  <c:v>3.0954359999999999</c:v>
                </c:pt>
                <c:pt idx="1211">
                  <c:v>3.0763240000000001</c:v>
                </c:pt>
                <c:pt idx="1212">
                  <c:v>3.0745019999999998</c:v>
                </c:pt>
                <c:pt idx="1213">
                  <c:v>3.0706389999999999</c:v>
                </c:pt>
                <c:pt idx="1214">
                  <c:v>3.0399400000000001</c:v>
                </c:pt>
                <c:pt idx="1215">
                  <c:v>3.0571969999999999</c:v>
                </c:pt>
                <c:pt idx="1216">
                  <c:v>3.0659920000000001</c:v>
                </c:pt>
                <c:pt idx="1217">
                  <c:v>3.07016</c:v>
                </c:pt>
                <c:pt idx="1218">
                  <c:v>3.0661489999999998</c:v>
                </c:pt>
                <c:pt idx="1219">
                  <c:v>3.0626180000000001</c:v>
                </c:pt>
                <c:pt idx="1220">
                  <c:v>3.0846260000000001</c:v>
                </c:pt>
                <c:pt idx="1221">
                  <c:v>3.0647929999999999</c:v>
                </c:pt>
                <c:pt idx="1222">
                  <c:v>3.0880459999999998</c:v>
                </c:pt>
                <c:pt idx="1223">
                  <c:v>3.0748519999999999</c:v>
                </c:pt>
                <c:pt idx="1224">
                  <c:v>2.5315460000000001</c:v>
                </c:pt>
                <c:pt idx="1225">
                  <c:v>2.529541</c:v>
                </c:pt>
                <c:pt idx="1226">
                  <c:v>2.5425589999999998</c:v>
                </c:pt>
                <c:pt idx="1227">
                  <c:v>2.5498509999999999</c:v>
                </c:pt>
                <c:pt idx="1228">
                  <c:v>2.755115</c:v>
                </c:pt>
                <c:pt idx="1229">
                  <c:v>2.760068</c:v>
                </c:pt>
                <c:pt idx="1230">
                  <c:v>2.643472</c:v>
                </c:pt>
                <c:pt idx="1231">
                  <c:v>2.569191</c:v>
                </c:pt>
                <c:pt idx="1232">
                  <c:v>2.5692840000000001</c:v>
                </c:pt>
                <c:pt idx="1233">
                  <c:v>2.6508120000000002</c:v>
                </c:pt>
                <c:pt idx="1234">
                  <c:v>2.6463260000000002</c:v>
                </c:pt>
                <c:pt idx="1235">
                  <c:v>2.6505480000000001</c:v>
                </c:pt>
                <c:pt idx="1236">
                  <c:v>2.6485310000000002</c:v>
                </c:pt>
                <c:pt idx="1237">
                  <c:v>2.6432579999999999</c:v>
                </c:pt>
                <c:pt idx="1238">
                  <c:v>2.5419330000000002</c:v>
                </c:pt>
                <c:pt idx="1239">
                  <c:v>2.5469460000000002</c:v>
                </c:pt>
                <c:pt idx="1240">
                  <c:v>2.6607409999999998</c:v>
                </c:pt>
                <c:pt idx="1241">
                  <c:v>2.5552109999999999</c:v>
                </c:pt>
                <c:pt idx="1242">
                  <c:v>2.617429</c:v>
                </c:pt>
                <c:pt idx="1243">
                  <c:v>2.5970930000000001</c:v>
                </c:pt>
                <c:pt idx="1244">
                  <c:v>2.5624829999999998</c:v>
                </c:pt>
                <c:pt idx="1245">
                  <c:v>2.5881569999999998</c:v>
                </c:pt>
                <c:pt idx="1246">
                  <c:v>2.5826099999999999</c:v>
                </c:pt>
                <c:pt idx="1247">
                  <c:v>2.6519970000000002</c:v>
                </c:pt>
                <c:pt idx="1248">
                  <c:v>2.5950700000000002</c:v>
                </c:pt>
                <c:pt idx="1249">
                  <c:v>2.5954480000000002</c:v>
                </c:pt>
                <c:pt idx="1250">
                  <c:v>2.5872199999999999</c:v>
                </c:pt>
                <c:pt idx="1251">
                  <c:v>2.5838429999999999</c:v>
                </c:pt>
                <c:pt idx="1252">
                  <c:v>2.5341429999999998</c:v>
                </c:pt>
                <c:pt idx="1253">
                  <c:v>2.5291389999999998</c:v>
                </c:pt>
                <c:pt idx="1254">
                  <c:v>2.6292209999999998</c:v>
                </c:pt>
                <c:pt idx="1255">
                  <c:v>2.633041</c:v>
                </c:pt>
                <c:pt idx="1256">
                  <c:v>2.6035080000000002</c:v>
                </c:pt>
                <c:pt idx="1257">
                  <c:v>2.5698560000000001</c:v>
                </c:pt>
                <c:pt idx="1258">
                  <c:v>2.5921539999999998</c:v>
                </c:pt>
                <c:pt idx="1259">
                  <c:v>2.530529</c:v>
                </c:pt>
                <c:pt idx="1260">
                  <c:v>2.5345430000000002</c:v>
                </c:pt>
                <c:pt idx="1261">
                  <c:v>2.6409250000000002</c:v>
                </c:pt>
                <c:pt idx="1262">
                  <c:v>2.6456949999999999</c:v>
                </c:pt>
                <c:pt idx="1263">
                  <c:v>2.603707</c:v>
                </c:pt>
                <c:pt idx="1264">
                  <c:v>2.6181679999999998</c:v>
                </c:pt>
                <c:pt idx="1265">
                  <c:v>2.5980880000000002</c:v>
                </c:pt>
                <c:pt idx="1266">
                  <c:v>2.5320420000000001</c:v>
                </c:pt>
                <c:pt idx="1267">
                  <c:v>2.5366089999999999</c:v>
                </c:pt>
                <c:pt idx="1268">
                  <c:v>2.5843630000000002</c:v>
                </c:pt>
                <c:pt idx="1269">
                  <c:v>2.424534</c:v>
                </c:pt>
                <c:pt idx="1270">
                  <c:v>2.4414319999999998</c:v>
                </c:pt>
                <c:pt idx="1271">
                  <c:v>2.5848149999999999</c:v>
                </c:pt>
                <c:pt idx="1272">
                  <c:v>2.567717</c:v>
                </c:pt>
                <c:pt idx="1273">
                  <c:v>2.531139</c:v>
                </c:pt>
                <c:pt idx="1274">
                  <c:v>2.5259209999999999</c:v>
                </c:pt>
                <c:pt idx="1275">
                  <c:v>2.6047609999999999</c:v>
                </c:pt>
                <c:pt idx="1276">
                  <c:v>2.613899</c:v>
                </c:pt>
                <c:pt idx="1277">
                  <c:v>2.547733</c:v>
                </c:pt>
                <c:pt idx="1278">
                  <c:v>2.5303239999999998</c:v>
                </c:pt>
                <c:pt idx="1279">
                  <c:v>2.5265900000000001</c:v>
                </c:pt>
                <c:pt idx="1280">
                  <c:v>2.5197639999999999</c:v>
                </c:pt>
                <c:pt idx="1281">
                  <c:v>2.5182519999999999</c:v>
                </c:pt>
                <c:pt idx="1282">
                  <c:v>2.5352450000000002</c:v>
                </c:pt>
                <c:pt idx="1283">
                  <c:v>2.6590289999999999</c:v>
                </c:pt>
                <c:pt idx="1284">
                  <c:v>2.5469680000000001</c:v>
                </c:pt>
                <c:pt idx="1285">
                  <c:v>2.5430640000000002</c:v>
                </c:pt>
                <c:pt idx="1286">
                  <c:v>2.5401389999999999</c:v>
                </c:pt>
                <c:pt idx="1287">
                  <c:v>2.5495260000000002</c:v>
                </c:pt>
                <c:pt idx="1288">
                  <c:v>2.5490789999999999</c:v>
                </c:pt>
                <c:pt idx="1289">
                  <c:v>2.6060120000000002</c:v>
                </c:pt>
                <c:pt idx="1290">
                  <c:v>2.5943990000000001</c:v>
                </c:pt>
                <c:pt idx="1291">
                  <c:v>2.6027930000000001</c:v>
                </c:pt>
                <c:pt idx="1292">
                  <c:v>2.5993390000000001</c:v>
                </c:pt>
                <c:pt idx="1293">
                  <c:v>2.5920510000000001</c:v>
                </c:pt>
                <c:pt idx="1294">
                  <c:v>2.5455930000000002</c:v>
                </c:pt>
                <c:pt idx="1295">
                  <c:v>2.5346839999999999</c:v>
                </c:pt>
                <c:pt idx="1296">
                  <c:v>2.584876</c:v>
                </c:pt>
                <c:pt idx="1297">
                  <c:v>2.6006170000000002</c:v>
                </c:pt>
                <c:pt idx="1298">
                  <c:v>2.65089</c:v>
                </c:pt>
                <c:pt idx="1299">
                  <c:v>2.661429</c:v>
                </c:pt>
                <c:pt idx="1300">
                  <c:v>2.64927</c:v>
                </c:pt>
                <c:pt idx="1301">
                  <c:v>2.593785</c:v>
                </c:pt>
                <c:pt idx="1302">
                  <c:v>2.5965440000000002</c:v>
                </c:pt>
                <c:pt idx="1303">
                  <c:v>2.6026750000000001</c:v>
                </c:pt>
                <c:pt idx="1304">
                  <c:v>2.6621130000000002</c:v>
                </c:pt>
                <c:pt idx="1305">
                  <c:v>2.647052</c:v>
                </c:pt>
                <c:pt idx="1306">
                  <c:v>2.6534460000000002</c:v>
                </c:pt>
                <c:pt idx="1307">
                  <c:v>2.6589689999999999</c:v>
                </c:pt>
                <c:pt idx="1308">
                  <c:v>2.6460849999999998</c:v>
                </c:pt>
                <c:pt idx="1309">
                  <c:v>2.6333139999999999</c:v>
                </c:pt>
                <c:pt idx="1310">
                  <c:v>2.6149110000000002</c:v>
                </c:pt>
                <c:pt idx="1311">
                  <c:v>2.4564210000000002</c:v>
                </c:pt>
                <c:pt idx="1312">
                  <c:v>2.4567239999999999</c:v>
                </c:pt>
                <c:pt idx="1313">
                  <c:v>2.569928</c:v>
                </c:pt>
                <c:pt idx="1314">
                  <c:v>2.6159409999999998</c:v>
                </c:pt>
                <c:pt idx="1315">
                  <c:v>2.5529790000000001</c:v>
                </c:pt>
                <c:pt idx="1316">
                  <c:v>2.5617570000000001</c:v>
                </c:pt>
                <c:pt idx="1317">
                  <c:v>2.652101</c:v>
                </c:pt>
                <c:pt idx="1318">
                  <c:v>2.650709</c:v>
                </c:pt>
                <c:pt idx="1319">
                  <c:v>2.652196</c:v>
                </c:pt>
                <c:pt idx="1320">
                  <c:v>2.6529989999999999</c:v>
                </c:pt>
                <c:pt idx="1321">
                  <c:v>2.657521</c:v>
                </c:pt>
                <c:pt idx="1322">
                  <c:v>2.5998790000000001</c:v>
                </c:pt>
                <c:pt idx="1323">
                  <c:v>2.604797</c:v>
                </c:pt>
                <c:pt idx="1324">
                  <c:v>2.4751340000000002</c:v>
                </c:pt>
                <c:pt idx="1325">
                  <c:v>2.4914369999999999</c:v>
                </c:pt>
                <c:pt idx="1326">
                  <c:v>2.468143</c:v>
                </c:pt>
                <c:pt idx="1327">
                  <c:v>2.5999439999999998</c:v>
                </c:pt>
                <c:pt idx="1328">
                  <c:v>2.5443519999999999</c:v>
                </c:pt>
                <c:pt idx="1329">
                  <c:v>2.541258</c:v>
                </c:pt>
                <c:pt idx="1330">
                  <c:v>2.5397509999999999</c:v>
                </c:pt>
                <c:pt idx="1331">
                  <c:v>2.603024</c:v>
                </c:pt>
                <c:pt idx="1332">
                  <c:v>2.5443980000000002</c:v>
                </c:pt>
                <c:pt idx="1333">
                  <c:v>2.5560149999999999</c:v>
                </c:pt>
                <c:pt idx="1334">
                  <c:v>2.5480680000000002</c:v>
                </c:pt>
                <c:pt idx="1335">
                  <c:v>2.5933820000000001</c:v>
                </c:pt>
                <c:pt idx="1336">
                  <c:v>2.5371990000000002</c:v>
                </c:pt>
                <c:pt idx="1337">
                  <c:v>2.539425</c:v>
                </c:pt>
                <c:pt idx="1338">
                  <c:v>2.597248</c:v>
                </c:pt>
                <c:pt idx="1339">
                  <c:v>2.6041069999999999</c:v>
                </c:pt>
                <c:pt idx="1340">
                  <c:v>2.5529229999999998</c:v>
                </c:pt>
                <c:pt idx="1341">
                  <c:v>2.6057950000000001</c:v>
                </c:pt>
                <c:pt idx="1342">
                  <c:v>2.7624200000000001</c:v>
                </c:pt>
                <c:pt idx="1343">
                  <c:v>2.6448580000000002</c:v>
                </c:pt>
                <c:pt idx="1344">
                  <c:v>2.605559</c:v>
                </c:pt>
                <c:pt idx="1345">
                  <c:v>2.60581</c:v>
                </c:pt>
                <c:pt idx="1346">
                  <c:v>2.6049449999999998</c:v>
                </c:pt>
                <c:pt idx="1347">
                  <c:v>2.604066</c:v>
                </c:pt>
                <c:pt idx="1348">
                  <c:v>2.6124719999999999</c:v>
                </c:pt>
                <c:pt idx="1349">
                  <c:v>2.5511360000000001</c:v>
                </c:pt>
                <c:pt idx="1350">
                  <c:v>2.5522459999999998</c:v>
                </c:pt>
                <c:pt idx="1351">
                  <c:v>2.5522770000000001</c:v>
                </c:pt>
                <c:pt idx="1352">
                  <c:v>2.6073140000000001</c:v>
                </c:pt>
                <c:pt idx="1353">
                  <c:v>2.6033189999999999</c:v>
                </c:pt>
                <c:pt idx="1354">
                  <c:v>2.7622580000000001</c:v>
                </c:pt>
                <c:pt idx="1355">
                  <c:v>2.7747470000000001</c:v>
                </c:pt>
                <c:pt idx="1356">
                  <c:v>2.7168570000000001</c:v>
                </c:pt>
                <c:pt idx="1357">
                  <c:v>2.5636480000000001</c:v>
                </c:pt>
                <c:pt idx="1358">
                  <c:v>2.5578400000000001</c:v>
                </c:pt>
                <c:pt idx="1359">
                  <c:v>2.7640229999999999</c:v>
                </c:pt>
                <c:pt idx="1360">
                  <c:v>2.7122060000000001</c:v>
                </c:pt>
                <c:pt idx="1361">
                  <c:v>2.658871</c:v>
                </c:pt>
                <c:pt idx="1362">
                  <c:v>2.7121460000000002</c:v>
                </c:pt>
                <c:pt idx="1363">
                  <c:v>2.657813</c:v>
                </c:pt>
                <c:pt idx="1364">
                  <c:v>2.5453969999999999</c:v>
                </c:pt>
                <c:pt idx="1365">
                  <c:v>2.5440450000000001</c:v>
                </c:pt>
                <c:pt idx="1366">
                  <c:v>2.6560519999999999</c:v>
                </c:pt>
                <c:pt idx="1367">
                  <c:v>2.6836959999999999</c:v>
                </c:pt>
                <c:pt idx="1368">
                  <c:v>2.6863519999999999</c:v>
                </c:pt>
                <c:pt idx="1369">
                  <c:v>2.6568670000000001</c:v>
                </c:pt>
                <c:pt idx="1370">
                  <c:v>2.6037029999999999</c:v>
                </c:pt>
                <c:pt idx="1371">
                  <c:v>2.5527250000000001</c:v>
                </c:pt>
                <c:pt idx="1372">
                  <c:v>2.5549780000000002</c:v>
                </c:pt>
                <c:pt idx="1373">
                  <c:v>2.71271</c:v>
                </c:pt>
                <c:pt idx="1374">
                  <c:v>2.651624</c:v>
                </c:pt>
                <c:pt idx="1375">
                  <c:v>2.66683</c:v>
                </c:pt>
                <c:pt idx="1376">
                  <c:v>2.664806</c:v>
                </c:pt>
                <c:pt idx="1377">
                  <c:v>2.6425779999999999</c:v>
                </c:pt>
                <c:pt idx="1378">
                  <c:v>2.602757</c:v>
                </c:pt>
                <c:pt idx="1379">
                  <c:v>2.5889570000000002</c:v>
                </c:pt>
                <c:pt idx="1380">
                  <c:v>2.653219</c:v>
                </c:pt>
                <c:pt idx="1381">
                  <c:v>2.6637469999999999</c:v>
                </c:pt>
                <c:pt idx="1382">
                  <c:v>2.6180539999999999</c:v>
                </c:pt>
                <c:pt idx="1383">
                  <c:v>2.6130819999999999</c:v>
                </c:pt>
                <c:pt idx="1384">
                  <c:v>2.6134810000000002</c:v>
                </c:pt>
                <c:pt idx="1385">
                  <c:v>2.5622470000000002</c:v>
                </c:pt>
                <c:pt idx="1386">
                  <c:v>2.562246</c:v>
                </c:pt>
                <c:pt idx="1387">
                  <c:v>2.6708099999999999</c:v>
                </c:pt>
                <c:pt idx="1388">
                  <c:v>2.6674259999999999</c:v>
                </c:pt>
                <c:pt idx="1389">
                  <c:v>2.6147680000000002</c:v>
                </c:pt>
                <c:pt idx="1390">
                  <c:v>2.6103109999999998</c:v>
                </c:pt>
                <c:pt idx="1391">
                  <c:v>2.6134659999999998</c:v>
                </c:pt>
                <c:pt idx="1392">
                  <c:v>2.5548929999999999</c:v>
                </c:pt>
                <c:pt idx="1393">
                  <c:v>2.5652699999999999</c:v>
                </c:pt>
                <c:pt idx="1394">
                  <c:v>2.6140300000000001</c:v>
                </c:pt>
                <c:pt idx="1395">
                  <c:v>2.6132409999999999</c:v>
                </c:pt>
                <c:pt idx="1396">
                  <c:v>2.6186539999999998</c:v>
                </c:pt>
                <c:pt idx="1397">
                  <c:v>2.621855</c:v>
                </c:pt>
                <c:pt idx="1398">
                  <c:v>2.4646479999999999</c:v>
                </c:pt>
                <c:pt idx="1399">
                  <c:v>2.498758</c:v>
                </c:pt>
                <c:pt idx="1400">
                  <c:v>2.4646859999999999</c:v>
                </c:pt>
                <c:pt idx="1401">
                  <c:v>2.4627210000000002</c:v>
                </c:pt>
                <c:pt idx="1402">
                  <c:v>2.5185810000000002</c:v>
                </c:pt>
                <c:pt idx="1403">
                  <c:v>2.5197620000000001</c:v>
                </c:pt>
                <c:pt idx="1404">
                  <c:v>2.5112480000000001</c:v>
                </c:pt>
                <c:pt idx="1405">
                  <c:v>2.5183529999999998</c:v>
                </c:pt>
                <c:pt idx="1406">
                  <c:v>2.505681</c:v>
                </c:pt>
                <c:pt idx="1407">
                  <c:v>2.4546190000000001</c:v>
                </c:pt>
                <c:pt idx="1408">
                  <c:v>2.4999739999999999</c:v>
                </c:pt>
                <c:pt idx="1409">
                  <c:v>2.495079</c:v>
                </c:pt>
                <c:pt idx="1410">
                  <c:v>2.506491</c:v>
                </c:pt>
                <c:pt idx="1411">
                  <c:v>2.5117560000000001</c:v>
                </c:pt>
                <c:pt idx="1412">
                  <c:v>2.5143119999999999</c:v>
                </c:pt>
                <c:pt idx="1413">
                  <c:v>2.4662160000000002</c:v>
                </c:pt>
                <c:pt idx="1414">
                  <c:v>2.4642140000000001</c:v>
                </c:pt>
                <c:pt idx="1415">
                  <c:v>2.5182790000000002</c:v>
                </c:pt>
                <c:pt idx="1416">
                  <c:v>2.5138310000000001</c:v>
                </c:pt>
                <c:pt idx="1417">
                  <c:v>2.2995610000000002</c:v>
                </c:pt>
                <c:pt idx="1418">
                  <c:v>2.301866</c:v>
                </c:pt>
                <c:pt idx="1419">
                  <c:v>2.3061769999999999</c:v>
                </c:pt>
                <c:pt idx="1420">
                  <c:v>2.306737</c:v>
                </c:pt>
                <c:pt idx="1421">
                  <c:v>2.3097479999999999</c:v>
                </c:pt>
                <c:pt idx="1422">
                  <c:v>2.3051179999999998</c:v>
                </c:pt>
                <c:pt idx="1423">
                  <c:v>2.2989190000000002</c:v>
                </c:pt>
                <c:pt idx="1424">
                  <c:v>2.293358</c:v>
                </c:pt>
                <c:pt idx="1425">
                  <c:v>2.353637</c:v>
                </c:pt>
                <c:pt idx="1426">
                  <c:v>2.3471030000000002</c:v>
                </c:pt>
                <c:pt idx="1427">
                  <c:v>2.1848809999999999</c:v>
                </c:pt>
                <c:pt idx="1428">
                  <c:v>2.1889219999999998</c:v>
                </c:pt>
                <c:pt idx="1429">
                  <c:v>2.3085719999999998</c:v>
                </c:pt>
                <c:pt idx="1430">
                  <c:v>2.3065449999999998</c:v>
                </c:pt>
                <c:pt idx="1431">
                  <c:v>2.306835</c:v>
                </c:pt>
                <c:pt idx="1432">
                  <c:v>2.3014039999999998</c:v>
                </c:pt>
                <c:pt idx="1433">
                  <c:v>2.450313</c:v>
                </c:pt>
                <c:pt idx="1434">
                  <c:v>2.4432510000000001</c:v>
                </c:pt>
                <c:pt idx="1435">
                  <c:v>2.355245</c:v>
                </c:pt>
                <c:pt idx="1436">
                  <c:v>2.4003060000000001</c:v>
                </c:pt>
                <c:pt idx="1437">
                  <c:v>2.3926569999999998</c:v>
                </c:pt>
                <c:pt idx="1438">
                  <c:v>2.3613940000000002</c:v>
                </c:pt>
                <c:pt idx="1439">
                  <c:v>2.394444</c:v>
                </c:pt>
                <c:pt idx="1440">
                  <c:v>2.4000490000000001</c:v>
                </c:pt>
                <c:pt idx="1441">
                  <c:v>2.3450839999999999</c:v>
                </c:pt>
                <c:pt idx="1442">
                  <c:v>2.346438</c:v>
                </c:pt>
                <c:pt idx="1443">
                  <c:v>2.405821</c:v>
                </c:pt>
                <c:pt idx="1444">
                  <c:v>2.4035690000000001</c:v>
                </c:pt>
                <c:pt idx="1445">
                  <c:v>2.3988130000000001</c:v>
                </c:pt>
                <c:pt idx="1446">
                  <c:v>2.3913150000000001</c:v>
                </c:pt>
                <c:pt idx="1447">
                  <c:v>2.3873030000000002</c:v>
                </c:pt>
                <c:pt idx="1448">
                  <c:v>2.4068900000000002</c:v>
                </c:pt>
                <c:pt idx="1449">
                  <c:v>2.3998529999999998</c:v>
                </c:pt>
                <c:pt idx="1450">
                  <c:v>2.4648059999999998</c:v>
                </c:pt>
                <c:pt idx="1451">
                  <c:v>2.457436</c:v>
                </c:pt>
                <c:pt idx="1452">
                  <c:v>2.4595310000000001</c:v>
                </c:pt>
                <c:pt idx="1453">
                  <c:v>2.4553280000000002</c:v>
                </c:pt>
                <c:pt idx="1454">
                  <c:v>2.4610479999999999</c:v>
                </c:pt>
                <c:pt idx="1455">
                  <c:v>2.409316</c:v>
                </c:pt>
                <c:pt idx="1456">
                  <c:v>2.4128560000000001</c:v>
                </c:pt>
                <c:pt idx="1457">
                  <c:v>2.472334</c:v>
                </c:pt>
                <c:pt idx="1458">
                  <c:v>2.460798</c:v>
                </c:pt>
                <c:pt idx="1459">
                  <c:v>2.464845</c:v>
                </c:pt>
                <c:pt idx="1460">
                  <c:v>2.4633669999999999</c:v>
                </c:pt>
                <c:pt idx="1461">
                  <c:v>2.4248080000000001</c:v>
                </c:pt>
                <c:pt idx="1462">
                  <c:v>2.3978579999999998</c:v>
                </c:pt>
                <c:pt idx="1463">
                  <c:v>2.3986779999999999</c:v>
                </c:pt>
                <c:pt idx="1464">
                  <c:v>2.5034360000000002</c:v>
                </c:pt>
                <c:pt idx="1465">
                  <c:v>2.5079090000000002</c:v>
                </c:pt>
                <c:pt idx="1466">
                  <c:v>2.5124490000000002</c:v>
                </c:pt>
                <c:pt idx="1467">
                  <c:v>2.514907</c:v>
                </c:pt>
                <c:pt idx="1468">
                  <c:v>2.5063409999999999</c:v>
                </c:pt>
                <c:pt idx="1469">
                  <c:v>2.458958</c:v>
                </c:pt>
                <c:pt idx="1470">
                  <c:v>2.460664</c:v>
                </c:pt>
                <c:pt idx="1471">
                  <c:v>2.544146</c:v>
                </c:pt>
                <c:pt idx="1472">
                  <c:v>2.5475530000000002</c:v>
                </c:pt>
                <c:pt idx="1473">
                  <c:v>2.5721980000000002</c:v>
                </c:pt>
                <c:pt idx="1474">
                  <c:v>2.5741990000000001</c:v>
                </c:pt>
                <c:pt idx="1475">
                  <c:v>1.983006</c:v>
                </c:pt>
                <c:pt idx="1476">
                  <c:v>1.952931</c:v>
                </c:pt>
                <c:pt idx="1477">
                  <c:v>2.221778</c:v>
                </c:pt>
                <c:pt idx="1478">
                  <c:v>2.6073249999999999</c:v>
                </c:pt>
                <c:pt idx="1479">
                  <c:v>2.6094430000000002</c:v>
                </c:pt>
                <c:pt idx="1480">
                  <c:v>2.5973199999999999</c:v>
                </c:pt>
                <c:pt idx="1481">
                  <c:v>2.5716070000000002</c:v>
                </c:pt>
                <c:pt idx="1482">
                  <c:v>2.556384</c:v>
                </c:pt>
                <c:pt idx="1483">
                  <c:v>2.5649890000000002</c:v>
                </c:pt>
                <c:pt idx="1484">
                  <c:v>2.5664259999999999</c:v>
                </c:pt>
                <c:pt idx="1485">
                  <c:v>2.601099</c:v>
                </c:pt>
                <c:pt idx="1486">
                  <c:v>2.6872199999999999</c:v>
                </c:pt>
                <c:pt idx="1487">
                  <c:v>2.6821090000000001</c:v>
                </c:pt>
                <c:pt idx="1488">
                  <c:v>2.6820200000000001</c:v>
                </c:pt>
                <c:pt idx="1489">
                  <c:v>2.6750129999999999</c:v>
                </c:pt>
                <c:pt idx="1490">
                  <c:v>2.6697000000000002</c:v>
                </c:pt>
                <c:pt idx="1491">
                  <c:v>2.6534200000000001</c:v>
                </c:pt>
                <c:pt idx="1492">
                  <c:v>2.7590789999999998</c:v>
                </c:pt>
                <c:pt idx="1493">
                  <c:v>2.7677580000000002</c:v>
                </c:pt>
                <c:pt idx="1494">
                  <c:v>2.770613</c:v>
                </c:pt>
                <c:pt idx="1495">
                  <c:v>2.7160950000000001</c:v>
                </c:pt>
                <c:pt idx="1496">
                  <c:v>2.7180390000000001</c:v>
                </c:pt>
                <c:pt idx="1497">
                  <c:v>2.60189</c:v>
                </c:pt>
                <c:pt idx="1498">
                  <c:v>2.5925129999999998</c:v>
                </c:pt>
                <c:pt idx="1499">
                  <c:v>2.6498200000000001</c:v>
                </c:pt>
                <c:pt idx="1500">
                  <c:v>2.6819220000000001</c:v>
                </c:pt>
                <c:pt idx="1501">
                  <c:v>2.6827000000000001</c:v>
                </c:pt>
                <c:pt idx="1502">
                  <c:v>2.680793</c:v>
                </c:pt>
                <c:pt idx="1503">
                  <c:v>2.634925</c:v>
                </c:pt>
                <c:pt idx="1504">
                  <c:v>2.5800350000000001</c:v>
                </c:pt>
                <c:pt idx="1505">
                  <c:v>2.5780319999999999</c:v>
                </c:pt>
                <c:pt idx="1506">
                  <c:v>2.6384099999999999</c:v>
                </c:pt>
                <c:pt idx="1507">
                  <c:v>2.6355369999999998</c:v>
                </c:pt>
                <c:pt idx="1508">
                  <c:v>2.6360769999999998</c:v>
                </c:pt>
                <c:pt idx="1509">
                  <c:v>2.609594</c:v>
                </c:pt>
                <c:pt idx="1510">
                  <c:v>2.5967769999999999</c:v>
                </c:pt>
                <c:pt idx="1511">
                  <c:v>2.5234839999999998</c:v>
                </c:pt>
                <c:pt idx="1512">
                  <c:v>2.5264850000000001</c:v>
                </c:pt>
                <c:pt idx="1513">
                  <c:v>2.5274649999999999</c:v>
                </c:pt>
                <c:pt idx="1514">
                  <c:v>2.5274009999999998</c:v>
                </c:pt>
                <c:pt idx="1515">
                  <c:v>2.6379730000000001</c:v>
                </c:pt>
                <c:pt idx="1516">
                  <c:v>2.7221099999999998</c:v>
                </c:pt>
                <c:pt idx="1517">
                  <c:v>2.8338839999999998</c:v>
                </c:pt>
                <c:pt idx="1518">
                  <c:v>2.8734829999999998</c:v>
                </c:pt>
                <c:pt idx="1519">
                  <c:v>2.8576160000000002</c:v>
                </c:pt>
                <c:pt idx="1520">
                  <c:v>2.8697819999999998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2C99-41DC-A4EF-842E3290151A}"/>
            </c:ext>
          </c:extLst>
        </c:ser>
        <c:ser>
          <c:idx val="1"/>
          <c:order val="1"/>
          <c:tx>
            <c:strRef>
              <c:f>'Available Capacity'!$E$1</c:f>
              <c:strCache>
                <c:ptCount val="1"/>
                <c:pt idx="0">
                  <c:v>SoCal Sendout</c:v>
                </c:pt>
              </c:strCache>
            </c:strRef>
          </c:tx>
          <c:spPr>
            <a:ln w="19050" cap="rnd">
              <a:solidFill>
                <a:schemeClr val="accent6">
                  <a:lumMod val="75000"/>
                  <a:alpha val="86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1264"/>
              <c:layout>
                <c:manualLayout>
                  <c:x val="-4.6316286222868056E-2"/>
                  <c:y val="-0.1623531284072516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Southern Zone</a:t>
                    </a:r>
                  </a:p>
                  <a:p>
                    <a:r>
                      <a:rPr lang="en-US"/>
                      <a:t>Restrictions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C99-41DC-A4EF-842E3290151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25400" cap="flat" cmpd="sng" algn="ctr">
                      <a:solidFill>
                        <a:schemeClr val="tx1"/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'Available Capacity'!$A$2:$A$1522</c:f>
              <c:numCache>
                <c:formatCode>m/d/yyyy</c:formatCode>
                <c:ptCount val="1521"/>
                <c:pt idx="0">
                  <c:v>41944</c:v>
                </c:pt>
                <c:pt idx="1">
                  <c:v>41945</c:v>
                </c:pt>
                <c:pt idx="2">
                  <c:v>41946</c:v>
                </c:pt>
                <c:pt idx="3">
                  <c:v>41947</c:v>
                </c:pt>
                <c:pt idx="4">
                  <c:v>41948</c:v>
                </c:pt>
                <c:pt idx="5">
                  <c:v>41949</c:v>
                </c:pt>
                <c:pt idx="6">
                  <c:v>41950</c:v>
                </c:pt>
                <c:pt idx="7">
                  <c:v>41951</c:v>
                </c:pt>
                <c:pt idx="8">
                  <c:v>41952</c:v>
                </c:pt>
                <c:pt idx="9">
                  <c:v>41953</c:v>
                </c:pt>
                <c:pt idx="10">
                  <c:v>41954</c:v>
                </c:pt>
                <c:pt idx="11">
                  <c:v>41955</c:v>
                </c:pt>
                <c:pt idx="12">
                  <c:v>41956</c:v>
                </c:pt>
                <c:pt idx="13">
                  <c:v>41957</c:v>
                </c:pt>
                <c:pt idx="14">
                  <c:v>41958</c:v>
                </c:pt>
                <c:pt idx="15">
                  <c:v>41959</c:v>
                </c:pt>
                <c:pt idx="16">
                  <c:v>41960</c:v>
                </c:pt>
                <c:pt idx="17">
                  <c:v>41961</c:v>
                </c:pt>
                <c:pt idx="18">
                  <c:v>41962</c:v>
                </c:pt>
                <c:pt idx="19">
                  <c:v>41963</c:v>
                </c:pt>
                <c:pt idx="20">
                  <c:v>41964</c:v>
                </c:pt>
                <c:pt idx="21">
                  <c:v>41965</c:v>
                </c:pt>
                <c:pt idx="22">
                  <c:v>41966</c:v>
                </c:pt>
                <c:pt idx="23">
                  <c:v>41967</c:v>
                </c:pt>
                <c:pt idx="24">
                  <c:v>41968</c:v>
                </c:pt>
                <c:pt idx="25">
                  <c:v>41969</c:v>
                </c:pt>
                <c:pt idx="26">
                  <c:v>41970</c:v>
                </c:pt>
                <c:pt idx="27">
                  <c:v>41971</c:v>
                </c:pt>
                <c:pt idx="28">
                  <c:v>41972</c:v>
                </c:pt>
                <c:pt idx="29">
                  <c:v>41973</c:v>
                </c:pt>
                <c:pt idx="30">
                  <c:v>41974</c:v>
                </c:pt>
                <c:pt idx="31">
                  <c:v>41975</c:v>
                </c:pt>
                <c:pt idx="32">
                  <c:v>41976</c:v>
                </c:pt>
                <c:pt idx="33">
                  <c:v>41977</c:v>
                </c:pt>
                <c:pt idx="34">
                  <c:v>41978</c:v>
                </c:pt>
                <c:pt idx="35">
                  <c:v>41979</c:v>
                </c:pt>
                <c:pt idx="36">
                  <c:v>41980</c:v>
                </c:pt>
                <c:pt idx="37">
                  <c:v>41981</c:v>
                </c:pt>
                <c:pt idx="38">
                  <c:v>41982</c:v>
                </c:pt>
                <c:pt idx="39">
                  <c:v>41983</c:v>
                </c:pt>
                <c:pt idx="40">
                  <c:v>41984</c:v>
                </c:pt>
                <c:pt idx="41">
                  <c:v>41985</c:v>
                </c:pt>
                <c:pt idx="42">
                  <c:v>41986</c:v>
                </c:pt>
                <c:pt idx="43">
                  <c:v>41987</c:v>
                </c:pt>
                <c:pt idx="44">
                  <c:v>41988</c:v>
                </c:pt>
                <c:pt idx="45">
                  <c:v>41989</c:v>
                </c:pt>
                <c:pt idx="46">
                  <c:v>41990</c:v>
                </c:pt>
                <c:pt idx="47">
                  <c:v>41991</c:v>
                </c:pt>
                <c:pt idx="48">
                  <c:v>41992</c:v>
                </c:pt>
                <c:pt idx="49">
                  <c:v>41993</c:v>
                </c:pt>
                <c:pt idx="50">
                  <c:v>41994</c:v>
                </c:pt>
                <c:pt idx="51">
                  <c:v>41995</c:v>
                </c:pt>
                <c:pt idx="52">
                  <c:v>41996</c:v>
                </c:pt>
                <c:pt idx="53">
                  <c:v>41997</c:v>
                </c:pt>
                <c:pt idx="54">
                  <c:v>41998</c:v>
                </c:pt>
                <c:pt idx="55">
                  <c:v>41999</c:v>
                </c:pt>
                <c:pt idx="56">
                  <c:v>42000</c:v>
                </c:pt>
                <c:pt idx="57">
                  <c:v>42001</c:v>
                </c:pt>
                <c:pt idx="58">
                  <c:v>42002</c:v>
                </c:pt>
                <c:pt idx="59">
                  <c:v>42003</c:v>
                </c:pt>
                <c:pt idx="60">
                  <c:v>42004</c:v>
                </c:pt>
                <c:pt idx="61">
                  <c:v>42005</c:v>
                </c:pt>
                <c:pt idx="62">
                  <c:v>42006</c:v>
                </c:pt>
                <c:pt idx="63">
                  <c:v>42007</c:v>
                </c:pt>
                <c:pt idx="64">
                  <c:v>42008</c:v>
                </c:pt>
                <c:pt idx="65">
                  <c:v>42009</c:v>
                </c:pt>
                <c:pt idx="66">
                  <c:v>42010</c:v>
                </c:pt>
                <c:pt idx="67">
                  <c:v>42011</c:v>
                </c:pt>
                <c:pt idx="68">
                  <c:v>42012</c:v>
                </c:pt>
                <c:pt idx="69">
                  <c:v>42013</c:v>
                </c:pt>
                <c:pt idx="70">
                  <c:v>42014</c:v>
                </c:pt>
                <c:pt idx="71">
                  <c:v>42015</c:v>
                </c:pt>
                <c:pt idx="72">
                  <c:v>42016</c:v>
                </c:pt>
                <c:pt idx="73">
                  <c:v>42017</c:v>
                </c:pt>
                <c:pt idx="74">
                  <c:v>42018</c:v>
                </c:pt>
                <c:pt idx="75">
                  <c:v>42019</c:v>
                </c:pt>
                <c:pt idx="76">
                  <c:v>42020</c:v>
                </c:pt>
                <c:pt idx="77">
                  <c:v>42021</c:v>
                </c:pt>
                <c:pt idx="78">
                  <c:v>42022</c:v>
                </c:pt>
                <c:pt idx="79">
                  <c:v>42023</c:v>
                </c:pt>
                <c:pt idx="80">
                  <c:v>42024</c:v>
                </c:pt>
                <c:pt idx="81">
                  <c:v>42025</c:v>
                </c:pt>
                <c:pt idx="82">
                  <c:v>42026</c:v>
                </c:pt>
                <c:pt idx="83">
                  <c:v>42027</c:v>
                </c:pt>
                <c:pt idx="84">
                  <c:v>42028</c:v>
                </c:pt>
                <c:pt idx="85">
                  <c:v>42029</c:v>
                </c:pt>
                <c:pt idx="86">
                  <c:v>42030</c:v>
                </c:pt>
                <c:pt idx="87">
                  <c:v>42031</c:v>
                </c:pt>
                <c:pt idx="88">
                  <c:v>42032</c:v>
                </c:pt>
                <c:pt idx="89">
                  <c:v>42033</c:v>
                </c:pt>
                <c:pt idx="90">
                  <c:v>42034</c:v>
                </c:pt>
                <c:pt idx="91">
                  <c:v>42035</c:v>
                </c:pt>
                <c:pt idx="92">
                  <c:v>42036</c:v>
                </c:pt>
                <c:pt idx="93">
                  <c:v>42037</c:v>
                </c:pt>
                <c:pt idx="94">
                  <c:v>42038</c:v>
                </c:pt>
                <c:pt idx="95">
                  <c:v>42039</c:v>
                </c:pt>
                <c:pt idx="96">
                  <c:v>42040</c:v>
                </c:pt>
                <c:pt idx="97">
                  <c:v>42041</c:v>
                </c:pt>
                <c:pt idx="98">
                  <c:v>42042</c:v>
                </c:pt>
                <c:pt idx="99">
                  <c:v>42043</c:v>
                </c:pt>
                <c:pt idx="100">
                  <c:v>42044</c:v>
                </c:pt>
                <c:pt idx="101">
                  <c:v>42045</c:v>
                </c:pt>
                <c:pt idx="102">
                  <c:v>42046</c:v>
                </c:pt>
                <c:pt idx="103">
                  <c:v>42047</c:v>
                </c:pt>
                <c:pt idx="104">
                  <c:v>42048</c:v>
                </c:pt>
                <c:pt idx="105">
                  <c:v>42049</c:v>
                </c:pt>
                <c:pt idx="106">
                  <c:v>42050</c:v>
                </c:pt>
                <c:pt idx="107">
                  <c:v>42051</c:v>
                </c:pt>
                <c:pt idx="108">
                  <c:v>42052</c:v>
                </c:pt>
                <c:pt idx="109">
                  <c:v>42053</c:v>
                </c:pt>
                <c:pt idx="110">
                  <c:v>42054</c:v>
                </c:pt>
                <c:pt idx="111">
                  <c:v>42055</c:v>
                </c:pt>
                <c:pt idx="112">
                  <c:v>42056</c:v>
                </c:pt>
                <c:pt idx="113">
                  <c:v>42057</c:v>
                </c:pt>
                <c:pt idx="114">
                  <c:v>42058</c:v>
                </c:pt>
                <c:pt idx="115">
                  <c:v>42059</c:v>
                </c:pt>
                <c:pt idx="116">
                  <c:v>42060</c:v>
                </c:pt>
                <c:pt idx="117">
                  <c:v>42061</c:v>
                </c:pt>
                <c:pt idx="118">
                  <c:v>42062</c:v>
                </c:pt>
                <c:pt idx="119">
                  <c:v>42063</c:v>
                </c:pt>
                <c:pt idx="120">
                  <c:v>42064</c:v>
                </c:pt>
                <c:pt idx="121">
                  <c:v>42065</c:v>
                </c:pt>
                <c:pt idx="122">
                  <c:v>42066</c:v>
                </c:pt>
                <c:pt idx="123">
                  <c:v>42067</c:v>
                </c:pt>
                <c:pt idx="124">
                  <c:v>42068</c:v>
                </c:pt>
                <c:pt idx="125">
                  <c:v>42069</c:v>
                </c:pt>
                <c:pt idx="126">
                  <c:v>42070</c:v>
                </c:pt>
                <c:pt idx="127">
                  <c:v>42071</c:v>
                </c:pt>
                <c:pt idx="128">
                  <c:v>42072</c:v>
                </c:pt>
                <c:pt idx="129">
                  <c:v>42073</c:v>
                </c:pt>
                <c:pt idx="130">
                  <c:v>42074</c:v>
                </c:pt>
                <c:pt idx="131">
                  <c:v>42075</c:v>
                </c:pt>
                <c:pt idx="132">
                  <c:v>42076</c:v>
                </c:pt>
                <c:pt idx="133">
                  <c:v>42077</c:v>
                </c:pt>
                <c:pt idx="134">
                  <c:v>42078</c:v>
                </c:pt>
                <c:pt idx="135">
                  <c:v>42079</c:v>
                </c:pt>
                <c:pt idx="136">
                  <c:v>42080</c:v>
                </c:pt>
                <c:pt idx="137">
                  <c:v>42081</c:v>
                </c:pt>
                <c:pt idx="138">
                  <c:v>42082</c:v>
                </c:pt>
                <c:pt idx="139">
                  <c:v>42083</c:v>
                </c:pt>
                <c:pt idx="140">
                  <c:v>42084</c:v>
                </c:pt>
                <c:pt idx="141">
                  <c:v>42085</c:v>
                </c:pt>
                <c:pt idx="142">
                  <c:v>42086</c:v>
                </c:pt>
                <c:pt idx="143">
                  <c:v>42087</c:v>
                </c:pt>
                <c:pt idx="144">
                  <c:v>42088</c:v>
                </c:pt>
                <c:pt idx="145">
                  <c:v>42089</c:v>
                </c:pt>
                <c:pt idx="146">
                  <c:v>42090</c:v>
                </c:pt>
                <c:pt idx="147">
                  <c:v>42091</c:v>
                </c:pt>
                <c:pt idx="148">
                  <c:v>42092</c:v>
                </c:pt>
                <c:pt idx="149">
                  <c:v>42093</c:v>
                </c:pt>
                <c:pt idx="150">
                  <c:v>42094</c:v>
                </c:pt>
                <c:pt idx="151">
                  <c:v>42095</c:v>
                </c:pt>
                <c:pt idx="152">
                  <c:v>42096</c:v>
                </c:pt>
                <c:pt idx="153">
                  <c:v>42097</c:v>
                </c:pt>
                <c:pt idx="154">
                  <c:v>42098</c:v>
                </c:pt>
                <c:pt idx="155">
                  <c:v>42099</c:v>
                </c:pt>
                <c:pt idx="156">
                  <c:v>42100</c:v>
                </c:pt>
                <c:pt idx="157">
                  <c:v>42101</c:v>
                </c:pt>
                <c:pt idx="158">
                  <c:v>42102</c:v>
                </c:pt>
                <c:pt idx="159">
                  <c:v>42103</c:v>
                </c:pt>
                <c:pt idx="160">
                  <c:v>42104</c:v>
                </c:pt>
                <c:pt idx="161">
                  <c:v>42105</c:v>
                </c:pt>
                <c:pt idx="162">
                  <c:v>42106</c:v>
                </c:pt>
                <c:pt idx="163">
                  <c:v>42107</c:v>
                </c:pt>
                <c:pt idx="164">
                  <c:v>42108</c:v>
                </c:pt>
                <c:pt idx="165">
                  <c:v>42109</c:v>
                </c:pt>
                <c:pt idx="166">
                  <c:v>42110</c:v>
                </c:pt>
                <c:pt idx="167">
                  <c:v>42111</c:v>
                </c:pt>
                <c:pt idx="168">
                  <c:v>42112</c:v>
                </c:pt>
                <c:pt idx="169">
                  <c:v>42113</c:v>
                </c:pt>
                <c:pt idx="170">
                  <c:v>42114</c:v>
                </c:pt>
                <c:pt idx="171">
                  <c:v>42115</c:v>
                </c:pt>
                <c:pt idx="172">
                  <c:v>42116</c:v>
                </c:pt>
                <c:pt idx="173">
                  <c:v>42117</c:v>
                </c:pt>
                <c:pt idx="174">
                  <c:v>42118</c:v>
                </c:pt>
                <c:pt idx="175">
                  <c:v>42119</c:v>
                </c:pt>
                <c:pt idx="176">
                  <c:v>42120</c:v>
                </c:pt>
                <c:pt idx="177">
                  <c:v>42121</c:v>
                </c:pt>
                <c:pt idx="178">
                  <c:v>42122</c:v>
                </c:pt>
                <c:pt idx="179">
                  <c:v>42123</c:v>
                </c:pt>
                <c:pt idx="180">
                  <c:v>42124</c:v>
                </c:pt>
                <c:pt idx="181">
                  <c:v>42125</c:v>
                </c:pt>
                <c:pt idx="182">
                  <c:v>42126</c:v>
                </c:pt>
                <c:pt idx="183">
                  <c:v>42127</c:v>
                </c:pt>
                <c:pt idx="184">
                  <c:v>42128</c:v>
                </c:pt>
                <c:pt idx="185">
                  <c:v>42129</c:v>
                </c:pt>
                <c:pt idx="186">
                  <c:v>42130</c:v>
                </c:pt>
                <c:pt idx="187">
                  <c:v>42131</c:v>
                </c:pt>
                <c:pt idx="188">
                  <c:v>42132</c:v>
                </c:pt>
                <c:pt idx="189">
                  <c:v>42133</c:v>
                </c:pt>
                <c:pt idx="190">
                  <c:v>42134</c:v>
                </c:pt>
                <c:pt idx="191">
                  <c:v>42135</c:v>
                </c:pt>
                <c:pt idx="192">
                  <c:v>42136</c:v>
                </c:pt>
                <c:pt idx="193">
                  <c:v>42137</c:v>
                </c:pt>
                <c:pt idx="194">
                  <c:v>42138</c:v>
                </c:pt>
                <c:pt idx="195">
                  <c:v>42139</c:v>
                </c:pt>
                <c:pt idx="196">
                  <c:v>42140</c:v>
                </c:pt>
                <c:pt idx="197">
                  <c:v>42141</c:v>
                </c:pt>
                <c:pt idx="198">
                  <c:v>42142</c:v>
                </c:pt>
                <c:pt idx="199">
                  <c:v>42143</c:v>
                </c:pt>
                <c:pt idx="200">
                  <c:v>42144</c:v>
                </c:pt>
                <c:pt idx="201">
                  <c:v>42145</c:v>
                </c:pt>
                <c:pt idx="202">
                  <c:v>42146</c:v>
                </c:pt>
                <c:pt idx="203">
                  <c:v>42147</c:v>
                </c:pt>
                <c:pt idx="204">
                  <c:v>42148</c:v>
                </c:pt>
                <c:pt idx="205">
                  <c:v>42149</c:v>
                </c:pt>
                <c:pt idx="206">
                  <c:v>42150</c:v>
                </c:pt>
                <c:pt idx="207">
                  <c:v>42151</c:v>
                </c:pt>
                <c:pt idx="208">
                  <c:v>42152</c:v>
                </c:pt>
                <c:pt idx="209">
                  <c:v>42153</c:v>
                </c:pt>
                <c:pt idx="210">
                  <c:v>42154</c:v>
                </c:pt>
                <c:pt idx="211">
                  <c:v>42155</c:v>
                </c:pt>
                <c:pt idx="212">
                  <c:v>42156</c:v>
                </c:pt>
                <c:pt idx="213">
                  <c:v>42157</c:v>
                </c:pt>
                <c:pt idx="214">
                  <c:v>42158</c:v>
                </c:pt>
                <c:pt idx="215">
                  <c:v>42159</c:v>
                </c:pt>
                <c:pt idx="216">
                  <c:v>42160</c:v>
                </c:pt>
                <c:pt idx="217">
                  <c:v>42161</c:v>
                </c:pt>
                <c:pt idx="218">
                  <c:v>42162</c:v>
                </c:pt>
                <c:pt idx="219">
                  <c:v>42163</c:v>
                </c:pt>
                <c:pt idx="220">
                  <c:v>42164</c:v>
                </c:pt>
                <c:pt idx="221">
                  <c:v>42165</c:v>
                </c:pt>
                <c:pt idx="222">
                  <c:v>42166</c:v>
                </c:pt>
                <c:pt idx="223">
                  <c:v>42167</c:v>
                </c:pt>
                <c:pt idx="224">
                  <c:v>42168</c:v>
                </c:pt>
                <c:pt idx="225">
                  <c:v>42169</c:v>
                </c:pt>
                <c:pt idx="226">
                  <c:v>42170</c:v>
                </c:pt>
                <c:pt idx="227">
                  <c:v>42171</c:v>
                </c:pt>
                <c:pt idx="228">
                  <c:v>42172</c:v>
                </c:pt>
                <c:pt idx="229">
                  <c:v>42173</c:v>
                </c:pt>
                <c:pt idx="230">
                  <c:v>42174</c:v>
                </c:pt>
                <c:pt idx="231">
                  <c:v>42175</c:v>
                </c:pt>
                <c:pt idx="232">
                  <c:v>42176</c:v>
                </c:pt>
                <c:pt idx="233">
                  <c:v>42177</c:v>
                </c:pt>
                <c:pt idx="234">
                  <c:v>42178</c:v>
                </c:pt>
                <c:pt idx="235">
                  <c:v>42179</c:v>
                </c:pt>
                <c:pt idx="236">
                  <c:v>42180</c:v>
                </c:pt>
                <c:pt idx="237">
                  <c:v>42181</c:v>
                </c:pt>
                <c:pt idx="238">
                  <c:v>42182</c:v>
                </c:pt>
                <c:pt idx="239">
                  <c:v>42183</c:v>
                </c:pt>
                <c:pt idx="240">
                  <c:v>42184</c:v>
                </c:pt>
                <c:pt idx="241">
                  <c:v>42185</c:v>
                </c:pt>
                <c:pt idx="242">
                  <c:v>42186</c:v>
                </c:pt>
                <c:pt idx="243">
                  <c:v>42187</c:v>
                </c:pt>
                <c:pt idx="244">
                  <c:v>42188</c:v>
                </c:pt>
                <c:pt idx="245">
                  <c:v>42189</c:v>
                </c:pt>
                <c:pt idx="246">
                  <c:v>42190</c:v>
                </c:pt>
                <c:pt idx="247">
                  <c:v>42191</c:v>
                </c:pt>
                <c:pt idx="248">
                  <c:v>42192</c:v>
                </c:pt>
                <c:pt idx="249">
                  <c:v>42193</c:v>
                </c:pt>
                <c:pt idx="250">
                  <c:v>42194</c:v>
                </c:pt>
                <c:pt idx="251">
                  <c:v>42195</c:v>
                </c:pt>
                <c:pt idx="252">
                  <c:v>42196</c:v>
                </c:pt>
                <c:pt idx="253">
                  <c:v>42197</c:v>
                </c:pt>
                <c:pt idx="254">
                  <c:v>42198</c:v>
                </c:pt>
                <c:pt idx="255">
                  <c:v>42199</c:v>
                </c:pt>
                <c:pt idx="256">
                  <c:v>42200</c:v>
                </c:pt>
                <c:pt idx="257">
                  <c:v>42201</c:v>
                </c:pt>
                <c:pt idx="258">
                  <c:v>42202</c:v>
                </c:pt>
                <c:pt idx="259">
                  <c:v>42203</c:v>
                </c:pt>
                <c:pt idx="260">
                  <c:v>42204</c:v>
                </c:pt>
                <c:pt idx="261">
                  <c:v>42205</c:v>
                </c:pt>
                <c:pt idx="262">
                  <c:v>42206</c:v>
                </c:pt>
                <c:pt idx="263">
                  <c:v>42207</c:v>
                </c:pt>
                <c:pt idx="264">
                  <c:v>42208</c:v>
                </c:pt>
                <c:pt idx="265">
                  <c:v>42209</c:v>
                </c:pt>
                <c:pt idx="266">
                  <c:v>42210</c:v>
                </c:pt>
                <c:pt idx="267">
                  <c:v>42211</c:v>
                </c:pt>
                <c:pt idx="268">
                  <c:v>42212</c:v>
                </c:pt>
                <c:pt idx="269">
                  <c:v>42213</c:v>
                </c:pt>
                <c:pt idx="270">
                  <c:v>42214</c:v>
                </c:pt>
                <c:pt idx="271">
                  <c:v>42215</c:v>
                </c:pt>
                <c:pt idx="272">
                  <c:v>42216</c:v>
                </c:pt>
                <c:pt idx="273">
                  <c:v>42217</c:v>
                </c:pt>
                <c:pt idx="274">
                  <c:v>42218</c:v>
                </c:pt>
                <c:pt idx="275">
                  <c:v>42219</c:v>
                </c:pt>
                <c:pt idx="276">
                  <c:v>42220</c:v>
                </c:pt>
                <c:pt idx="277">
                  <c:v>42221</c:v>
                </c:pt>
                <c:pt idx="278">
                  <c:v>42222</c:v>
                </c:pt>
                <c:pt idx="279">
                  <c:v>42223</c:v>
                </c:pt>
                <c:pt idx="280">
                  <c:v>42224</c:v>
                </c:pt>
                <c:pt idx="281">
                  <c:v>42225</c:v>
                </c:pt>
                <c:pt idx="282">
                  <c:v>42226</c:v>
                </c:pt>
                <c:pt idx="283">
                  <c:v>42227</c:v>
                </c:pt>
                <c:pt idx="284">
                  <c:v>42228</c:v>
                </c:pt>
                <c:pt idx="285">
                  <c:v>42229</c:v>
                </c:pt>
                <c:pt idx="286">
                  <c:v>42230</c:v>
                </c:pt>
                <c:pt idx="287">
                  <c:v>42231</c:v>
                </c:pt>
                <c:pt idx="288">
                  <c:v>42232</c:v>
                </c:pt>
                <c:pt idx="289">
                  <c:v>42233</c:v>
                </c:pt>
                <c:pt idx="290">
                  <c:v>42234</c:v>
                </c:pt>
                <c:pt idx="291">
                  <c:v>42235</c:v>
                </c:pt>
                <c:pt idx="292">
                  <c:v>42236</c:v>
                </c:pt>
                <c:pt idx="293">
                  <c:v>42237</c:v>
                </c:pt>
                <c:pt idx="294">
                  <c:v>42238</c:v>
                </c:pt>
                <c:pt idx="295">
                  <c:v>42239</c:v>
                </c:pt>
                <c:pt idx="296">
                  <c:v>42240</c:v>
                </c:pt>
                <c:pt idx="297">
                  <c:v>42241</c:v>
                </c:pt>
                <c:pt idx="298">
                  <c:v>42242</c:v>
                </c:pt>
                <c:pt idx="299">
                  <c:v>42243</c:v>
                </c:pt>
                <c:pt idx="300">
                  <c:v>42244</c:v>
                </c:pt>
                <c:pt idx="301">
                  <c:v>42245</c:v>
                </c:pt>
                <c:pt idx="302">
                  <c:v>42246</c:v>
                </c:pt>
                <c:pt idx="303">
                  <c:v>42247</c:v>
                </c:pt>
                <c:pt idx="304">
                  <c:v>42248</c:v>
                </c:pt>
                <c:pt idx="305">
                  <c:v>42249</c:v>
                </c:pt>
                <c:pt idx="306">
                  <c:v>42250</c:v>
                </c:pt>
                <c:pt idx="307">
                  <c:v>42251</c:v>
                </c:pt>
                <c:pt idx="308">
                  <c:v>42252</c:v>
                </c:pt>
                <c:pt idx="309">
                  <c:v>42253</c:v>
                </c:pt>
                <c:pt idx="310">
                  <c:v>42254</c:v>
                </c:pt>
                <c:pt idx="311">
                  <c:v>42255</c:v>
                </c:pt>
                <c:pt idx="312">
                  <c:v>42256</c:v>
                </c:pt>
                <c:pt idx="313">
                  <c:v>42257</c:v>
                </c:pt>
                <c:pt idx="314">
                  <c:v>42258</c:v>
                </c:pt>
                <c:pt idx="315">
                  <c:v>42259</c:v>
                </c:pt>
                <c:pt idx="316">
                  <c:v>42260</c:v>
                </c:pt>
                <c:pt idx="317">
                  <c:v>42261</c:v>
                </c:pt>
                <c:pt idx="318">
                  <c:v>42262</c:v>
                </c:pt>
                <c:pt idx="319">
                  <c:v>42263</c:v>
                </c:pt>
                <c:pt idx="320">
                  <c:v>42264</c:v>
                </c:pt>
                <c:pt idx="321">
                  <c:v>42265</c:v>
                </c:pt>
                <c:pt idx="322">
                  <c:v>42266</c:v>
                </c:pt>
                <c:pt idx="323">
                  <c:v>42267</c:v>
                </c:pt>
                <c:pt idx="324">
                  <c:v>42268</c:v>
                </c:pt>
                <c:pt idx="325">
                  <c:v>42269</c:v>
                </c:pt>
                <c:pt idx="326">
                  <c:v>42270</c:v>
                </c:pt>
                <c:pt idx="327">
                  <c:v>42271</c:v>
                </c:pt>
                <c:pt idx="328">
                  <c:v>42272</c:v>
                </c:pt>
                <c:pt idx="329">
                  <c:v>42273</c:v>
                </c:pt>
                <c:pt idx="330">
                  <c:v>42274</c:v>
                </c:pt>
                <c:pt idx="331">
                  <c:v>42275</c:v>
                </c:pt>
                <c:pt idx="332">
                  <c:v>42276</c:v>
                </c:pt>
                <c:pt idx="333">
                  <c:v>42277</c:v>
                </c:pt>
                <c:pt idx="334">
                  <c:v>42278</c:v>
                </c:pt>
                <c:pt idx="335">
                  <c:v>42279</c:v>
                </c:pt>
                <c:pt idx="336">
                  <c:v>42280</c:v>
                </c:pt>
                <c:pt idx="337">
                  <c:v>42281</c:v>
                </c:pt>
                <c:pt idx="338">
                  <c:v>42282</c:v>
                </c:pt>
                <c:pt idx="339">
                  <c:v>42283</c:v>
                </c:pt>
                <c:pt idx="340">
                  <c:v>42284</c:v>
                </c:pt>
                <c:pt idx="341">
                  <c:v>42285</c:v>
                </c:pt>
                <c:pt idx="342">
                  <c:v>42286</c:v>
                </c:pt>
                <c:pt idx="343">
                  <c:v>42287</c:v>
                </c:pt>
                <c:pt idx="344">
                  <c:v>42288</c:v>
                </c:pt>
                <c:pt idx="345">
                  <c:v>42289</c:v>
                </c:pt>
                <c:pt idx="346">
                  <c:v>42290</c:v>
                </c:pt>
                <c:pt idx="347">
                  <c:v>42291</c:v>
                </c:pt>
                <c:pt idx="348">
                  <c:v>42292</c:v>
                </c:pt>
                <c:pt idx="349">
                  <c:v>42293</c:v>
                </c:pt>
                <c:pt idx="350">
                  <c:v>42294</c:v>
                </c:pt>
                <c:pt idx="351">
                  <c:v>42295</c:v>
                </c:pt>
                <c:pt idx="352">
                  <c:v>42296</c:v>
                </c:pt>
                <c:pt idx="353">
                  <c:v>42297</c:v>
                </c:pt>
                <c:pt idx="354">
                  <c:v>42298</c:v>
                </c:pt>
                <c:pt idx="355">
                  <c:v>42299</c:v>
                </c:pt>
                <c:pt idx="356">
                  <c:v>42300</c:v>
                </c:pt>
                <c:pt idx="357">
                  <c:v>42301</c:v>
                </c:pt>
                <c:pt idx="358">
                  <c:v>42302</c:v>
                </c:pt>
                <c:pt idx="359">
                  <c:v>42303</c:v>
                </c:pt>
                <c:pt idx="360">
                  <c:v>42304</c:v>
                </c:pt>
                <c:pt idx="361">
                  <c:v>42305</c:v>
                </c:pt>
                <c:pt idx="362">
                  <c:v>42306</c:v>
                </c:pt>
                <c:pt idx="363">
                  <c:v>42307</c:v>
                </c:pt>
                <c:pt idx="364">
                  <c:v>42308</c:v>
                </c:pt>
                <c:pt idx="365">
                  <c:v>42309</c:v>
                </c:pt>
                <c:pt idx="366">
                  <c:v>42310</c:v>
                </c:pt>
                <c:pt idx="367">
                  <c:v>42311</c:v>
                </c:pt>
                <c:pt idx="368">
                  <c:v>42312</c:v>
                </c:pt>
                <c:pt idx="369">
                  <c:v>42313</c:v>
                </c:pt>
                <c:pt idx="370">
                  <c:v>42314</c:v>
                </c:pt>
                <c:pt idx="371">
                  <c:v>42315</c:v>
                </c:pt>
                <c:pt idx="372">
                  <c:v>42316</c:v>
                </c:pt>
                <c:pt idx="373">
                  <c:v>42317</c:v>
                </c:pt>
                <c:pt idx="374">
                  <c:v>42318</c:v>
                </c:pt>
                <c:pt idx="375">
                  <c:v>42319</c:v>
                </c:pt>
                <c:pt idx="376">
                  <c:v>42320</c:v>
                </c:pt>
                <c:pt idx="377">
                  <c:v>42321</c:v>
                </c:pt>
                <c:pt idx="378">
                  <c:v>42322</c:v>
                </c:pt>
                <c:pt idx="379">
                  <c:v>42323</c:v>
                </c:pt>
                <c:pt idx="380">
                  <c:v>42324</c:v>
                </c:pt>
                <c:pt idx="381">
                  <c:v>42325</c:v>
                </c:pt>
                <c:pt idx="382">
                  <c:v>42326</c:v>
                </c:pt>
                <c:pt idx="383">
                  <c:v>42327</c:v>
                </c:pt>
                <c:pt idx="384">
                  <c:v>42328</c:v>
                </c:pt>
                <c:pt idx="385">
                  <c:v>42329</c:v>
                </c:pt>
                <c:pt idx="386">
                  <c:v>42330</c:v>
                </c:pt>
                <c:pt idx="387">
                  <c:v>42331</c:v>
                </c:pt>
                <c:pt idx="388">
                  <c:v>42332</c:v>
                </c:pt>
                <c:pt idx="389">
                  <c:v>42333</c:v>
                </c:pt>
                <c:pt idx="390">
                  <c:v>42334</c:v>
                </c:pt>
                <c:pt idx="391">
                  <c:v>42335</c:v>
                </c:pt>
                <c:pt idx="392">
                  <c:v>42336</c:v>
                </c:pt>
                <c:pt idx="393">
                  <c:v>42337</c:v>
                </c:pt>
                <c:pt idx="394">
                  <c:v>42338</c:v>
                </c:pt>
                <c:pt idx="395">
                  <c:v>42339</c:v>
                </c:pt>
                <c:pt idx="396">
                  <c:v>42340</c:v>
                </c:pt>
                <c:pt idx="397">
                  <c:v>42341</c:v>
                </c:pt>
                <c:pt idx="398">
                  <c:v>42342</c:v>
                </c:pt>
                <c:pt idx="399">
                  <c:v>42343</c:v>
                </c:pt>
                <c:pt idx="400">
                  <c:v>42344</c:v>
                </c:pt>
                <c:pt idx="401">
                  <c:v>42345</c:v>
                </c:pt>
                <c:pt idx="402">
                  <c:v>42346</c:v>
                </c:pt>
                <c:pt idx="403">
                  <c:v>42347</c:v>
                </c:pt>
                <c:pt idx="404">
                  <c:v>42348</c:v>
                </c:pt>
                <c:pt idx="405">
                  <c:v>42349</c:v>
                </c:pt>
                <c:pt idx="406">
                  <c:v>42350</c:v>
                </c:pt>
                <c:pt idx="407">
                  <c:v>42351</c:v>
                </c:pt>
                <c:pt idx="408">
                  <c:v>42352</c:v>
                </c:pt>
                <c:pt idx="409">
                  <c:v>42353</c:v>
                </c:pt>
                <c:pt idx="410">
                  <c:v>42354</c:v>
                </c:pt>
                <c:pt idx="411">
                  <c:v>42355</c:v>
                </c:pt>
                <c:pt idx="412">
                  <c:v>42356</c:v>
                </c:pt>
                <c:pt idx="413">
                  <c:v>42357</c:v>
                </c:pt>
                <c:pt idx="414">
                  <c:v>42358</c:v>
                </c:pt>
                <c:pt idx="415">
                  <c:v>42359</c:v>
                </c:pt>
                <c:pt idx="416">
                  <c:v>42360</c:v>
                </c:pt>
                <c:pt idx="417">
                  <c:v>42361</c:v>
                </c:pt>
                <c:pt idx="418">
                  <c:v>42362</c:v>
                </c:pt>
                <c:pt idx="419">
                  <c:v>42363</c:v>
                </c:pt>
                <c:pt idx="420">
                  <c:v>42364</c:v>
                </c:pt>
                <c:pt idx="421">
                  <c:v>42365</c:v>
                </c:pt>
                <c:pt idx="422">
                  <c:v>42366</c:v>
                </c:pt>
                <c:pt idx="423">
                  <c:v>42367</c:v>
                </c:pt>
                <c:pt idx="424">
                  <c:v>42368</c:v>
                </c:pt>
                <c:pt idx="425">
                  <c:v>42369</c:v>
                </c:pt>
                <c:pt idx="426">
                  <c:v>42370</c:v>
                </c:pt>
                <c:pt idx="427">
                  <c:v>42371</c:v>
                </c:pt>
                <c:pt idx="428">
                  <c:v>42372</c:v>
                </c:pt>
                <c:pt idx="429">
                  <c:v>42373</c:v>
                </c:pt>
                <c:pt idx="430">
                  <c:v>42374</c:v>
                </c:pt>
                <c:pt idx="431">
                  <c:v>42375</c:v>
                </c:pt>
                <c:pt idx="432">
                  <c:v>42376</c:v>
                </c:pt>
                <c:pt idx="433">
                  <c:v>42377</c:v>
                </c:pt>
                <c:pt idx="434">
                  <c:v>42378</c:v>
                </c:pt>
                <c:pt idx="435">
                  <c:v>42379</c:v>
                </c:pt>
                <c:pt idx="436">
                  <c:v>42380</c:v>
                </c:pt>
                <c:pt idx="437">
                  <c:v>42381</c:v>
                </c:pt>
                <c:pt idx="438">
                  <c:v>42382</c:v>
                </c:pt>
                <c:pt idx="439">
                  <c:v>42383</c:v>
                </c:pt>
                <c:pt idx="440">
                  <c:v>42384</c:v>
                </c:pt>
                <c:pt idx="441">
                  <c:v>42385</c:v>
                </c:pt>
                <c:pt idx="442">
                  <c:v>42386</c:v>
                </c:pt>
                <c:pt idx="443">
                  <c:v>42387</c:v>
                </c:pt>
                <c:pt idx="444">
                  <c:v>42388</c:v>
                </c:pt>
                <c:pt idx="445">
                  <c:v>42389</c:v>
                </c:pt>
                <c:pt idx="446">
                  <c:v>42390</c:v>
                </c:pt>
                <c:pt idx="447">
                  <c:v>42391</c:v>
                </c:pt>
                <c:pt idx="448">
                  <c:v>42392</c:v>
                </c:pt>
                <c:pt idx="449">
                  <c:v>42393</c:v>
                </c:pt>
                <c:pt idx="450">
                  <c:v>42394</c:v>
                </c:pt>
                <c:pt idx="451">
                  <c:v>42395</c:v>
                </c:pt>
                <c:pt idx="452">
                  <c:v>42396</c:v>
                </c:pt>
                <c:pt idx="453">
                  <c:v>42397</c:v>
                </c:pt>
                <c:pt idx="454">
                  <c:v>42398</c:v>
                </c:pt>
                <c:pt idx="455">
                  <c:v>42399</c:v>
                </c:pt>
                <c:pt idx="456">
                  <c:v>42400</c:v>
                </c:pt>
                <c:pt idx="457">
                  <c:v>42401</c:v>
                </c:pt>
                <c:pt idx="458">
                  <c:v>42402</c:v>
                </c:pt>
                <c:pt idx="459">
                  <c:v>42403</c:v>
                </c:pt>
                <c:pt idx="460">
                  <c:v>42404</c:v>
                </c:pt>
                <c:pt idx="461">
                  <c:v>42405</c:v>
                </c:pt>
                <c:pt idx="462">
                  <c:v>42406</c:v>
                </c:pt>
                <c:pt idx="463">
                  <c:v>42407</c:v>
                </c:pt>
                <c:pt idx="464">
                  <c:v>42408</c:v>
                </c:pt>
                <c:pt idx="465">
                  <c:v>42409</c:v>
                </c:pt>
                <c:pt idx="466">
                  <c:v>42410</c:v>
                </c:pt>
                <c:pt idx="467">
                  <c:v>42411</c:v>
                </c:pt>
                <c:pt idx="468">
                  <c:v>42412</c:v>
                </c:pt>
                <c:pt idx="469">
                  <c:v>42413</c:v>
                </c:pt>
                <c:pt idx="470">
                  <c:v>42414</c:v>
                </c:pt>
                <c:pt idx="471">
                  <c:v>42415</c:v>
                </c:pt>
                <c:pt idx="472">
                  <c:v>42416</c:v>
                </c:pt>
                <c:pt idx="473">
                  <c:v>42417</c:v>
                </c:pt>
                <c:pt idx="474">
                  <c:v>42418</c:v>
                </c:pt>
                <c:pt idx="475">
                  <c:v>42419</c:v>
                </c:pt>
                <c:pt idx="476">
                  <c:v>42420</c:v>
                </c:pt>
                <c:pt idx="477">
                  <c:v>42421</c:v>
                </c:pt>
                <c:pt idx="478">
                  <c:v>42422</c:v>
                </c:pt>
                <c:pt idx="479">
                  <c:v>42423</c:v>
                </c:pt>
                <c:pt idx="480">
                  <c:v>42424</c:v>
                </c:pt>
                <c:pt idx="481">
                  <c:v>42425</c:v>
                </c:pt>
                <c:pt idx="482">
                  <c:v>42426</c:v>
                </c:pt>
                <c:pt idx="483">
                  <c:v>42427</c:v>
                </c:pt>
                <c:pt idx="484">
                  <c:v>42428</c:v>
                </c:pt>
                <c:pt idx="485">
                  <c:v>42429</c:v>
                </c:pt>
                <c:pt idx="486">
                  <c:v>42430</c:v>
                </c:pt>
                <c:pt idx="487">
                  <c:v>42431</c:v>
                </c:pt>
                <c:pt idx="488">
                  <c:v>42432</c:v>
                </c:pt>
                <c:pt idx="489">
                  <c:v>42433</c:v>
                </c:pt>
                <c:pt idx="490">
                  <c:v>42434</c:v>
                </c:pt>
                <c:pt idx="491">
                  <c:v>42435</c:v>
                </c:pt>
                <c:pt idx="492">
                  <c:v>42436</c:v>
                </c:pt>
                <c:pt idx="493">
                  <c:v>42437</c:v>
                </c:pt>
                <c:pt idx="494">
                  <c:v>42438</c:v>
                </c:pt>
                <c:pt idx="495">
                  <c:v>42439</c:v>
                </c:pt>
                <c:pt idx="496">
                  <c:v>42440</c:v>
                </c:pt>
                <c:pt idx="497">
                  <c:v>42441</c:v>
                </c:pt>
                <c:pt idx="498">
                  <c:v>42442</c:v>
                </c:pt>
                <c:pt idx="499">
                  <c:v>42443</c:v>
                </c:pt>
                <c:pt idx="500">
                  <c:v>42444</c:v>
                </c:pt>
                <c:pt idx="501">
                  <c:v>42445</c:v>
                </c:pt>
                <c:pt idx="502">
                  <c:v>42446</c:v>
                </c:pt>
                <c:pt idx="503">
                  <c:v>42447</c:v>
                </c:pt>
                <c:pt idx="504">
                  <c:v>42448</c:v>
                </c:pt>
                <c:pt idx="505">
                  <c:v>42449</c:v>
                </c:pt>
                <c:pt idx="506">
                  <c:v>42450</c:v>
                </c:pt>
                <c:pt idx="507">
                  <c:v>42451</c:v>
                </c:pt>
                <c:pt idx="508">
                  <c:v>42452</c:v>
                </c:pt>
                <c:pt idx="509">
                  <c:v>42453</c:v>
                </c:pt>
                <c:pt idx="510">
                  <c:v>42454</c:v>
                </c:pt>
                <c:pt idx="511">
                  <c:v>42455</c:v>
                </c:pt>
                <c:pt idx="512">
                  <c:v>42456</c:v>
                </c:pt>
                <c:pt idx="513">
                  <c:v>42457</c:v>
                </c:pt>
                <c:pt idx="514">
                  <c:v>42458</c:v>
                </c:pt>
                <c:pt idx="515">
                  <c:v>42459</c:v>
                </c:pt>
                <c:pt idx="516">
                  <c:v>42460</c:v>
                </c:pt>
                <c:pt idx="517">
                  <c:v>42461</c:v>
                </c:pt>
                <c:pt idx="518">
                  <c:v>42462</c:v>
                </c:pt>
                <c:pt idx="519">
                  <c:v>42463</c:v>
                </c:pt>
                <c:pt idx="520">
                  <c:v>42464</c:v>
                </c:pt>
                <c:pt idx="521">
                  <c:v>42465</c:v>
                </c:pt>
                <c:pt idx="522">
                  <c:v>42466</c:v>
                </c:pt>
                <c:pt idx="523">
                  <c:v>42467</c:v>
                </c:pt>
                <c:pt idx="524">
                  <c:v>42468</c:v>
                </c:pt>
                <c:pt idx="525">
                  <c:v>42469</c:v>
                </c:pt>
                <c:pt idx="526">
                  <c:v>42470</c:v>
                </c:pt>
                <c:pt idx="527">
                  <c:v>42471</c:v>
                </c:pt>
                <c:pt idx="528">
                  <c:v>42472</c:v>
                </c:pt>
                <c:pt idx="529">
                  <c:v>42473</c:v>
                </c:pt>
                <c:pt idx="530">
                  <c:v>42474</c:v>
                </c:pt>
                <c:pt idx="531">
                  <c:v>42475</c:v>
                </c:pt>
                <c:pt idx="532">
                  <c:v>42476</c:v>
                </c:pt>
                <c:pt idx="533">
                  <c:v>42477</c:v>
                </c:pt>
                <c:pt idx="534">
                  <c:v>42478</c:v>
                </c:pt>
                <c:pt idx="535">
                  <c:v>42479</c:v>
                </c:pt>
                <c:pt idx="536">
                  <c:v>42480</c:v>
                </c:pt>
                <c:pt idx="537">
                  <c:v>42481</c:v>
                </c:pt>
                <c:pt idx="538">
                  <c:v>42482</c:v>
                </c:pt>
                <c:pt idx="539">
                  <c:v>42483</c:v>
                </c:pt>
                <c:pt idx="540">
                  <c:v>42484</c:v>
                </c:pt>
                <c:pt idx="541">
                  <c:v>42485</c:v>
                </c:pt>
                <c:pt idx="542">
                  <c:v>42486</c:v>
                </c:pt>
                <c:pt idx="543">
                  <c:v>42487</c:v>
                </c:pt>
                <c:pt idx="544">
                  <c:v>42488</c:v>
                </c:pt>
                <c:pt idx="545">
                  <c:v>42489</c:v>
                </c:pt>
                <c:pt idx="546">
                  <c:v>42490</c:v>
                </c:pt>
                <c:pt idx="547">
                  <c:v>42491</c:v>
                </c:pt>
                <c:pt idx="548">
                  <c:v>42492</c:v>
                </c:pt>
                <c:pt idx="549">
                  <c:v>42493</c:v>
                </c:pt>
                <c:pt idx="550">
                  <c:v>42494</c:v>
                </c:pt>
                <c:pt idx="551">
                  <c:v>42495</c:v>
                </c:pt>
                <c:pt idx="552">
                  <c:v>42496</c:v>
                </c:pt>
                <c:pt idx="553">
                  <c:v>42497</c:v>
                </c:pt>
                <c:pt idx="554">
                  <c:v>42498</c:v>
                </c:pt>
                <c:pt idx="555">
                  <c:v>42499</c:v>
                </c:pt>
                <c:pt idx="556">
                  <c:v>42500</c:v>
                </c:pt>
                <c:pt idx="557">
                  <c:v>42501</c:v>
                </c:pt>
                <c:pt idx="558">
                  <c:v>42502</c:v>
                </c:pt>
                <c:pt idx="559">
                  <c:v>42503</c:v>
                </c:pt>
                <c:pt idx="560">
                  <c:v>42504</c:v>
                </c:pt>
                <c:pt idx="561">
                  <c:v>42505</c:v>
                </c:pt>
                <c:pt idx="562">
                  <c:v>42506</c:v>
                </c:pt>
                <c:pt idx="563">
                  <c:v>42507</c:v>
                </c:pt>
                <c:pt idx="564">
                  <c:v>42508</c:v>
                </c:pt>
                <c:pt idx="565">
                  <c:v>42509</c:v>
                </c:pt>
                <c:pt idx="566">
                  <c:v>42510</c:v>
                </c:pt>
                <c:pt idx="567">
                  <c:v>42511</c:v>
                </c:pt>
                <c:pt idx="568">
                  <c:v>42512</c:v>
                </c:pt>
                <c:pt idx="569">
                  <c:v>42513</c:v>
                </c:pt>
                <c:pt idx="570">
                  <c:v>42514</c:v>
                </c:pt>
                <c:pt idx="571">
                  <c:v>42515</c:v>
                </c:pt>
                <c:pt idx="572">
                  <c:v>42516</c:v>
                </c:pt>
                <c:pt idx="573">
                  <c:v>42517</c:v>
                </c:pt>
                <c:pt idx="574">
                  <c:v>42518</c:v>
                </c:pt>
                <c:pt idx="575">
                  <c:v>42519</c:v>
                </c:pt>
                <c:pt idx="576">
                  <c:v>42520</c:v>
                </c:pt>
                <c:pt idx="577">
                  <c:v>42522</c:v>
                </c:pt>
                <c:pt idx="578">
                  <c:v>42523</c:v>
                </c:pt>
                <c:pt idx="579">
                  <c:v>42524</c:v>
                </c:pt>
                <c:pt idx="580">
                  <c:v>42525</c:v>
                </c:pt>
                <c:pt idx="581">
                  <c:v>42526</c:v>
                </c:pt>
                <c:pt idx="582">
                  <c:v>42527</c:v>
                </c:pt>
                <c:pt idx="583">
                  <c:v>42528</c:v>
                </c:pt>
                <c:pt idx="584">
                  <c:v>42529</c:v>
                </c:pt>
                <c:pt idx="585">
                  <c:v>42530</c:v>
                </c:pt>
                <c:pt idx="586">
                  <c:v>42531</c:v>
                </c:pt>
                <c:pt idx="587">
                  <c:v>42532</c:v>
                </c:pt>
                <c:pt idx="588">
                  <c:v>42533</c:v>
                </c:pt>
                <c:pt idx="589">
                  <c:v>42534</c:v>
                </c:pt>
                <c:pt idx="590">
                  <c:v>42535</c:v>
                </c:pt>
                <c:pt idx="591">
                  <c:v>42536</c:v>
                </c:pt>
                <c:pt idx="592">
                  <c:v>42537</c:v>
                </c:pt>
                <c:pt idx="593">
                  <c:v>42538</c:v>
                </c:pt>
                <c:pt idx="594">
                  <c:v>42539</c:v>
                </c:pt>
                <c:pt idx="595">
                  <c:v>42540</c:v>
                </c:pt>
                <c:pt idx="596">
                  <c:v>42541</c:v>
                </c:pt>
                <c:pt idx="597">
                  <c:v>42542</c:v>
                </c:pt>
                <c:pt idx="598">
                  <c:v>42543</c:v>
                </c:pt>
                <c:pt idx="599">
                  <c:v>42544</c:v>
                </c:pt>
                <c:pt idx="600">
                  <c:v>42545</c:v>
                </c:pt>
                <c:pt idx="601">
                  <c:v>42546</c:v>
                </c:pt>
                <c:pt idx="602">
                  <c:v>42547</c:v>
                </c:pt>
                <c:pt idx="603">
                  <c:v>42548</c:v>
                </c:pt>
                <c:pt idx="604">
                  <c:v>42549</c:v>
                </c:pt>
                <c:pt idx="605">
                  <c:v>42550</c:v>
                </c:pt>
                <c:pt idx="606">
                  <c:v>42551</c:v>
                </c:pt>
                <c:pt idx="607">
                  <c:v>42552</c:v>
                </c:pt>
                <c:pt idx="608">
                  <c:v>42553</c:v>
                </c:pt>
                <c:pt idx="609">
                  <c:v>42554</c:v>
                </c:pt>
                <c:pt idx="610">
                  <c:v>42555</c:v>
                </c:pt>
                <c:pt idx="611">
                  <c:v>42556</c:v>
                </c:pt>
                <c:pt idx="612">
                  <c:v>42557</c:v>
                </c:pt>
                <c:pt idx="613">
                  <c:v>42558</c:v>
                </c:pt>
                <c:pt idx="614">
                  <c:v>42559</c:v>
                </c:pt>
                <c:pt idx="615">
                  <c:v>42560</c:v>
                </c:pt>
                <c:pt idx="616">
                  <c:v>42561</c:v>
                </c:pt>
                <c:pt idx="617">
                  <c:v>42562</c:v>
                </c:pt>
                <c:pt idx="618">
                  <c:v>42563</c:v>
                </c:pt>
                <c:pt idx="619">
                  <c:v>42564</c:v>
                </c:pt>
                <c:pt idx="620">
                  <c:v>42565</c:v>
                </c:pt>
                <c:pt idx="621">
                  <c:v>42566</c:v>
                </c:pt>
                <c:pt idx="622">
                  <c:v>42567</c:v>
                </c:pt>
                <c:pt idx="623">
                  <c:v>42568</c:v>
                </c:pt>
                <c:pt idx="624">
                  <c:v>42569</c:v>
                </c:pt>
                <c:pt idx="625">
                  <c:v>42570</c:v>
                </c:pt>
                <c:pt idx="626">
                  <c:v>42571</c:v>
                </c:pt>
                <c:pt idx="627">
                  <c:v>42572</c:v>
                </c:pt>
                <c:pt idx="628">
                  <c:v>42573</c:v>
                </c:pt>
                <c:pt idx="629">
                  <c:v>42574</c:v>
                </c:pt>
                <c:pt idx="630">
                  <c:v>42575</c:v>
                </c:pt>
                <c:pt idx="631">
                  <c:v>42576</c:v>
                </c:pt>
                <c:pt idx="632">
                  <c:v>42577</c:v>
                </c:pt>
                <c:pt idx="633">
                  <c:v>42578</c:v>
                </c:pt>
                <c:pt idx="634">
                  <c:v>42579</c:v>
                </c:pt>
                <c:pt idx="635">
                  <c:v>42580</c:v>
                </c:pt>
                <c:pt idx="636">
                  <c:v>42581</c:v>
                </c:pt>
                <c:pt idx="637">
                  <c:v>42582</c:v>
                </c:pt>
                <c:pt idx="638">
                  <c:v>42583</c:v>
                </c:pt>
                <c:pt idx="639">
                  <c:v>42584</c:v>
                </c:pt>
                <c:pt idx="640">
                  <c:v>42585</c:v>
                </c:pt>
                <c:pt idx="641">
                  <c:v>42586</c:v>
                </c:pt>
                <c:pt idx="642">
                  <c:v>42587</c:v>
                </c:pt>
                <c:pt idx="643">
                  <c:v>42588</c:v>
                </c:pt>
                <c:pt idx="644">
                  <c:v>42589</c:v>
                </c:pt>
                <c:pt idx="645">
                  <c:v>42590</c:v>
                </c:pt>
                <c:pt idx="646">
                  <c:v>42591</c:v>
                </c:pt>
                <c:pt idx="647">
                  <c:v>42592</c:v>
                </c:pt>
                <c:pt idx="648">
                  <c:v>42593</c:v>
                </c:pt>
                <c:pt idx="649">
                  <c:v>42594</c:v>
                </c:pt>
                <c:pt idx="650">
                  <c:v>42595</c:v>
                </c:pt>
                <c:pt idx="651">
                  <c:v>42596</c:v>
                </c:pt>
                <c:pt idx="652">
                  <c:v>42597</c:v>
                </c:pt>
                <c:pt idx="653">
                  <c:v>42598</c:v>
                </c:pt>
                <c:pt idx="654">
                  <c:v>42599</c:v>
                </c:pt>
                <c:pt idx="655">
                  <c:v>42600</c:v>
                </c:pt>
                <c:pt idx="656">
                  <c:v>42601</c:v>
                </c:pt>
                <c:pt idx="657">
                  <c:v>42602</c:v>
                </c:pt>
                <c:pt idx="658">
                  <c:v>42603</c:v>
                </c:pt>
                <c:pt idx="659">
                  <c:v>42604</c:v>
                </c:pt>
                <c:pt idx="660">
                  <c:v>42605</c:v>
                </c:pt>
                <c:pt idx="661">
                  <c:v>42606</c:v>
                </c:pt>
                <c:pt idx="662">
                  <c:v>42607</c:v>
                </c:pt>
                <c:pt idx="663">
                  <c:v>42608</c:v>
                </c:pt>
                <c:pt idx="664">
                  <c:v>42609</c:v>
                </c:pt>
                <c:pt idx="665">
                  <c:v>42610</c:v>
                </c:pt>
                <c:pt idx="666">
                  <c:v>42611</c:v>
                </c:pt>
                <c:pt idx="667">
                  <c:v>42612</c:v>
                </c:pt>
                <c:pt idx="668">
                  <c:v>42613</c:v>
                </c:pt>
                <c:pt idx="669">
                  <c:v>42614</c:v>
                </c:pt>
                <c:pt idx="670">
                  <c:v>42615</c:v>
                </c:pt>
                <c:pt idx="671">
                  <c:v>42616</c:v>
                </c:pt>
                <c:pt idx="672">
                  <c:v>42617</c:v>
                </c:pt>
                <c:pt idx="673">
                  <c:v>42618</c:v>
                </c:pt>
                <c:pt idx="674">
                  <c:v>42619</c:v>
                </c:pt>
                <c:pt idx="675">
                  <c:v>42620</c:v>
                </c:pt>
                <c:pt idx="676">
                  <c:v>42621</c:v>
                </c:pt>
                <c:pt idx="677">
                  <c:v>42622</c:v>
                </c:pt>
                <c:pt idx="678">
                  <c:v>42623</c:v>
                </c:pt>
                <c:pt idx="679">
                  <c:v>42624</c:v>
                </c:pt>
                <c:pt idx="680">
                  <c:v>42625</c:v>
                </c:pt>
                <c:pt idx="681">
                  <c:v>42626</c:v>
                </c:pt>
                <c:pt idx="682">
                  <c:v>42627</c:v>
                </c:pt>
                <c:pt idx="683">
                  <c:v>42628</c:v>
                </c:pt>
                <c:pt idx="684">
                  <c:v>42629</c:v>
                </c:pt>
                <c:pt idx="685">
                  <c:v>42630</c:v>
                </c:pt>
                <c:pt idx="686">
                  <c:v>42631</c:v>
                </c:pt>
                <c:pt idx="687">
                  <c:v>42632</c:v>
                </c:pt>
                <c:pt idx="688">
                  <c:v>42633</c:v>
                </c:pt>
                <c:pt idx="689">
                  <c:v>42634</c:v>
                </c:pt>
                <c:pt idx="690">
                  <c:v>42635</c:v>
                </c:pt>
                <c:pt idx="691">
                  <c:v>42636</c:v>
                </c:pt>
                <c:pt idx="692">
                  <c:v>42637</c:v>
                </c:pt>
                <c:pt idx="693">
                  <c:v>42638</c:v>
                </c:pt>
                <c:pt idx="694">
                  <c:v>42639</c:v>
                </c:pt>
                <c:pt idx="695">
                  <c:v>42640</c:v>
                </c:pt>
                <c:pt idx="696">
                  <c:v>42641</c:v>
                </c:pt>
                <c:pt idx="697">
                  <c:v>42642</c:v>
                </c:pt>
                <c:pt idx="698">
                  <c:v>42643</c:v>
                </c:pt>
                <c:pt idx="699">
                  <c:v>42644</c:v>
                </c:pt>
                <c:pt idx="700">
                  <c:v>42645</c:v>
                </c:pt>
                <c:pt idx="701">
                  <c:v>42646</c:v>
                </c:pt>
                <c:pt idx="702">
                  <c:v>42647</c:v>
                </c:pt>
                <c:pt idx="703">
                  <c:v>42648</c:v>
                </c:pt>
                <c:pt idx="704">
                  <c:v>42649</c:v>
                </c:pt>
                <c:pt idx="705">
                  <c:v>42650</c:v>
                </c:pt>
                <c:pt idx="706">
                  <c:v>42651</c:v>
                </c:pt>
                <c:pt idx="707">
                  <c:v>42652</c:v>
                </c:pt>
                <c:pt idx="708">
                  <c:v>42653</c:v>
                </c:pt>
                <c:pt idx="709">
                  <c:v>42654</c:v>
                </c:pt>
                <c:pt idx="710">
                  <c:v>42655</c:v>
                </c:pt>
                <c:pt idx="711">
                  <c:v>42656</c:v>
                </c:pt>
                <c:pt idx="712">
                  <c:v>42657</c:v>
                </c:pt>
                <c:pt idx="713">
                  <c:v>42658</c:v>
                </c:pt>
                <c:pt idx="714">
                  <c:v>42659</c:v>
                </c:pt>
                <c:pt idx="715">
                  <c:v>42660</c:v>
                </c:pt>
                <c:pt idx="716">
                  <c:v>42661</c:v>
                </c:pt>
                <c:pt idx="717">
                  <c:v>42662</c:v>
                </c:pt>
                <c:pt idx="718">
                  <c:v>42663</c:v>
                </c:pt>
                <c:pt idx="719">
                  <c:v>42664</c:v>
                </c:pt>
                <c:pt idx="720">
                  <c:v>42665</c:v>
                </c:pt>
                <c:pt idx="721">
                  <c:v>42666</c:v>
                </c:pt>
                <c:pt idx="722">
                  <c:v>42667</c:v>
                </c:pt>
                <c:pt idx="723">
                  <c:v>42668</c:v>
                </c:pt>
                <c:pt idx="724">
                  <c:v>42669</c:v>
                </c:pt>
                <c:pt idx="725">
                  <c:v>42670</c:v>
                </c:pt>
                <c:pt idx="726">
                  <c:v>42671</c:v>
                </c:pt>
                <c:pt idx="727">
                  <c:v>42672</c:v>
                </c:pt>
                <c:pt idx="728">
                  <c:v>42673</c:v>
                </c:pt>
                <c:pt idx="729">
                  <c:v>42674</c:v>
                </c:pt>
                <c:pt idx="730">
                  <c:v>42675</c:v>
                </c:pt>
                <c:pt idx="731">
                  <c:v>42676</c:v>
                </c:pt>
                <c:pt idx="732">
                  <c:v>42677</c:v>
                </c:pt>
                <c:pt idx="733">
                  <c:v>42678</c:v>
                </c:pt>
                <c:pt idx="734">
                  <c:v>42679</c:v>
                </c:pt>
                <c:pt idx="735">
                  <c:v>42680</c:v>
                </c:pt>
                <c:pt idx="736">
                  <c:v>42681</c:v>
                </c:pt>
                <c:pt idx="737">
                  <c:v>42682</c:v>
                </c:pt>
                <c:pt idx="738">
                  <c:v>42683</c:v>
                </c:pt>
                <c:pt idx="739">
                  <c:v>42684</c:v>
                </c:pt>
                <c:pt idx="740">
                  <c:v>42685</c:v>
                </c:pt>
                <c:pt idx="741">
                  <c:v>42686</c:v>
                </c:pt>
                <c:pt idx="742">
                  <c:v>42687</c:v>
                </c:pt>
                <c:pt idx="743">
                  <c:v>42688</c:v>
                </c:pt>
                <c:pt idx="744">
                  <c:v>42689</c:v>
                </c:pt>
                <c:pt idx="745">
                  <c:v>42690</c:v>
                </c:pt>
                <c:pt idx="746">
                  <c:v>42691</c:v>
                </c:pt>
                <c:pt idx="747">
                  <c:v>42692</c:v>
                </c:pt>
                <c:pt idx="748">
                  <c:v>42693</c:v>
                </c:pt>
                <c:pt idx="749">
                  <c:v>42694</c:v>
                </c:pt>
                <c:pt idx="750">
                  <c:v>42695</c:v>
                </c:pt>
                <c:pt idx="751">
                  <c:v>42696</c:v>
                </c:pt>
                <c:pt idx="752">
                  <c:v>42697</c:v>
                </c:pt>
                <c:pt idx="753">
                  <c:v>42698</c:v>
                </c:pt>
                <c:pt idx="754">
                  <c:v>42699</c:v>
                </c:pt>
                <c:pt idx="755">
                  <c:v>42700</c:v>
                </c:pt>
                <c:pt idx="756">
                  <c:v>42701</c:v>
                </c:pt>
                <c:pt idx="757">
                  <c:v>42702</c:v>
                </c:pt>
                <c:pt idx="758">
                  <c:v>42703</c:v>
                </c:pt>
                <c:pt idx="759">
                  <c:v>42704</c:v>
                </c:pt>
                <c:pt idx="760">
                  <c:v>42705</c:v>
                </c:pt>
                <c:pt idx="761">
                  <c:v>42706</c:v>
                </c:pt>
                <c:pt idx="762">
                  <c:v>42707</c:v>
                </c:pt>
                <c:pt idx="763">
                  <c:v>42708</c:v>
                </c:pt>
                <c:pt idx="764">
                  <c:v>42709</c:v>
                </c:pt>
                <c:pt idx="765">
                  <c:v>42710</c:v>
                </c:pt>
                <c:pt idx="766">
                  <c:v>42711</c:v>
                </c:pt>
                <c:pt idx="767">
                  <c:v>42712</c:v>
                </c:pt>
                <c:pt idx="768">
                  <c:v>42713</c:v>
                </c:pt>
                <c:pt idx="769">
                  <c:v>42714</c:v>
                </c:pt>
                <c:pt idx="770">
                  <c:v>42715</c:v>
                </c:pt>
                <c:pt idx="771">
                  <c:v>42716</c:v>
                </c:pt>
                <c:pt idx="772">
                  <c:v>42717</c:v>
                </c:pt>
                <c:pt idx="773">
                  <c:v>42718</c:v>
                </c:pt>
                <c:pt idx="774">
                  <c:v>42719</c:v>
                </c:pt>
                <c:pt idx="775">
                  <c:v>42720</c:v>
                </c:pt>
                <c:pt idx="776">
                  <c:v>42721</c:v>
                </c:pt>
                <c:pt idx="777">
                  <c:v>42722</c:v>
                </c:pt>
                <c:pt idx="778">
                  <c:v>42723</c:v>
                </c:pt>
                <c:pt idx="779">
                  <c:v>42724</c:v>
                </c:pt>
                <c:pt idx="780">
                  <c:v>42725</c:v>
                </c:pt>
                <c:pt idx="781">
                  <c:v>42726</c:v>
                </c:pt>
                <c:pt idx="782">
                  <c:v>42727</c:v>
                </c:pt>
                <c:pt idx="783">
                  <c:v>42728</c:v>
                </c:pt>
                <c:pt idx="784">
                  <c:v>42729</c:v>
                </c:pt>
                <c:pt idx="785">
                  <c:v>42730</c:v>
                </c:pt>
                <c:pt idx="786">
                  <c:v>42731</c:v>
                </c:pt>
                <c:pt idx="787">
                  <c:v>42732</c:v>
                </c:pt>
                <c:pt idx="788">
                  <c:v>42733</c:v>
                </c:pt>
                <c:pt idx="789">
                  <c:v>42734</c:v>
                </c:pt>
                <c:pt idx="790">
                  <c:v>42735</c:v>
                </c:pt>
                <c:pt idx="791">
                  <c:v>42736</c:v>
                </c:pt>
                <c:pt idx="792">
                  <c:v>42737</c:v>
                </c:pt>
                <c:pt idx="793">
                  <c:v>42738</c:v>
                </c:pt>
                <c:pt idx="794">
                  <c:v>42739</c:v>
                </c:pt>
                <c:pt idx="795">
                  <c:v>42740</c:v>
                </c:pt>
                <c:pt idx="796">
                  <c:v>42741</c:v>
                </c:pt>
                <c:pt idx="797">
                  <c:v>42742</c:v>
                </c:pt>
                <c:pt idx="798">
                  <c:v>42743</c:v>
                </c:pt>
                <c:pt idx="799">
                  <c:v>42744</c:v>
                </c:pt>
                <c:pt idx="800">
                  <c:v>42745</c:v>
                </c:pt>
                <c:pt idx="801">
                  <c:v>42746</c:v>
                </c:pt>
                <c:pt idx="802">
                  <c:v>42747</c:v>
                </c:pt>
                <c:pt idx="803">
                  <c:v>42748</c:v>
                </c:pt>
                <c:pt idx="804">
                  <c:v>42749</c:v>
                </c:pt>
                <c:pt idx="805">
                  <c:v>42750</c:v>
                </c:pt>
                <c:pt idx="806">
                  <c:v>42751</c:v>
                </c:pt>
                <c:pt idx="807">
                  <c:v>42752</c:v>
                </c:pt>
                <c:pt idx="808">
                  <c:v>42753</c:v>
                </c:pt>
                <c:pt idx="809">
                  <c:v>42754</c:v>
                </c:pt>
                <c:pt idx="810">
                  <c:v>42755</c:v>
                </c:pt>
                <c:pt idx="811">
                  <c:v>42756</c:v>
                </c:pt>
                <c:pt idx="812">
                  <c:v>42757</c:v>
                </c:pt>
                <c:pt idx="813">
                  <c:v>42758</c:v>
                </c:pt>
                <c:pt idx="814">
                  <c:v>42759</c:v>
                </c:pt>
                <c:pt idx="815">
                  <c:v>42760</c:v>
                </c:pt>
                <c:pt idx="816">
                  <c:v>42761</c:v>
                </c:pt>
                <c:pt idx="817">
                  <c:v>42762</c:v>
                </c:pt>
                <c:pt idx="818">
                  <c:v>42763</c:v>
                </c:pt>
                <c:pt idx="819">
                  <c:v>42764</c:v>
                </c:pt>
                <c:pt idx="820">
                  <c:v>42765</c:v>
                </c:pt>
                <c:pt idx="821">
                  <c:v>42766</c:v>
                </c:pt>
                <c:pt idx="822">
                  <c:v>42767</c:v>
                </c:pt>
                <c:pt idx="823">
                  <c:v>42768</c:v>
                </c:pt>
                <c:pt idx="824">
                  <c:v>42769</c:v>
                </c:pt>
                <c:pt idx="825">
                  <c:v>42770</c:v>
                </c:pt>
                <c:pt idx="826">
                  <c:v>42771</c:v>
                </c:pt>
                <c:pt idx="827">
                  <c:v>42772</c:v>
                </c:pt>
                <c:pt idx="828">
                  <c:v>42773</c:v>
                </c:pt>
                <c:pt idx="829">
                  <c:v>42774</c:v>
                </c:pt>
                <c:pt idx="830">
                  <c:v>42775</c:v>
                </c:pt>
                <c:pt idx="831">
                  <c:v>42776</c:v>
                </c:pt>
                <c:pt idx="832">
                  <c:v>42777</c:v>
                </c:pt>
                <c:pt idx="833">
                  <c:v>42778</c:v>
                </c:pt>
                <c:pt idx="834">
                  <c:v>42779</c:v>
                </c:pt>
                <c:pt idx="835">
                  <c:v>42780</c:v>
                </c:pt>
                <c:pt idx="836">
                  <c:v>42781</c:v>
                </c:pt>
                <c:pt idx="837">
                  <c:v>42782</c:v>
                </c:pt>
                <c:pt idx="838">
                  <c:v>42783</c:v>
                </c:pt>
                <c:pt idx="839">
                  <c:v>42784</c:v>
                </c:pt>
                <c:pt idx="840">
                  <c:v>42785</c:v>
                </c:pt>
                <c:pt idx="841">
                  <c:v>42786</c:v>
                </c:pt>
                <c:pt idx="842">
                  <c:v>42787</c:v>
                </c:pt>
                <c:pt idx="843">
                  <c:v>42788</c:v>
                </c:pt>
                <c:pt idx="844">
                  <c:v>42789</c:v>
                </c:pt>
                <c:pt idx="845">
                  <c:v>42790</c:v>
                </c:pt>
                <c:pt idx="846">
                  <c:v>42791</c:v>
                </c:pt>
                <c:pt idx="847">
                  <c:v>42792</c:v>
                </c:pt>
                <c:pt idx="848">
                  <c:v>42793</c:v>
                </c:pt>
                <c:pt idx="849">
                  <c:v>42794</c:v>
                </c:pt>
                <c:pt idx="850">
                  <c:v>42795</c:v>
                </c:pt>
                <c:pt idx="851">
                  <c:v>42796</c:v>
                </c:pt>
                <c:pt idx="852">
                  <c:v>42797</c:v>
                </c:pt>
                <c:pt idx="853">
                  <c:v>42798</c:v>
                </c:pt>
                <c:pt idx="854">
                  <c:v>42799</c:v>
                </c:pt>
                <c:pt idx="855">
                  <c:v>42800</c:v>
                </c:pt>
                <c:pt idx="856">
                  <c:v>42801</c:v>
                </c:pt>
                <c:pt idx="857">
                  <c:v>42802</c:v>
                </c:pt>
                <c:pt idx="858">
                  <c:v>42803</c:v>
                </c:pt>
                <c:pt idx="859">
                  <c:v>42804</c:v>
                </c:pt>
                <c:pt idx="860">
                  <c:v>42805</c:v>
                </c:pt>
                <c:pt idx="861">
                  <c:v>42806</c:v>
                </c:pt>
                <c:pt idx="862">
                  <c:v>42807</c:v>
                </c:pt>
                <c:pt idx="863">
                  <c:v>42808</c:v>
                </c:pt>
                <c:pt idx="864">
                  <c:v>42809</c:v>
                </c:pt>
                <c:pt idx="865">
                  <c:v>42810</c:v>
                </c:pt>
                <c:pt idx="866">
                  <c:v>42811</c:v>
                </c:pt>
                <c:pt idx="867">
                  <c:v>42812</c:v>
                </c:pt>
                <c:pt idx="868">
                  <c:v>42813</c:v>
                </c:pt>
                <c:pt idx="869">
                  <c:v>42814</c:v>
                </c:pt>
                <c:pt idx="870">
                  <c:v>42815</c:v>
                </c:pt>
                <c:pt idx="871">
                  <c:v>42816</c:v>
                </c:pt>
                <c:pt idx="872">
                  <c:v>42817</c:v>
                </c:pt>
                <c:pt idx="873">
                  <c:v>42818</c:v>
                </c:pt>
                <c:pt idx="874">
                  <c:v>42819</c:v>
                </c:pt>
                <c:pt idx="875">
                  <c:v>42820</c:v>
                </c:pt>
                <c:pt idx="876">
                  <c:v>42821</c:v>
                </c:pt>
                <c:pt idx="877">
                  <c:v>42822</c:v>
                </c:pt>
                <c:pt idx="878">
                  <c:v>42823</c:v>
                </c:pt>
                <c:pt idx="879">
                  <c:v>42824</c:v>
                </c:pt>
                <c:pt idx="880">
                  <c:v>42825</c:v>
                </c:pt>
                <c:pt idx="881">
                  <c:v>42826</c:v>
                </c:pt>
                <c:pt idx="882">
                  <c:v>42827</c:v>
                </c:pt>
                <c:pt idx="883">
                  <c:v>42828</c:v>
                </c:pt>
                <c:pt idx="884">
                  <c:v>42829</c:v>
                </c:pt>
                <c:pt idx="885">
                  <c:v>42830</c:v>
                </c:pt>
                <c:pt idx="886">
                  <c:v>42831</c:v>
                </c:pt>
                <c:pt idx="887">
                  <c:v>42832</c:v>
                </c:pt>
                <c:pt idx="888">
                  <c:v>42833</c:v>
                </c:pt>
                <c:pt idx="889">
                  <c:v>42834</c:v>
                </c:pt>
                <c:pt idx="890">
                  <c:v>42835</c:v>
                </c:pt>
                <c:pt idx="891">
                  <c:v>42836</c:v>
                </c:pt>
                <c:pt idx="892">
                  <c:v>42837</c:v>
                </c:pt>
                <c:pt idx="893">
                  <c:v>42838</c:v>
                </c:pt>
                <c:pt idx="894">
                  <c:v>42839</c:v>
                </c:pt>
                <c:pt idx="895">
                  <c:v>42840</c:v>
                </c:pt>
                <c:pt idx="896">
                  <c:v>42841</c:v>
                </c:pt>
                <c:pt idx="897">
                  <c:v>42842</c:v>
                </c:pt>
                <c:pt idx="898">
                  <c:v>42843</c:v>
                </c:pt>
                <c:pt idx="899">
                  <c:v>42844</c:v>
                </c:pt>
                <c:pt idx="900">
                  <c:v>42845</c:v>
                </c:pt>
                <c:pt idx="901">
                  <c:v>42846</c:v>
                </c:pt>
                <c:pt idx="902">
                  <c:v>42847</c:v>
                </c:pt>
                <c:pt idx="903">
                  <c:v>42848</c:v>
                </c:pt>
                <c:pt idx="904">
                  <c:v>42849</c:v>
                </c:pt>
                <c:pt idx="905">
                  <c:v>42850</c:v>
                </c:pt>
                <c:pt idx="906">
                  <c:v>42851</c:v>
                </c:pt>
                <c:pt idx="907">
                  <c:v>42852</c:v>
                </c:pt>
                <c:pt idx="908">
                  <c:v>42853</c:v>
                </c:pt>
                <c:pt idx="909">
                  <c:v>42854</c:v>
                </c:pt>
                <c:pt idx="910">
                  <c:v>42855</c:v>
                </c:pt>
                <c:pt idx="911">
                  <c:v>42856</c:v>
                </c:pt>
                <c:pt idx="912">
                  <c:v>42857</c:v>
                </c:pt>
                <c:pt idx="913">
                  <c:v>42858</c:v>
                </c:pt>
                <c:pt idx="914">
                  <c:v>42859</c:v>
                </c:pt>
                <c:pt idx="915">
                  <c:v>42860</c:v>
                </c:pt>
                <c:pt idx="916">
                  <c:v>42861</c:v>
                </c:pt>
                <c:pt idx="917">
                  <c:v>42862</c:v>
                </c:pt>
                <c:pt idx="918">
                  <c:v>42863</c:v>
                </c:pt>
                <c:pt idx="919">
                  <c:v>42864</c:v>
                </c:pt>
                <c:pt idx="920">
                  <c:v>42865</c:v>
                </c:pt>
                <c:pt idx="921">
                  <c:v>42866</c:v>
                </c:pt>
                <c:pt idx="922">
                  <c:v>42867</c:v>
                </c:pt>
                <c:pt idx="923">
                  <c:v>42868</c:v>
                </c:pt>
                <c:pt idx="924">
                  <c:v>42869</c:v>
                </c:pt>
                <c:pt idx="925">
                  <c:v>42870</c:v>
                </c:pt>
                <c:pt idx="926">
                  <c:v>42871</c:v>
                </c:pt>
                <c:pt idx="927">
                  <c:v>42872</c:v>
                </c:pt>
                <c:pt idx="928">
                  <c:v>42873</c:v>
                </c:pt>
                <c:pt idx="929">
                  <c:v>42874</c:v>
                </c:pt>
                <c:pt idx="930">
                  <c:v>42875</c:v>
                </c:pt>
                <c:pt idx="931">
                  <c:v>42876</c:v>
                </c:pt>
                <c:pt idx="932">
                  <c:v>42877</c:v>
                </c:pt>
                <c:pt idx="933">
                  <c:v>42878</c:v>
                </c:pt>
                <c:pt idx="934">
                  <c:v>42879</c:v>
                </c:pt>
                <c:pt idx="935">
                  <c:v>42880</c:v>
                </c:pt>
                <c:pt idx="936">
                  <c:v>42881</c:v>
                </c:pt>
                <c:pt idx="937">
                  <c:v>42882</c:v>
                </c:pt>
                <c:pt idx="938">
                  <c:v>42883</c:v>
                </c:pt>
                <c:pt idx="939">
                  <c:v>42884</c:v>
                </c:pt>
                <c:pt idx="940">
                  <c:v>42885</c:v>
                </c:pt>
                <c:pt idx="941">
                  <c:v>42886</c:v>
                </c:pt>
                <c:pt idx="942">
                  <c:v>42887</c:v>
                </c:pt>
                <c:pt idx="943">
                  <c:v>42888</c:v>
                </c:pt>
                <c:pt idx="944">
                  <c:v>42889</c:v>
                </c:pt>
                <c:pt idx="945">
                  <c:v>42890</c:v>
                </c:pt>
                <c:pt idx="946">
                  <c:v>42891</c:v>
                </c:pt>
                <c:pt idx="947">
                  <c:v>42892</c:v>
                </c:pt>
                <c:pt idx="948">
                  <c:v>42893</c:v>
                </c:pt>
                <c:pt idx="949">
                  <c:v>42894</c:v>
                </c:pt>
                <c:pt idx="950">
                  <c:v>42895</c:v>
                </c:pt>
                <c:pt idx="951">
                  <c:v>42896</c:v>
                </c:pt>
                <c:pt idx="952">
                  <c:v>42897</c:v>
                </c:pt>
                <c:pt idx="953">
                  <c:v>42898</c:v>
                </c:pt>
                <c:pt idx="954">
                  <c:v>42899</c:v>
                </c:pt>
                <c:pt idx="955">
                  <c:v>42900</c:v>
                </c:pt>
                <c:pt idx="956">
                  <c:v>42901</c:v>
                </c:pt>
                <c:pt idx="957">
                  <c:v>42902</c:v>
                </c:pt>
                <c:pt idx="958">
                  <c:v>42903</c:v>
                </c:pt>
                <c:pt idx="959">
                  <c:v>42904</c:v>
                </c:pt>
                <c:pt idx="960">
                  <c:v>42905</c:v>
                </c:pt>
                <c:pt idx="961">
                  <c:v>42906</c:v>
                </c:pt>
                <c:pt idx="962">
                  <c:v>42907</c:v>
                </c:pt>
                <c:pt idx="963">
                  <c:v>42908</c:v>
                </c:pt>
                <c:pt idx="964">
                  <c:v>42909</c:v>
                </c:pt>
                <c:pt idx="965">
                  <c:v>42910</c:v>
                </c:pt>
                <c:pt idx="966">
                  <c:v>42911</c:v>
                </c:pt>
                <c:pt idx="967">
                  <c:v>42912</c:v>
                </c:pt>
                <c:pt idx="968">
                  <c:v>42913</c:v>
                </c:pt>
                <c:pt idx="969">
                  <c:v>42914</c:v>
                </c:pt>
                <c:pt idx="970">
                  <c:v>42915</c:v>
                </c:pt>
                <c:pt idx="971">
                  <c:v>42916</c:v>
                </c:pt>
                <c:pt idx="972">
                  <c:v>42917</c:v>
                </c:pt>
                <c:pt idx="973">
                  <c:v>42918</c:v>
                </c:pt>
                <c:pt idx="974">
                  <c:v>42919</c:v>
                </c:pt>
                <c:pt idx="975">
                  <c:v>42920</c:v>
                </c:pt>
                <c:pt idx="976">
                  <c:v>42921</c:v>
                </c:pt>
                <c:pt idx="977">
                  <c:v>42922</c:v>
                </c:pt>
                <c:pt idx="978">
                  <c:v>42923</c:v>
                </c:pt>
                <c:pt idx="979">
                  <c:v>42924</c:v>
                </c:pt>
                <c:pt idx="980">
                  <c:v>42925</c:v>
                </c:pt>
                <c:pt idx="981">
                  <c:v>42926</c:v>
                </c:pt>
                <c:pt idx="982">
                  <c:v>42927</c:v>
                </c:pt>
                <c:pt idx="983">
                  <c:v>42928</c:v>
                </c:pt>
                <c:pt idx="984">
                  <c:v>42929</c:v>
                </c:pt>
                <c:pt idx="985">
                  <c:v>42930</c:v>
                </c:pt>
                <c:pt idx="986">
                  <c:v>42931</c:v>
                </c:pt>
                <c:pt idx="987">
                  <c:v>42932</c:v>
                </c:pt>
                <c:pt idx="988">
                  <c:v>42933</c:v>
                </c:pt>
                <c:pt idx="989">
                  <c:v>42934</c:v>
                </c:pt>
                <c:pt idx="990">
                  <c:v>42935</c:v>
                </c:pt>
                <c:pt idx="991">
                  <c:v>42936</c:v>
                </c:pt>
                <c:pt idx="992">
                  <c:v>42937</c:v>
                </c:pt>
                <c:pt idx="993">
                  <c:v>42938</c:v>
                </c:pt>
                <c:pt idx="994">
                  <c:v>42939</c:v>
                </c:pt>
                <c:pt idx="995">
                  <c:v>42940</c:v>
                </c:pt>
                <c:pt idx="996">
                  <c:v>42941</c:v>
                </c:pt>
                <c:pt idx="997">
                  <c:v>42942</c:v>
                </c:pt>
                <c:pt idx="998">
                  <c:v>42943</c:v>
                </c:pt>
                <c:pt idx="999">
                  <c:v>42944</c:v>
                </c:pt>
                <c:pt idx="1000">
                  <c:v>42945</c:v>
                </c:pt>
                <c:pt idx="1001">
                  <c:v>42946</c:v>
                </c:pt>
                <c:pt idx="1002">
                  <c:v>42947</c:v>
                </c:pt>
                <c:pt idx="1003">
                  <c:v>42948</c:v>
                </c:pt>
                <c:pt idx="1004">
                  <c:v>42949</c:v>
                </c:pt>
                <c:pt idx="1005">
                  <c:v>42950</c:v>
                </c:pt>
                <c:pt idx="1006">
                  <c:v>42951</c:v>
                </c:pt>
                <c:pt idx="1007">
                  <c:v>42952</c:v>
                </c:pt>
                <c:pt idx="1008">
                  <c:v>42953</c:v>
                </c:pt>
                <c:pt idx="1009">
                  <c:v>42954</c:v>
                </c:pt>
                <c:pt idx="1010">
                  <c:v>42955</c:v>
                </c:pt>
                <c:pt idx="1011">
                  <c:v>42956</c:v>
                </c:pt>
                <c:pt idx="1012">
                  <c:v>42957</c:v>
                </c:pt>
                <c:pt idx="1013">
                  <c:v>42958</c:v>
                </c:pt>
                <c:pt idx="1014">
                  <c:v>42959</c:v>
                </c:pt>
                <c:pt idx="1015">
                  <c:v>42960</c:v>
                </c:pt>
                <c:pt idx="1016">
                  <c:v>42961</c:v>
                </c:pt>
                <c:pt idx="1017">
                  <c:v>42962</c:v>
                </c:pt>
                <c:pt idx="1018">
                  <c:v>42963</c:v>
                </c:pt>
                <c:pt idx="1019">
                  <c:v>42964</c:v>
                </c:pt>
                <c:pt idx="1020">
                  <c:v>42965</c:v>
                </c:pt>
                <c:pt idx="1021">
                  <c:v>42966</c:v>
                </c:pt>
                <c:pt idx="1022">
                  <c:v>42967</c:v>
                </c:pt>
                <c:pt idx="1023">
                  <c:v>42968</c:v>
                </c:pt>
                <c:pt idx="1024">
                  <c:v>42969</c:v>
                </c:pt>
                <c:pt idx="1025">
                  <c:v>42970</c:v>
                </c:pt>
                <c:pt idx="1026">
                  <c:v>42971</c:v>
                </c:pt>
                <c:pt idx="1027">
                  <c:v>42972</c:v>
                </c:pt>
                <c:pt idx="1028">
                  <c:v>42973</c:v>
                </c:pt>
                <c:pt idx="1029">
                  <c:v>42974</c:v>
                </c:pt>
                <c:pt idx="1030">
                  <c:v>42975</c:v>
                </c:pt>
                <c:pt idx="1031">
                  <c:v>42976</c:v>
                </c:pt>
                <c:pt idx="1032">
                  <c:v>42977</c:v>
                </c:pt>
                <c:pt idx="1033">
                  <c:v>42978</c:v>
                </c:pt>
                <c:pt idx="1034">
                  <c:v>42979</c:v>
                </c:pt>
                <c:pt idx="1035">
                  <c:v>42980</c:v>
                </c:pt>
                <c:pt idx="1036">
                  <c:v>42981</c:v>
                </c:pt>
                <c:pt idx="1037">
                  <c:v>42982</c:v>
                </c:pt>
                <c:pt idx="1038">
                  <c:v>42983</c:v>
                </c:pt>
                <c:pt idx="1039">
                  <c:v>42984</c:v>
                </c:pt>
                <c:pt idx="1040">
                  <c:v>42985</c:v>
                </c:pt>
                <c:pt idx="1041">
                  <c:v>42986</c:v>
                </c:pt>
                <c:pt idx="1042">
                  <c:v>42987</c:v>
                </c:pt>
                <c:pt idx="1043">
                  <c:v>42988</c:v>
                </c:pt>
                <c:pt idx="1044">
                  <c:v>42989</c:v>
                </c:pt>
                <c:pt idx="1045">
                  <c:v>42990</c:v>
                </c:pt>
                <c:pt idx="1046">
                  <c:v>42991</c:v>
                </c:pt>
                <c:pt idx="1047">
                  <c:v>42992</c:v>
                </c:pt>
                <c:pt idx="1048">
                  <c:v>42993</c:v>
                </c:pt>
                <c:pt idx="1049">
                  <c:v>42994</c:v>
                </c:pt>
                <c:pt idx="1050">
                  <c:v>42995</c:v>
                </c:pt>
                <c:pt idx="1051">
                  <c:v>42996</c:v>
                </c:pt>
                <c:pt idx="1052">
                  <c:v>42997</c:v>
                </c:pt>
                <c:pt idx="1053">
                  <c:v>42998</c:v>
                </c:pt>
                <c:pt idx="1054">
                  <c:v>42999</c:v>
                </c:pt>
                <c:pt idx="1055">
                  <c:v>43000</c:v>
                </c:pt>
                <c:pt idx="1056">
                  <c:v>43001</c:v>
                </c:pt>
                <c:pt idx="1057">
                  <c:v>43002</c:v>
                </c:pt>
                <c:pt idx="1058">
                  <c:v>43003</c:v>
                </c:pt>
                <c:pt idx="1059">
                  <c:v>43004</c:v>
                </c:pt>
                <c:pt idx="1060">
                  <c:v>43005</c:v>
                </c:pt>
                <c:pt idx="1061">
                  <c:v>43006</c:v>
                </c:pt>
                <c:pt idx="1062">
                  <c:v>43007</c:v>
                </c:pt>
                <c:pt idx="1063">
                  <c:v>43008</c:v>
                </c:pt>
                <c:pt idx="1064">
                  <c:v>43009</c:v>
                </c:pt>
                <c:pt idx="1065">
                  <c:v>43010</c:v>
                </c:pt>
                <c:pt idx="1066">
                  <c:v>43011</c:v>
                </c:pt>
                <c:pt idx="1067">
                  <c:v>43012</c:v>
                </c:pt>
                <c:pt idx="1068">
                  <c:v>43013</c:v>
                </c:pt>
                <c:pt idx="1069">
                  <c:v>43014</c:v>
                </c:pt>
                <c:pt idx="1070">
                  <c:v>43015</c:v>
                </c:pt>
                <c:pt idx="1071">
                  <c:v>43016</c:v>
                </c:pt>
                <c:pt idx="1072">
                  <c:v>43017</c:v>
                </c:pt>
                <c:pt idx="1073">
                  <c:v>43018</c:v>
                </c:pt>
                <c:pt idx="1074">
                  <c:v>43019</c:v>
                </c:pt>
                <c:pt idx="1075">
                  <c:v>43020</c:v>
                </c:pt>
                <c:pt idx="1076">
                  <c:v>43021</c:v>
                </c:pt>
                <c:pt idx="1077">
                  <c:v>43022</c:v>
                </c:pt>
                <c:pt idx="1078">
                  <c:v>43023</c:v>
                </c:pt>
                <c:pt idx="1079">
                  <c:v>43024</c:v>
                </c:pt>
                <c:pt idx="1080">
                  <c:v>43025</c:v>
                </c:pt>
                <c:pt idx="1081">
                  <c:v>43026</c:v>
                </c:pt>
                <c:pt idx="1082">
                  <c:v>43027</c:v>
                </c:pt>
                <c:pt idx="1083">
                  <c:v>43028</c:v>
                </c:pt>
                <c:pt idx="1084">
                  <c:v>43029</c:v>
                </c:pt>
                <c:pt idx="1085">
                  <c:v>43030</c:v>
                </c:pt>
                <c:pt idx="1086">
                  <c:v>43031</c:v>
                </c:pt>
                <c:pt idx="1087">
                  <c:v>43032</c:v>
                </c:pt>
                <c:pt idx="1088">
                  <c:v>43033</c:v>
                </c:pt>
                <c:pt idx="1089">
                  <c:v>43034</c:v>
                </c:pt>
                <c:pt idx="1090">
                  <c:v>43035</c:v>
                </c:pt>
                <c:pt idx="1091">
                  <c:v>43036</c:v>
                </c:pt>
                <c:pt idx="1092">
                  <c:v>43037</c:v>
                </c:pt>
                <c:pt idx="1093">
                  <c:v>43038</c:v>
                </c:pt>
                <c:pt idx="1094">
                  <c:v>43039</c:v>
                </c:pt>
                <c:pt idx="1095">
                  <c:v>43040</c:v>
                </c:pt>
                <c:pt idx="1096">
                  <c:v>43041</c:v>
                </c:pt>
                <c:pt idx="1097">
                  <c:v>43042</c:v>
                </c:pt>
                <c:pt idx="1098">
                  <c:v>43043</c:v>
                </c:pt>
                <c:pt idx="1099">
                  <c:v>43044</c:v>
                </c:pt>
                <c:pt idx="1100">
                  <c:v>43045</c:v>
                </c:pt>
                <c:pt idx="1101">
                  <c:v>43046</c:v>
                </c:pt>
                <c:pt idx="1102">
                  <c:v>43047</c:v>
                </c:pt>
                <c:pt idx="1103">
                  <c:v>43048</c:v>
                </c:pt>
                <c:pt idx="1104">
                  <c:v>43049</c:v>
                </c:pt>
                <c:pt idx="1105">
                  <c:v>43050</c:v>
                </c:pt>
                <c:pt idx="1106">
                  <c:v>43051</c:v>
                </c:pt>
                <c:pt idx="1107">
                  <c:v>43052</c:v>
                </c:pt>
                <c:pt idx="1108">
                  <c:v>43053</c:v>
                </c:pt>
                <c:pt idx="1109">
                  <c:v>43054</c:v>
                </c:pt>
                <c:pt idx="1110">
                  <c:v>43055</c:v>
                </c:pt>
                <c:pt idx="1111">
                  <c:v>43056</c:v>
                </c:pt>
                <c:pt idx="1112">
                  <c:v>43057</c:v>
                </c:pt>
                <c:pt idx="1113">
                  <c:v>43058</c:v>
                </c:pt>
                <c:pt idx="1114">
                  <c:v>43059</c:v>
                </c:pt>
                <c:pt idx="1115">
                  <c:v>43060</c:v>
                </c:pt>
                <c:pt idx="1116">
                  <c:v>43061</c:v>
                </c:pt>
                <c:pt idx="1117">
                  <c:v>43062</c:v>
                </c:pt>
                <c:pt idx="1118">
                  <c:v>43063</c:v>
                </c:pt>
                <c:pt idx="1119">
                  <c:v>43064</c:v>
                </c:pt>
                <c:pt idx="1120">
                  <c:v>43065</c:v>
                </c:pt>
                <c:pt idx="1121">
                  <c:v>43066</c:v>
                </c:pt>
                <c:pt idx="1122">
                  <c:v>43067</c:v>
                </c:pt>
                <c:pt idx="1123">
                  <c:v>43068</c:v>
                </c:pt>
                <c:pt idx="1124">
                  <c:v>43069</c:v>
                </c:pt>
                <c:pt idx="1125">
                  <c:v>43070</c:v>
                </c:pt>
                <c:pt idx="1126">
                  <c:v>43071</c:v>
                </c:pt>
                <c:pt idx="1127">
                  <c:v>43072</c:v>
                </c:pt>
                <c:pt idx="1128">
                  <c:v>43073</c:v>
                </c:pt>
                <c:pt idx="1129">
                  <c:v>43074</c:v>
                </c:pt>
                <c:pt idx="1130">
                  <c:v>43075</c:v>
                </c:pt>
                <c:pt idx="1131">
                  <c:v>43076</c:v>
                </c:pt>
                <c:pt idx="1132">
                  <c:v>43077</c:v>
                </c:pt>
                <c:pt idx="1133">
                  <c:v>43078</c:v>
                </c:pt>
                <c:pt idx="1134">
                  <c:v>43079</c:v>
                </c:pt>
                <c:pt idx="1135">
                  <c:v>43080</c:v>
                </c:pt>
                <c:pt idx="1136">
                  <c:v>43081</c:v>
                </c:pt>
                <c:pt idx="1137">
                  <c:v>43082</c:v>
                </c:pt>
                <c:pt idx="1138">
                  <c:v>43083</c:v>
                </c:pt>
                <c:pt idx="1139">
                  <c:v>43084</c:v>
                </c:pt>
                <c:pt idx="1140">
                  <c:v>43085</c:v>
                </c:pt>
                <c:pt idx="1141">
                  <c:v>43086</c:v>
                </c:pt>
                <c:pt idx="1142">
                  <c:v>43087</c:v>
                </c:pt>
                <c:pt idx="1143">
                  <c:v>43088</c:v>
                </c:pt>
                <c:pt idx="1144">
                  <c:v>43089</c:v>
                </c:pt>
                <c:pt idx="1145">
                  <c:v>43090</c:v>
                </c:pt>
                <c:pt idx="1146">
                  <c:v>43091</c:v>
                </c:pt>
                <c:pt idx="1147">
                  <c:v>43092</c:v>
                </c:pt>
                <c:pt idx="1148">
                  <c:v>43093</c:v>
                </c:pt>
                <c:pt idx="1149">
                  <c:v>43094</c:v>
                </c:pt>
                <c:pt idx="1150">
                  <c:v>43095</c:v>
                </c:pt>
                <c:pt idx="1151">
                  <c:v>43096</c:v>
                </c:pt>
                <c:pt idx="1152">
                  <c:v>43097</c:v>
                </c:pt>
                <c:pt idx="1153">
                  <c:v>43098</c:v>
                </c:pt>
                <c:pt idx="1154">
                  <c:v>43099</c:v>
                </c:pt>
                <c:pt idx="1155">
                  <c:v>43100</c:v>
                </c:pt>
                <c:pt idx="1156">
                  <c:v>43101</c:v>
                </c:pt>
                <c:pt idx="1157">
                  <c:v>43102</c:v>
                </c:pt>
                <c:pt idx="1158">
                  <c:v>43103</c:v>
                </c:pt>
                <c:pt idx="1159">
                  <c:v>43104</c:v>
                </c:pt>
                <c:pt idx="1160">
                  <c:v>43105</c:v>
                </c:pt>
                <c:pt idx="1161">
                  <c:v>43106</c:v>
                </c:pt>
                <c:pt idx="1162">
                  <c:v>43107</c:v>
                </c:pt>
                <c:pt idx="1163">
                  <c:v>43108</c:v>
                </c:pt>
                <c:pt idx="1164">
                  <c:v>43109</c:v>
                </c:pt>
                <c:pt idx="1165">
                  <c:v>43110</c:v>
                </c:pt>
                <c:pt idx="1166">
                  <c:v>43111</c:v>
                </c:pt>
                <c:pt idx="1167">
                  <c:v>43112</c:v>
                </c:pt>
                <c:pt idx="1168">
                  <c:v>43113</c:v>
                </c:pt>
                <c:pt idx="1169">
                  <c:v>43114</c:v>
                </c:pt>
                <c:pt idx="1170">
                  <c:v>43115</c:v>
                </c:pt>
                <c:pt idx="1171">
                  <c:v>43116</c:v>
                </c:pt>
                <c:pt idx="1172">
                  <c:v>43117</c:v>
                </c:pt>
                <c:pt idx="1173">
                  <c:v>43118</c:v>
                </c:pt>
                <c:pt idx="1174">
                  <c:v>43119</c:v>
                </c:pt>
                <c:pt idx="1175">
                  <c:v>43120</c:v>
                </c:pt>
                <c:pt idx="1176">
                  <c:v>43121</c:v>
                </c:pt>
                <c:pt idx="1177">
                  <c:v>43122</c:v>
                </c:pt>
                <c:pt idx="1178">
                  <c:v>43123</c:v>
                </c:pt>
                <c:pt idx="1179">
                  <c:v>43124</c:v>
                </c:pt>
                <c:pt idx="1180">
                  <c:v>43125</c:v>
                </c:pt>
                <c:pt idx="1181">
                  <c:v>43126</c:v>
                </c:pt>
                <c:pt idx="1182">
                  <c:v>43127</c:v>
                </c:pt>
                <c:pt idx="1183">
                  <c:v>43128</c:v>
                </c:pt>
                <c:pt idx="1184">
                  <c:v>43129</c:v>
                </c:pt>
                <c:pt idx="1185">
                  <c:v>43130</c:v>
                </c:pt>
                <c:pt idx="1186">
                  <c:v>43131</c:v>
                </c:pt>
                <c:pt idx="1187">
                  <c:v>43132</c:v>
                </c:pt>
                <c:pt idx="1188">
                  <c:v>43133</c:v>
                </c:pt>
                <c:pt idx="1189">
                  <c:v>43134</c:v>
                </c:pt>
                <c:pt idx="1190">
                  <c:v>43135</c:v>
                </c:pt>
                <c:pt idx="1191">
                  <c:v>43136</c:v>
                </c:pt>
                <c:pt idx="1192">
                  <c:v>43137</c:v>
                </c:pt>
                <c:pt idx="1193">
                  <c:v>43138</c:v>
                </c:pt>
                <c:pt idx="1194">
                  <c:v>43139</c:v>
                </c:pt>
                <c:pt idx="1195">
                  <c:v>43140</c:v>
                </c:pt>
                <c:pt idx="1196">
                  <c:v>43141</c:v>
                </c:pt>
                <c:pt idx="1197">
                  <c:v>43142</c:v>
                </c:pt>
                <c:pt idx="1198">
                  <c:v>43143</c:v>
                </c:pt>
                <c:pt idx="1199">
                  <c:v>43144</c:v>
                </c:pt>
                <c:pt idx="1200">
                  <c:v>43145</c:v>
                </c:pt>
                <c:pt idx="1201">
                  <c:v>43146</c:v>
                </c:pt>
                <c:pt idx="1202">
                  <c:v>43147</c:v>
                </c:pt>
                <c:pt idx="1203">
                  <c:v>43148</c:v>
                </c:pt>
                <c:pt idx="1204">
                  <c:v>43149</c:v>
                </c:pt>
                <c:pt idx="1205">
                  <c:v>43150</c:v>
                </c:pt>
                <c:pt idx="1206">
                  <c:v>43151</c:v>
                </c:pt>
                <c:pt idx="1207">
                  <c:v>43152</c:v>
                </c:pt>
                <c:pt idx="1208">
                  <c:v>43153</c:v>
                </c:pt>
                <c:pt idx="1209">
                  <c:v>43154</c:v>
                </c:pt>
                <c:pt idx="1210">
                  <c:v>43155</c:v>
                </c:pt>
                <c:pt idx="1211">
                  <c:v>43156</c:v>
                </c:pt>
                <c:pt idx="1212">
                  <c:v>43157</c:v>
                </c:pt>
                <c:pt idx="1213">
                  <c:v>43158</c:v>
                </c:pt>
                <c:pt idx="1214">
                  <c:v>43159</c:v>
                </c:pt>
                <c:pt idx="1215">
                  <c:v>43160</c:v>
                </c:pt>
                <c:pt idx="1216">
                  <c:v>43161</c:v>
                </c:pt>
                <c:pt idx="1217">
                  <c:v>43162</c:v>
                </c:pt>
                <c:pt idx="1218">
                  <c:v>43163</c:v>
                </c:pt>
                <c:pt idx="1219">
                  <c:v>43164</c:v>
                </c:pt>
                <c:pt idx="1220">
                  <c:v>43165</c:v>
                </c:pt>
                <c:pt idx="1221">
                  <c:v>43166</c:v>
                </c:pt>
                <c:pt idx="1222">
                  <c:v>43167</c:v>
                </c:pt>
                <c:pt idx="1223">
                  <c:v>43168</c:v>
                </c:pt>
                <c:pt idx="1224">
                  <c:v>43169</c:v>
                </c:pt>
                <c:pt idx="1225">
                  <c:v>43170</c:v>
                </c:pt>
                <c:pt idx="1226">
                  <c:v>43171</c:v>
                </c:pt>
                <c:pt idx="1227">
                  <c:v>43172</c:v>
                </c:pt>
                <c:pt idx="1228">
                  <c:v>43173</c:v>
                </c:pt>
                <c:pt idx="1229">
                  <c:v>43174</c:v>
                </c:pt>
                <c:pt idx="1230">
                  <c:v>43175</c:v>
                </c:pt>
                <c:pt idx="1231">
                  <c:v>43176</c:v>
                </c:pt>
                <c:pt idx="1232">
                  <c:v>43177</c:v>
                </c:pt>
                <c:pt idx="1233">
                  <c:v>43178</c:v>
                </c:pt>
                <c:pt idx="1234">
                  <c:v>43179</c:v>
                </c:pt>
                <c:pt idx="1235">
                  <c:v>43180</c:v>
                </c:pt>
                <c:pt idx="1236">
                  <c:v>43181</c:v>
                </c:pt>
                <c:pt idx="1237">
                  <c:v>43182</c:v>
                </c:pt>
                <c:pt idx="1238">
                  <c:v>43183</c:v>
                </c:pt>
                <c:pt idx="1239">
                  <c:v>43184</c:v>
                </c:pt>
                <c:pt idx="1240">
                  <c:v>43185</c:v>
                </c:pt>
                <c:pt idx="1241">
                  <c:v>43186</c:v>
                </c:pt>
                <c:pt idx="1242">
                  <c:v>43187</c:v>
                </c:pt>
                <c:pt idx="1243">
                  <c:v>43188</c:v>
                </c:pt>
                <c:pt idx="1244">
                  <c:v>43189</c:v>
                </c:pt>
                <c:pt idx="1245">
                  <c:v>43190</c:v>
                </c:pt>
                <c:pt idx="1246">
                  <c:v>43191</c:v>
                </c:pt>
                <c:pt idx="1247">
                  <c:v>43192</c:v>
                </c:pt>
                <c:pt idx="1248">
                  <c:v>43193</c:v>
                </c:pt>
                <c:pt idx="1249">
                  <c:v>43194</c:v>
                </c:pt>
                <c:pt idx="1250">
                  <c:v>43195</c:v>
                </c:pt>
                <c:pt idx="1251">
                  <c:v>43196</c:v>
                </c:pt>
                <c:pt idx="1252">
                  <c:v>43197</c:v>
                </c:pt>
                <c:pt idx="1253">
                  <c:v>43198</c:v>
                </c:pt>
                <c:pt idx="1254">
                  <c:v>43199</c:v>
                </c:pt>
                <c:pt idx="1255">
                  <c:v>43200</c:v>
                </c:pt>
                <c:pt idx="1256">
                  <c:v>43201</c:v>
                </c:pt>
                <c:pt idx="1257">
                  <c:v>43202</c:v>
                </c:pt>
                <c:pt idx="1258">
                  <c:v>43203</c:v>
                </c:pt>
                <c:pt idx="1259">
                  <c:v>43204</c:v>
                </c:pt>
                <c:pt idx="1260">
                  <c:v>43205</c:v>
                </c:pt>
                <c:pt idx="1261">
                  <c:v>43206</c:v>
                </c:pt>
                <c:pt idx="1262">
                  <c:v>43207</c:v>
                </c:pt>
                <c:pt idx="1263">
                  <c:v>43208</c:v>
                </c:pt>
                <c:pt idx="1264">
                  <c:v>43209</c:v>
                </c:pt>
                <c:pt idx="1265">
                  <c:v>43210</c:v>
                </c:pt>
                <c:pt idx="1266">
                  <c:v>43211</c:v>
                </c:pt>
                <c:pt idx="1267">
                  <c:v>43212</c:v>
                </c:pt>
                <c:pt idx="1268">
                  <c:v>43213</c:v>
                </c:pt>
                <c:pt idx="1269">
                  <c:v>43214</c:v>
                </c:pt>
                <c:pt idx="1270">
                  <c:v>43215</c:v>
                </c:pt>
                <c:pt idx="1271">
                  <c:v>43216</c:v>
                </c:pt>
                <c:pt idx="1272">
                  <c:v>43217</c:v>
                </c:pt>
                <c:pt idx="1273">
                  <c:v>43218</c:v>
                </c:pt>
                <c:pt idx="1274">
                  <c:v>43219</c:v>
                </c:pt>
                <c:pt idx="1275">
                  <c:v>43220</c:v>
                </c:pt>
                <c:pt idx="1276">
                  <c:v>43221</c:v>
                </c:pt>
                <c:pt idx="1277">
                  <c:v>43222</c:v>
                </c:pt>
                <c:pt idx="1278">
                  <c:v>43223</c:v>
                </c:pt>
                <c:pt idx="1279">
                  <c:v>43224</c:v>
                </c:pt>
                <c:pt idx="1280">
                  <c:v>43225</c:v>
                </c:pt>
                <c:pt idx="1281">
                  <c:v>43226</c:v>
                </c:pt>
                <c:pt idx="1282">
                  <c:v>43227</c:v>
                </c:pt>
                <c:pt idx="1283">
                  <c:v>43228</c:v>
                </c:pt>
                <c:pt idx="1284">
                  <c:v>43229</c:v>
                </c:pt>
                <c:pt idx="1285">
                  <c:v>43230</c:v>
                </c:pt>
                <c:pt idx="1286">
                  <c:v>43231</c:v>
                </c:pt>
                <c:pt idx="1287">
                  <c:v>43232</c:v>
                </c:pt>
                <c:pt idx="1288">
                  <c:v>43233</c:v>
                </c:pt>
                <c:pt idx="1289">
                  <c:v>43234</c:v>
                </c:pt>
                <c:pt idx="1290">
                  <c:v>43235</c:v>
                </c:pt>
                <c:pt idx="1291">
                  <c:v>43236</c:v>
                </c:pt>
                <c:pt idx="1292">
                  <c:v>43237</c:v>
                </c:pt>
                <c:pt idx="1293">
                  <c:v>43238</c:v>
                </c:pt>
                <c:pt idx="1294">
                  <c:v>43239</c:v>
                </c:pt>
                <c:pt idx="1295">
                  <c:v>43240</c:v>
                </c:pt>
                <c:pt idx="1296">
                  <c:v>43241</c:v>
                </c:pt>
                <c:pt idx="1297">
                  <c:v>43242</c:v>
                </c:pt>
                <c:pt idx="1298">
                  <c:v>43243</c:v>
                </c:pt>
                <c:pt idx="1299">
                  <c:v>43244</c:v>
                </c:pt>
                <c:pt idx="1300">
                  <c:v>43245</c:v>
                </c:pt>
                <c:pt idx="1301">
                  <c:v>43246</c:v>
                </c:pt>
                <c:pt idx="1302">
                  <c:v>43247</c:v>
                </c:pt>
                <c:pt idx="1303">
                  <c:v>43248</c:v>
                </c:pt>
                <c:pt idx="1304">
                  <c:v>43249</c:v>
                </c:pt>
                <c:pt idx="1305">
                  <c:v>43250</c:v>
                </c:pt>
                <c:pt idx="1306">
                  <c:v>43251</c:v>
                </c:pt>
                <c:pt idx="1307">
                  <c:v>43252</c:v>
                </c:pt>
                <c:pt idx="1308">
                  <c:v>43253</c:v>
                </c:pt>
                <c:pt idx="1309">
                  <c:v>43254</c:v>
                </c:pt>
                <c:pt idx="1310">
                  <c:v>43255</c:v>
                </c:pt>
                <c:pt idx="1311">
                  <c:v>43256</c:v>
                </c:pt>
                <c:pt idx="1312">
                  <c:v>43257</c:v>
                </c:pt>
                <c:pt idx="1313">
                  <c:v>43258</c:v>
                </c:pt>
                <c:pt idx="1314">
                  <c:v>43259</c:v>
                </c:pt>
                <c:pt idx="1315">
                  <c:v>43260</c:v>
                </c:pt>
                <c:pt idx="1316">
                  <c:v>43261</c:v>
                </c:pt>
                <c:pt idx="1317">
                  <c:v>43262</c:v>
                </c:pt>
                <c:pt idx="1318">
                  <c:v>43263</c:v>
                </c:pt>
                <c:pt idx="1319">
                  <c:v>43264</c:v>
                </c:pt>
                <c:pt idx="1320">
                  <c:v>43265</c:v>
                </c:pt>
                <c:pt idx="1321">
                  <c:v>43266</c:v>
                </c:pt>
                <c:pt idx="1322">
                  <c:v>43267</c:v>
                </c:pt>
                <c:pt idx="1323">
                  <c:v>43268</c:v>
                </c:pt>
                <c:pt idx="1324">
                  <c:v>43269</c:v>
                </c:pt>
                <c:pt idx="1325">
                  <c:v>43270</c:v>
                </c:pt>
                <c:pt idx="1326">
                  <c:v>43271</c:v>
                </c:pt>
                <c:pt idx="1327">
                  <c:v>43272</c:v>
                </c:pt>
                <c:pt idx="1328">
                  <c:v>43273</c:v>
                </c:pt>
                <c:pt idx="1329">
                  <c:v>43274</c:v>
                </c:pt>
                <c:pt idx="1330">
                  <c:v>43275</c:v>
                </c:pt>
                <c:pt idx="1331">
                  <c:v>43276</c:v>
                </c:pt>
                <c:pt idx="1332">
                  <c:v>43277</c:v>
                </c:pt>
                <c:pt idx="1333">
                  <c:v>43278</c:v>
                </c:pt>
                <c:pt idx="1334">
                  <c:v>43279</c:v>
                </c:pt>
                <c:pt idx="1335">
                  <c:v>43280</c:v>
                </c:pt>
                <c:pt idx="1336">
                  <c:v>43281</c:v>
                </c:pt>
                <c:pt idx="1337">
                  <c:v>43282</c:v>
                </c:pt>
                <c:pt idx="1338">
                  <c:v>43283</c:v>
                </c:pt>
                <c:pt idx="1339">
                  <c:v>43284</c:v>
                </c:pt>
                <c:pt idx="1340">
                  <c:v>43285</c:v>
                </c:pt>
                <c:pt idx="1341">
                  <c:v>43286</c:v>
                </c:pt>
                <c:pt idx="1342">
                  <c:v>43287</c:v>
                </c:pt>
                <c:pt idx="1343">
                  <c:v>43288</c:v>
                </c:pt>
                <c:pt idx="1344">
                  <c:v>43289</c:v>
                </c:pt>
                <c:pt idx="1345">
                  <c:v>43290</c:v>
                </c:pt>
                <c:pt idx="1346">
                  <c:v>43291</c:v>
                </c:pt>
                <c:pt idx="1347">
                  <c:v>43292</c:v>
                </c:pt>
                <c:pt idx="1348">
                  <c:v>43293</c:v>
                </c:pt>
                <c:pt idx="1349">
                  <c:v>43294</c:v>
                </c:pt>
                <c:pt idx="1350">
                  <c:v>43295</c:v>
                </c:pt>
                <c:pt idx="1351">
                  <c:v>43296</c:v>
                </c:pt>
                <c:pt idx="1352">
                  <c:v>43297</c:v>
                </c:pt>
                <c:pt idx="1353">
                  <c:v>43298</c:v>
                </c:pt>
                <c:pt idx="1354">
                  <c:v>43299</c:v>
                </c:pt>
                <c:pt idx="1355">
                  <c:v>43300</c:v>
                </c:pt>
                <c:pt idx="1356">
                  <c:v>43301</c:v>
                </c:pt>
                <c:pt idx="1357">
                  <c:v>43302</c:v>
                </c:pt>
                <c:pt idx="1358">
                  <c:v>43303</c:v>
                </c:pt>
                <c:pt idx="1359">
                  <c:v>43304</c:v>
                </c:pt>
                <c:pt idx="1360">
                  <c:v>43305</c:v>
                </c:pt>
                <c:pt idx="1361">
                  <c:v>43306</c:v>
                </c:pt>
                <c:pt idx="1362">
                  <c:v>43307</c:v>
                </c:pt>
                <c:pt idx="1363">
                  <c:v>43308</c:v>
                </c:pt>
                <c:pt idx="1364">
                  <c:v>43309</c:v>
                </c:pt>
                <c:pt idx="1365">
                  <c:v>43310</c:v>
                </c:pt>
                <c:pt idx="1366">
                  <c:v>43311</c:v>
                </c:pt>
                <c:pt idx="1367">
                  <c:v>43312</c:v>
                </c:pt>
                <c:pt idx="1368">
                  <c:v>43313</c:v>
                </c:pt>
                <c:pt idx="1369">
                  <c:v>43314</c:v>
                </c:pt>
                <c:pt idx="1370">
                  <c:v>43315</c:v>
                </c:pt>
                <c:pt idx="1371">
                  <c:v>43316</c:v>
                </c:pt>
                <c:pt idx="1372">
                  <c:v>43317</c:v>
                </c:pt>
                <c:pt idx="1373">
                  <c:v>43318</c:v>
                </c:pt>
                <c:pt idx="1374">
                  <c:v>43319</c:v>
                </c:pt>
                <c:pt idx="1375">
                  <c:v>43320</c:v>
                </c:pt>
                <c:pt idx="1376">
                  <c:v>43321</c:v>
                </c:pt>
                <c:pt idx="1377">
                  <c:v>43322</c:v>
                </c:pt>
                <c:pt idx="1378">
                  <c:v>43323</c:v>
                </c:pt>
                <c:pt idx="1379">
                  <c:v>43324</c:v>
                </c:pt>
                <c:pt idx="1380">
                  <c:v>43325</c:v>
                </c:pt>
                <c:pt idx="1381">
                  <c:v>43326</c:v>
                </c:pt>
                <c:pt idx="1382">
                  <c:v>43327</c:v>
                </c:pt>
                <c:pt idx="1383">
                  <c:v>43328</c:v>
                </c:pt>
                <c:pt idx="1384">
                  <c:v>43329</c:v>
                </c:pt>
                <c:pt idx="1385">
                  <c:v>43330</c:v>
                </c:pt>
                <c:pt idx="1386">
                  <c:v>43331</c:v>
                </c:pt>
                <c:pt idx="1387">
                  <c:v>43332</c:v>
                </c:pt>
                <c:pt idx="1388">
                  <c:v>43333</c:v>
                </c:pt>
                <c:pt idx="1389">
                  <c:v>43334</c:v>
                </c:pt>
                <c:pt idx="1390">
                  <c:v>43335</c:v>
                </c:pt>
                <c:pt idx="1391">
                  <c:v>43336</c:v>
                </c:pt>
                <c:pt idx="1392">
                  <c:v>43337</c:v>
                </c:pt>
                <c:pt idx="1393">
                  <c:v>43338</c:v>
                </c:pt>
                <c:pt idx="1394">
                  <c:v>43339</c:v>
                </c:pt>
                <c:pt idx="1395">
                  <c:v>43340</c:v>
                </c:pt>
                <c:pt idx="1396">
                  <c:v>43341</c:v>
                </c:pt>
                <c:pt idx="1397">
                  <c:v>43342</c:v>
                </c:pt>
                <c:pt idx="1398">
                  <c:v>43343</c:v>
                </c:pt>
                <c:pt idx="1399">
                  <c:v>43344</c:v>
                </c:pt>
                <c:pt idx="1400">
                  <c:v>43345</c:v>
                </c:pt>
                <c:pt idx="1401">
                  <c:v>43346</c:v>
                </c:pt>
                <c:pt idx="1402">
                  <c:v>43347</c:v>
                </c:pt>
                <c:pt idx="1403">
                  <c:v>43348</c:v>
                </c:pt>
                <c:pt idx="1404">
                  <c:v>43349</c:v>
                </c:pt>
                <c:pt idx="1405">
                  <c:v>43350</c:v>
                </c:pt>
                <c:pt idx="1406">
                  <c:v>43351</c:v>
                </c:pt>
                <c:pt idx="1407">
                  <c:v>43352</c:v>
                </c:pt>
                <c:pt idx="1408">
                  <c:v>43353</c:v>
                </c:pt>
                <c:pt idx="1409">
                  <c:v>43354</c:v>
                </c:pt>
                <c:pt idx="1410">
                  <c:v>43355</c:v>
                </c:pt>
                <c:pt idx="1411">
                  <c:v>43356</c:v>
                </c:pt>
                <c:pt idx="1412">
                  <c:v>43357</c:v>
                </c:pt>
                <c:pt idx="1413">
                  <c:v>43358</c:v>
                </c:pt>
                <c:pt idx="1414">
                  <c:v>43359</c:v>
                </c:pt>
                <c:pt idx="1415">
                  <c:v>43360</c:v>
                </c:pt>
                <c:pt idx="1416">
                  <c:v>43361</c:v>
                </c:pt>
                <c:pt idx="1417">
                  <c:v>43362</c:v>
                </c:pt>
                <c:pt idx="1418">
                  <c:v>43363</c:v>
                </c:pt>
                <c:pt idx="1419">
                  <c:v>43364</c:v>
                </c:pt>
                <c:pt idx="1420">
                  <c:v>43365</c:v>
                </c:pt>
                <c:pt idx="1421">
                  <c:v>43366</c:v>
                </c:pt>
                <c:pt idx="1422">
                  <c:v>43367</c:v>
                </c:pt>
                <c:pt idx="1423">
                  <c:v>43368</c:v>
                </c:pt>
                <c:pt idx="1424">
                  <c:v>43369</c:v>
                </c:pt>
                <c:pt idx="1425">
                  <c:v>43370</c:v>
                </c:pt>
                <c:pt idx="1426">
                  <c:v>43371</c:v>
                </c:pt>
                <c:pt idx="1427">
                  <c:v>43372</c:v>
                </c:pt>
                <c:pt idx="1428">
                  <c:v>43373</c:v>
                </c:pt>
                <c:pt idx="1429">
                  <c:v>43374</c:v>
                </c:pt>
                <c:pt idx="1430">
                  <c:v>43375</c:v>
                </c:pt>
                <c:pt idx="1431">
                  <c:v>43376</c:v>
                </c:pt>
                <c:pt idx="1432">
                  <c:v>43377</c:v>
                </c:pt>
                <c:pt idx="1433">
                  <c:v>43378</c:v>
                </c:pt>
                <c:pt idx="1434">
                  <c:v>43379</c:v>
                </c:pt>
                <c:pt idx="1435">
                  <c:v>43380</c:v>
                </c:pt>
                <c:pt idx="1436">
                  <c:v>43381</c:v>
                </c:pt>
                <c:pt idx="1437">
                  <c:v>43382</c:v>
                </c:pt>
                <c:pt idx="1438">
                  <c:v>43383</c:v>
                </c:pt>
                <c:pt idx="1439">
                  <c:v>43384</c:v>
                </c:pt>
                <c:pt idx="1440">
                  <c:v>43385</c:v>
                </c:pt>
                <c:pt idx="1441">
                  <c:v>43386</c:v>
                </c:pt>
                <c:pt idx="1442">
                  <c:v>43387</c:v>
                </c:pt>
                <c:pt idx="1443">
                  <c:v>43388</c:v>
                </c:pt>
                <c:pt idx="1444">
                  <c:v>43389</c:v>
                </c:pt>
                <c:pt idx="1445">
                  <c:v>43390</c:v>
                </c:pt>
                <c:pt idx="1446">
                  <c:v>43391</c:v>
                </c:pt>
                <c:pt idx="1447">
                  <c:v>43392</c:v>
                </c:pt>
                <c:pt idx="1448">
                  <c:v>43393</c:v>
                </c:pt>
                <c:pt idx="1449">
                  <c:v>43394</c:v>
                </c:pt>
                <c:pt idx="1450">
                  <c:v>43395</c:v>
                </c:pt>
                <c:pt idx="1451">
                  <c:v>43396</c:v>
                </c:pt>
                <c:pt idx="1452">
                  <c:v>43397</c:v>
                </c:pt>
                <c:pt idx="1453">
                  <c:v>43398</c:v>
                </c:pt>
                <c:pt idx="1454">
                  <c:v>43399</c:v>
                </c:pt>
                <c:pt idx="1455">
                  <c:v>43400</c:v>
                </c:pt>
                <c:pt idx="1456">
                  <c:v>43401</c:v>
                </c:pt>
                <c:pt idx="1457">
                  <c:v>43402</c:v>
                </c:pt>
                <c:pt idx="1458">
                  <c:v>43403</c:v>
                </c:pt>
                <c:pt idx="1459">
                  <c:v>43404</c:v>
                </c:pt>
                <c:pt idx="1460">
                  <c:v>43405</c:v>
                </c:pt>
                <c:pt idx="1461">
                  <c:v>43406</c:v>
                </c:pt>
                <c:pt idx="1462">
                  <c:v>43407</c:v>
                </c:pt>
                <c:pt idx="1463">
                  <c:v>43408</c:v>
                </c:pt>
                <c:pt idx="1464">
                  <c:v>43409</c:v>
                </c:pt>
                <c:pt idx="1465">
                  <c:v>43410</c:v>
                </c:pt>
                <c:pt idx="1466">
                  <c:v>43411</c:v>
                </c:pt>
                <c:pt idx="1467">
                  <c:v>43412</c:v>
                </c:pt>
                <c:pt idx="1468">
                  <c:v>43413</c:v>
                </c:pt>
                <c:pt idx="1469">
                  <c:v>43414</c:v>
                </c:pt>
                <c:pt idx="1470">
                  <c:v>43415</c:v>
                </c:pt>
                <c:pt idx="1471">
                  <c:v>43416</c:v>
                </c:pt>
                <c:pt idx="1472">
                  <c:v>43417</c:v>
                </c:pt>
                <c:pt idx="1473">
                  <c:v>43418</c:v>
                </c:pt>
                <c:pt idx="1474">
                  <c:v>43419</c:v>
                </c:pt>
                <c:pt idx="1475">
                  <c:v>43420</c:v>
                </c:pt>
                <c:pt idx="1476">
                  <c:v>43421</c:v>
                </c:pt>
                <c:pt idx="1477">
                  <c:v>43422</c:v>
                </c:pt>
                <c:pt idx="1478">
                  <c:v>43423</c:v>
                </c:pt>
                <c:pt idx="1479">
                  <c:v>43424</c:v>
                </c:pt>
                <c:pt idx="1480">
                  <c:v>43425</c:v>
                </c:pt>
                <c:pt idx="1481">
                  <c:v>43426</c:v>
                </c:pt>
                <c:pt idx="1482">
                  <c:v>43427</c:v>
                </c:pt>
                <c:pt idx="1483">
                  <c:v>43428</c:v>
                </c:pt>
                <c:pt idx="1484">
                  <c:v>43429</c:v>
                </c:pt>
                <c:pt idx="1485">
                  <c:v>43430</c:v>
                </c:pt>
                <c:pt idx="1486">
                  <c:v>43431</c:v>
                </c:pt>
                <c:pt idx="1487">
                  <c:v>43432</c:v>
                </c:pt>
                <c:pt idx="1488">
                  <c:v>43433</c:v>
                </c:pt>
                <c:pt idx="1489">
                  <c:v>43434</c:v>
                </c:pt>
                <c:pt idx="1490">
                  <c:v>43435</c:v>
                </c:pt>
                <c:pt idx="1491">
                  <c:v>43436</c:v>
                </c:pt>
                <c:pt idx="1492">
                  <c:v>43437</c:v>
                </c:pt>
                <c:pt idx="1493">
                  <c:v>43438</c:v>
                </c:pt>
                <c:pt idx="1494">
                  <c:v>43439</c:v>
                </c:pt>
                <c:pt idx="1495">
                  <c:v>43440</c:v>
                </c:pt>
                <c:pt idx="1496">
                  <c:v>43441</c:v>
                </c:pt>
                <c:pt idx="1497">
                  <c:v>43442</c:v>
                </c:pt>
                <c:pt idx="1498">
                  <c:v>43443</c:v>
                </c:pt>
                <c:pt idx="1499">
                  <c:v>43444</c:v>
                </c:pt>
                <c:pt idx="1500">
                  <c:v>43445</c:v>
                </c:pt>
                <c:pt idx="1501">
                  <c:v>43446</c:v>
                </c:pt>
                <c:pt idx="1502">
                  <c:v>43447</c:v>
                </c:pt>
                <c:pt idx="1503">
                  <c:v>43448</c:v>
                </c:pt>
                <c:pt idx="1504">
                  <c:v>43449</c:v>
                </c:pt>
                <c:pt idx="1505">
                  <c:v>43450</c:v>
                </c:pt>
                <c:pt idx="1506">
                  <c:v>43451</c:v>
                </c:pt>
                <c:pt idx="1507">
                  <c:v>43452</c:v>
                </c:pt>
                <c:pt idx="1508">
                  <c:v>43453</c:v>
                </c:pt>
                <c:pt idx="1509">
                  <c:v>43454</c:v>
                </c:pt>
                <c:pt idx="1510">
                  <c:v>43455</c:v>
                </c:pt>
                <c:pt idx="1511">
                  <c:v>43456</c:v>
                </c:pt>
                <c:pt idx="1512">
                  <c:v>43457</c:v>
                </c:pt>
                <c:pt idx="1513">
                  <c:v>43458</c:v>
                </c:pt>
                <c:pt idx="1514">
                  <c:v>43459</c:v>
                </c:pt>
                <c:pt idx="1515">
                  <c:v>43460</c:v>
                </c:pt>
                <c:pt idx="1516">
                  <c:v>43461</c:v>
                </c:pt>
                <c:pt idx="1517">
                  <c:v>43462</c:v>
                </c:pt>
                <c:pt idx="1518">
                  <c:v>43463</c:v>
                </c:pt>
                <c:pt idx="1519">
                  <c:v>43464</c:v>
                </c:pt>
                <c:pt idx="1520">
                  <c:v>43465</c:v>
                </c:pt>
              </c:numCache>
            </c:numRef>
          </c:cat>
          <c:val>
            <c:numRef>
              <c:f>'Available Capacity'!$E$2:$E$1521</c:f>
              <c:numCache>
                <c:formatCode>#,##0.000</c:formatCode>
                <c:ptCount val="1520"/>
                <c:pt idx="0">
                  <c:v>2.5129999999999999</c:v>
                </c:pt>
                <c:pt idx="1">
                  <c:v>2.5379999999999998</c:v>
                </c:pt>
                <c:pt idx="2">
                  <c:v>2.9620000000000002</c:v>
                </c:pt>
                <c:pt idx="3">
                  <c:v>2.8919999999999999</c:v>
                </c:pt>
                <c:pt idx="4">
                  <c:v>2.8809999999999998</c:v>
                </c:pt>
                <c:pt idx="5">
                  <c:v>2.931</c:v>
                </c:pt>
                <c:pt idx="6">
                  <c:v>2.7709999999999999</c:v>
                </c:pt>
                <c:pt idx="7">
                  <c:v>2.4809999999999999</c:v>
                </c:pt>
                <c:pt idx="8">
                  <c:v>2.2999999999999998</c:v>
                </c:pt>
                <c:pt idx="9">
                  <c:v>2.508</c:v>
                </c:pt>
                <c:pt idx="10">
                  <c:v>2.5070000000000001</c:v>
                </c:pt>
                <c:pt idx="11">
                  <c:v>2.7029999999999998</c:v>
                </c:pt>
                <c:pt idx="12">
                  <c:v>2.7490000000000001</c:v>
                </c:pt>
                <c:pt idx="13">
                  <c:v>2.516</c:v>
                </c:pt>
                <c:pt idx="14">
                  <c:v>2.306</c:v>
                </c:pt>
                <c:pt idx="15">
                  <c:v>2.5710000000000002</c:v>
                </c:pt>
                <c:pt idx="16">
                  <c:v>2.9550000000000001</c:v>
                </c:pt>
                <c:pt idx="17">
                  <c:v>3.0259999999999998</c:v>
                </c:pt>
                <c:pt idx="18">
                  <c:v>2.9140000000000001</c:v>
                </c:pt>
                <c:pt idx="19">
                  <c:v>2.74</c:v>
                </c:pt>
                <c:pt idx="20">
                  <c:v>2.6139999999999999</c:v>
                </c:pt>
                <c:pt idx="21">
                  <c:v>2.3919999999999999</c:v>
                </c:pt>
                <c:pt idx="22">
                  <c:v>2.41</c:v>
                </c:pt>
                <c:pt idx="23">
                  <c:v>2.7330000000000001</c:v>
                </c:pt>
                <c:pt idx="24">
                  <c:v>2.7029999999999998</c:v>
                </c:pt>
                <c:pt idx="25">
                  <c:v>2.5350000000000001</c:v>
                </c:pt>
                <c:pt idx="26">
                  <c:v>2.1989999999999998</c:v>
                </c:pt>
                <c:pt idx="27">
                  <c:v>2.1909999999999998</c:v>
                </c:pt>
                <c:pt idx="28">
                  <c:v>2.278</c:v>
                </c:pt>
                <c:pt idx="29">
                  <c:v>2.62</c:v>
                </c:pt>
                <c:pt idx="30">
                  <c:v>2.8860000000000001</c:v>
                </c:pt>
                <c:pt idx="31">
                  <c:v>3.16</c:v>
                </c:pt>
                <c:pt idx="32">
                  <c:v>2.9329999999999998</c:v>
                </c:pt>
                <c:pt idx="33">
                  <c:v>2.8319999999999999</c:v>
                </c:pt>
                <c:pt idx="34">
                  <c:v>3.0329999999999999</c:v>
                </c:pt>
                <c:pt idx="35">
                  <c:v>2.702</c:v>
                </c:pt>
                <c:pt idx="36">
                  <c:v>2.7069999999999999</c:v>
                </c:pt>
                <c:pt idx="37">
                  <c:v>2.9780000000000002</c:v>
                </c:pt>
                <c:pt idx="38">
                  <c:v>2.9540000000000002</c:v>
                </c:pt>
                <c:pt idx="39">
                  <c:v>3.004</c:v>
                </c:pt>
                <c:pt idx="40">
                  <c:v>2.956</c:v>
                </c:pt>
                <c:pt idx="41">
                  <c:v>3.2690000000000001</c:v>
                </c:pt>
                <c:pt idx="42">
                  <c:v>2.9710000000000001</c:v>
                </c:pt>
                <c:pt idx="43">
                  <c:v>3.1640000000000001</c:v>
                </c:pt>
                <c:pt idx="44">
                  <c:v>3.37</c:v>
                </c:pt>
                <c:pt idx="45">
                  <c:v>3.5419999999999998</c:v>
                </c:pt>
                <c:pt idx="46">
                  <c:v>3.524</c:v>
                </c:pt>
                <c:pt idx="47">
                  <c:v>3.5569999999999999</c:v>
                </c:pt>
                <c:pt idx="48">
                  <c:v>3.2650000000000001</c:v>
                </c:pt>
                <c:pt idx="49">
                  <c:v>2.8769999999999998</c:v>
                </c:pt>
                <c:pt idx="50">
                  <c:v>2.6640000000000001</c:v>
                </c:pt>
                <c:pt idx="51">
                  <c:v>2.7650000000000001</c:v>
                </c:pt>
                <c:pt idx="52">
                  <c:v>2.6110000000000002</c:v>
                </c:pt>
                <c:pt idx="53">
                  <c:v>2.46</c:v>
                </c:pt>
                <c:pt idx="54">
                  <c:v>2.8639999999999999</c:v>
                </c:pt>
                <c:pt idx="55">
                  <c:v>3.5089999999999999</c:v>
                </c:pt>
                <c:pt idx="56">
                  <c:v>3.613</c:v>
                </c:pt>
                <c:pt idx="57">
                  <c:v>3.6680000000000001</c:v>
                </c:pt>
                <c:pt idx="58">
                  <c:v>3.6349999999999998</c:v>
                </c:pt>
                <c:pt idx="59">
                  <c:v>4.1319999999999997</c:v>
                </c:pt>
                <c:pt idx="60">
                  <c:v>4.4550000000000001</c:v>
                </c:pt>
                <c:pt idx="61">
                  <c:v>4.077</c:v>
                </c:pt>
                <c:pt idx="62">
                  <c:v>4.0949999999999998</c:v>
                </c:pt>
                <c:pt idx="63">
                  <c:v>3.766</c:v>
                </c:pt>
                <c:pt idx="64">
                  <c:v>3.4769999999999999</c:v>
                </c:pt>
                <c:pt idx="65">
                  <c:v>3.1659999999999999</c:v>
                </c:pt>
                <c:pt idx="66">
                  <c:v>3.0289999999999999</c:v>
                </c:pt>
                <c:pt idx="67">
                  <c:v>2.911</c:v>
                </c:pt>
                <c:pt idx="68">
                  <c:v>2.871</c:v>
                </c:pt>
                <c:pt idx="69">
                  <c:v>2.8780000000000001</c:v>
                </c:pt>
                <c:pt idx="70">
                  <c:v>2.7149999999999999</c:v>
                </c:pt>
                <c:pt idx="71">
                  <c:v>2.8380000000000001</c:v>
                </c:pt>
                <c:pt idx="72">
                  <c:v>3.0449999999999999</c:v>
                </c:pt>
                <c:pt idx="73">
                  <c:v>3.1019999999999999</c:v>
                </c:pt>
                <c:pt idx="74">
                  <c:v>3.2090000000000001</c:v>
                </c:pt>
                <c:pt idx="75">
                  <c:v>3.157</c:v>
                </c:pt>
                <c:pt idx="76">
                  <c:v>2.8759999999999999</c:v>
                </c:pt>
                <c:pt idx="77">
                  <c:v>2.5840000000000001</c:v>
                </c:pt>
                <c:pt idx="78">
                  <c:v>2.5179999999999998</c:v>
                </c:pt>
                <c:pt idx="79">
                  <c:v>2.8820000000000001</c:v>
                </c:pt>
                <c:pt idx="80">
                  <c:v>3.077</c:v>
                </c:pt>
                <c:pt idx="81">
                  <c:v>2.9870000000000001</c:v>
                </c:pt>
                <c:pt idx="82">
                  <c:v>3.1619999999999999</c:v>
                </c:pt>
                <c:pt idx="83">
                  <c:v>2.9460000000000002</c:v>
                </c:pt>
                <c:pt idx="84">
                  <c:v>2.36</c:v>
                </c:pt>
                <c:pt idx="85">
                  <c:v>2.37</c:v>
                </c:pt>
                <c:pt idx="86">
                  <c:v>2.8719999999999999</c:v>
                </c:pt>
                <c:pt idx="87">
                  <c:v>2.7130000000000001</c:v>
                </c:pt>
                <c:pt idx="88">
                  <c:v>2.6920000000000002</c:v>
                </c:pt>
                <c:pt idx="89">
                  <c:v>2.698</c:v>
                </c:pt>
                <c:pt idx="90">
                  <c:v>2.7</c:v>
                </c:pt>
                <c:pt idx="91">
                  <c:v>2.5030000000000001</c:v>
                </c:pt>
                <c:pt idx="92">
                  <c:v>2.536</c:v>
                </c:pt>
                <c:pt idx="93">
                  <c:v>2.5950000000000002</c:v>
                </c:pt>
                <c:pt idx="94">
                  <c:v>2.6549999999999998</c:v>
                </c:pt>
                <c:pt idx="95">
                  <c:v>2.609</c:v>
                </c:pt>
                <c:pt idx="96">
                  <c:v>2.6219999999999999</c:v>
                </c:pt>
                <c:pt idx="97">
                  <c:v>2.5110000000000001</c:v>
                </c:pt>
                <c:pt idx="98">
                  <c:v>2.3370000000000002</c:v>
                </c:pt>
                <c:pt idx="99">
                  <c:v>2.274</c:v>
                </c:pt>
                <c:pt idx="100">
                  <c:v>2.5299999999999998</c:v>
                </c:pt>
                <c:pt idx="101">
                  <c:v>2.7080000000000002</c:v>
                </c:pt>
                <c:pt idx="102">
                  <c:v>2.641</c:v>
                </c:pt>
                <c:pt idx="103">
                  <c:v>2.5819999999999999</c:v>
                </c:pt>
                <c:pt idx="104">
                  <c:v>2.4830000000000001</c:v>
                </c:pt>
                <c:pt idx="105">
                  <c:v>2.2240000000000002</c:v>
                </c:pt>
                <c:pt idx="106">
                  <c:v>2.2429999999999999</c:v>
                </c:pt>
                <c:pt idx="107">
                  <c:v>2.488</c:v>
                </c:pt>
                <c:pt idx="108">
                  <c:v>2.6179999999999999</c:v>
                </c:pt>
                <c:pt idx="109">
                  <c:v>2.6240000000000001</c:v>
                </c:pt>
                <c:pt idx="110">
                  <c:v>2.5329999999999999</c:v>
                </c:pt>
                <c:pt idx="111">
                  <c:v>2.5950000000000002</c:v>
                </c:pt>
                <c:pt idx="112">
                  <c:v>2.5030000000000001</c:v>
                </c:pt>
                <c:pt idx="113">
                  <c:v>2.7970000000000002</c:v>
                </c:pt>
                <c:pt idx="114">
                  <c:v>3.18</c:v>
                </c:pt>
                <c:pt idx="115">
                  <c:v>2.9249999999999998</c:v>
                </c:pt>
                <c:pt idx="116">
                  <c:v>2.7229999999999999</c:v>
                </c:pt>
                <c:pt idx="117">
                  <c:v>2.6709999999999998</c:v>
                </c:pt>
                <c:pt idx="118">
                  <c:v>2.7429999999999999</c:v>
                </c:pt>
                <c:pt idx="119">
                  <c:v>2.66</c:v>
                </c:pt>
                <c:pt idx="120">
                  <c:v>3.0819999999999999</c:v>
                </c:pt>
                <c:pt idx="121">
                  <c:v>3.48</c:v>
                </c:pt>
                <c:pt idx="122">
                  <c:v>3.1469999999999998</c:v>
                </c:pt>
                <c:pt idx="123">
                  <c:v>3.08</c:v>
                </c:pt>
                <c:pt idx="124">
                  <c:v>2.7919999999999998</c:v>
                </c:pt>
                <c:pt idx="125">
                  <c:v>2.5419999999999998</c:v>
                </c:pt>
                <c:pt idx="126">
                  <c:v>2.2250000000000001</c:v>
                </c:pt>
                <c:pt idx="127">
                  <c:v>2.3090000000000002</c:v>
                </c:pt>
                <c:pt idx="128">
                  <c:v>2.5680000000000001</c:v>
                </c:pt>
                <c:pt idx="129">
                  <c:v>2.657</c:v>
                </c:pt>
                <c:pt idx="130">
                  <c:v>2.5920000000000001</c:v>
                </c:pt>
                <c:pt idx="131">
                  <c:v>2.431</c:v>
                </c:pt>
                <c:pt idx="132">
                  <c:v>2.3889999999999998</c:v>
                </c:pt>
                <c:pt idx="133">
                  <c:v>2.37</c:v>
                </c:pt>
                <c:pt idx="134">
                  <c:v>2.3149999999999999</c:v>
                </c:pt>
                <c:pt idx="135">
                  <c:v>2.4870000000000001</c:v>
                </c:pt>
                <c:pt idx="136">
                  <c:v>2.383</c:v>
                </c:pt>
                <c:pt idx="137">
                  <c:v>2.3719999999999999</c:v>
                </c:pt>
                <c:pt idx="138">
                  <c:v>2.3759999999999999</c:v>
                </c:pt>
                <c:pt idx="139">
                  <c:v>2.3029999999999999</c:v>
                </c:pt>
                <c:pt idx="140">
                  <c:v>1.996</c:v>
                </c:pt>
                <c:pt idx="141">
                  <c:v>2.0640000000000001</c:v>
                </c:pt>
                <c:pt idx="142">
                  <c:v>2.3559999999999999</c:v>
                </c:pt>
                <c:pt idx="143">
                  <c:v>2.3260000000000001</c:v>
                </c:pt>
                <c:pt idx="144">
                  <c:v>2.411</c:v>
                </c:pt>
                <c:pt idx="145">
                  <c:v>2.5510000000000002</c:v>
                </c:pt>
                <c:pt idx="146">
                  <c:v>2.3370000000000002</c:v>
                </c:pt>
                <c:pt idx="147">
                  <c:v>2.1789999999999998</c:v>
                </c:pt>
                <c:pt idx="148">
                  <c:v>2.109</c:v>
                </c:pt>
                <c:pt idx="149">
                  <c:v>2.3980000000000001</c:v>
                </c:pt>
                <c:pt idx="150">
                  <c:v>2.2599999999999998</c:v>
                </c:pt>
                <c:pt idx="151">
                  <c:v>2.2210000000000001</c:v>
                </c:pt>
                <c:pt idx="152">
                  <c:v>2.3050000000000002</c:v>
                </c:pt>
                <c:pt idx="153">
                  <c:v>2.194</c:v>
                </c:pt>
                <c:pt idx="154">
                  <c:v>1.9870000000000001</c:v>
                </c:pt>
                <c:pt idx="155">
                  <c:v>1.992</c:v>
                </c:pt>
                <c:pt idx="156">
                  <c:v>2.5089999999999999</c:v>
                </c:pt>
                <c:pt idx="157">
                  <c:v>2.6280000000000001</c:v>
                </c:pt>
                <c:pt idx="158">
                  <c:v>2.5329999999999999</c:v>
                </c:pt>
                <c:pt idx="159">
                  <c:v>2.456</c:v>
                </c:pt>
                <c:pt idx="160">
                  <c:v>2.278</c:v>
                </c:pt>
                <c:pt idx="161">
                  <c:v>1.992</c:v>
                </c:pt>
                <c:pt idx="162">
                  <c:v>2.1909999999999998</c:v>
                </c:pt>
                <c:pt idx="163">
                  <c:v>2.4159999999999999</c:v>
                </c:pt>
                <c:pt idx="164">
                  <c:v>2.3559999999999999</c:v>
                </c:pt>
                <c:pt idx="165">
                  <c:v>2.5209999999999999</c:v>
                </c:pt>
                <c:pt idx="166">
                  <c:v>2.5630000000000002</c:v>
                </c:pt>
                <c:pt idx="167">
                  <c:v>2.3410000000000002</c:v>
                </c:pt>
                <c:pt idx="168">
                  <c:v>2.0539999999999998</c:v>
                </c:pt>
                <c:pt idx="169">
                  <c:v>2.036</c:v>
                </c:pt>
                <c:pt idx="170">
                  <c:v>2.2919999999999998</c:v>
                </c:pt>
                <c:pt idx="171">
                  <c:v>2.3570000000000002</c:v>
                </c:pt>
                <c:pt idx="172">
                  <c:v>2.4119999999999999</c:v>
                </c:pt>
                <c:pt idx="173">
                  <c:v>2.3610000000000002</c:v>
                </c:pt>
                <c:pt idx="174">
                  <c:v>2.3130000000000002</c:v>
                </c:pt>
                <c:pt idx="175">
                  <c:v>2.2429999999999999</c:v>
                </c:pt>
                <c:pt idx="176">
                  <c:v>2.7</c:v>
                </c:pt>
                <c:pt idx="177">
                  <c:v>2.226</c:v>
                </c:pt>
                <c:pt idx="178">
                  <c:v>2.4009999999999998</c:v>
                </c:pt>
                <c:pt idx="179">
                  <c:v>2.4009999999999998</c:v>
                </c:pt>
                <c:pt idx="180">
                  <c:v>2.593</c:v>
                </c:pt>
                <c:pt idx="181">
                  <c:v>2.34</c:v>
                </c:pt>
                <c:pt idx="182">
                  <c:v>2</c:v>
                </c:pt>
                <c:pt idx="183">
                  <c:v>2.0129999999999999</c:v>
                </c:pt>
                <c:pt idx="184">
                  <c:v>2.238</c:v>
                </c:pt>
                <c:pt idx="185">
                  <c:v>2.2770000000000001</c:v>
                </c:pt>
                <c:pt idx="186">
                  <c:v>2.3540000000000001</c:v>
                </c:pt>
                <c:pt idx="187">
                  <c:v>2.528</c:v>
                </c:pt>
                <c:pt idx="188">
                  <c:v>2.4910000000000001</c:v>
                </c:pt>
                <c:pt idx="189">
                  <c:v>2.1019999999999999</c:v>
                </c:pt>
                <c:pt idx="190">
                  <c:v>2.0459999999999998</c:v>
                </c:pt>
                <c:pt idx="191">
                  <c:v>2.2559999999999998</c:v>
                </c:pt>
                <c:pt idx="192">
                  <c:v>2.1619999999999999</c:v>
                </c:pt>
                <c:pt idx="193">
                  <c:v>2.2360000000000002</c:v>
                </c:pt>
                <c:pt idx="194">
                  <c:v>2.4790000000000001</c:v>
                </c:pt>
                <c:pt idx="195">
                  <c:v>2.3370000000000002</c:v>
                </c:pt>
                <c:pt idx="196">
                  <c:v>2.0139999999999998</c:v>
                </c:pt>
                <c:pt idx="197">
                  <c:v>2.0030000000000001</c:v>
                </c:pt>
                <c:pt idx="198">
                  <c:v>2.161</c:v>
                </c:pt>
                <c:pt idx="199">
                  <c:v>2.2679999999999998</c:v>
                </c:pt>
                <c:pt idx="200">
                  <c:v>2.246</c:v>
                </c:pt>
                <c:pt idx="201">
                  <c:v>2.173</c:v>
                </c:pt>
                <c:pt idx="202">
                  <c:v>2.177</c:v>
                </c:pt>
                <c:pt idx="203">
                  <c:v>1.841</c:v>
                </c:pt>
                <c:pt idx="204">
                  <c:v>1.7709999999999999</c:v>
                </c:pt>
                <c:pt idx="205">
                  <c:v>1.9450000000000001</c:v>
                </c:pt>
                <c:pt idx="206">
                  <c:v>2.2010000000000001</c:v>
                </c:pt>
                <c:pt idx="207">
                  <c:v>2.1040000000000001</c:v>
                </c:pt>
                <c:pt idx="208">
                  <c:v>2.1160000000000001</c:v>
                </c:pt>
                <c:pt idx="209">
                  <c:v>2.1520000000000001</c:v>
                </c:pt>
                <c:pt idx="210">
                  <c:v>1.944</c:v>
                </c:pt>
                <c:pt idx="211">
                  <c:v>1.879</c:v>
                </c:pt>
                <c:pt idx="212">
                  <c:v>2.0350000000000001</c:v>
                </c:pt>
                <c:pt idx="213">
                  <c:v>2.0819999999999999</c:v>
                </c:pt>
                <c:pt idx="214">
                  <c:v>2.0390000000000001</c:v>
                </c:pt>
                <c:pt idx="215">
                  <c:v>2.2709999999999999</c:v>
                </c:pt>
                <c:pt idx="216">
                  <c:v>2.2509999999999999</c:v>
                </c:pt>
                <c:pt idx="217">
                  <c:v>2.1110000000000002</c:v>
                </c:pt>
                <c:pt idx="218">
                  <c:v>2.319</c:v>
                </c:pt>
                <c:pt idx="219">
                  <c:v>2.919</c:v>
                </c:pt>
                <c:pt idx="220">
                  <c:v>2.597</c:v>
                </c:pt>
                <c:pt idx="221">
                  <c:v>2.3610000000000002</c:v>
                </c:pt>
                <c:pt idx="222">
                  <c:v>2.355</c:v>
                </c:pt>
                <c:pt idx="223">
                  <c:v>2.3530000000000002</c:v>
                </c:pt>
                <c:pt idx="224">
                  <c:v>2.0539999999999998</c:v>
                </c:pt>
                <c:pt idx="225">
                  <c:v>2.129</c:v>
                </c:pt>
                <c:pt idx="226">
                  <c:v>2.5790000000000002</c:v>
                </c:pt>
                <c:pt idx="227">
                  <c:v>2.585</c:v>
                </c:pt>
                <c:pt idx="228">
                  <c:v>2.504</c:v>
                </c:pt>
                <c:pt idx="229">
                  <c:v>2.4369999999999998</c:v>
                </c:pt>
                <c:pt idx="230">
                  <c:v>2.4180000000000001</c:v>
                </c:pt>
                <c:pt idx="231">
                  <c:v>2.2000000000000002</c:v>
                </c:pt>
                <c:pt idx="232">
                  <c:v>2.1030000000000002</c:v>
                </c:pt>
                <c:pt idx="233">
                  <c:v>2.359</c:v>
                </c:pt>
                <c:pt idx="234">
                  <c:v>2.5489999999999999</c:v>
                </c:pt>
                <c:pt idx="235">
                  <c:v>2.8260000000000001</c:v>
                </c:pt>
                <c:pt idx="236">
                  <c:v>3.2389999999999999</c:v>
                </c:pt>
                <c:pt idx="237">
                  <c:v>3.0960000000000001</c:v>
                </c:pt>
                <c:pt idx="238">
                  <c:v>2.5179999999999998</c:v>
                </c:pt>
                <c:pt idx="239">
                  <c:v>3.2389999999999999</c:v>
                </c:pt>
                <c:pt idx="240">
                  <c:v>3.3490000000000002</c:v>
                </c:pt>
                <c:pt idx="241">
                  <c:v>3.4239999999999999</c:v>
                </c:pt>
                <c:pt idx="242">
                  <c:v>3.4289999999999998</c:v>
                </c:pt>
                <c:pt idx="243">
                  <c:v>3.105</c:v>
                </c:pt>
                <c:pt idx="244">
                  <c:v>2.6190000000000002</c:v>
                </c:pt>
                <c:pt idx="245">
                  <c:v>2.2999999999999998</c:v>
                </c:pt>
                <c:pt idx="246">
                  <c:v>2.387</c:v>
                </c:pt>
                <c:pt idx="247">
                  <c:v>2.6640000000000001</c:v>
                </c:pt>
                <c:pt idx="248">
                  <c:v>2.5950000000000002</c:v>
                </c:pt>
                <c:pt idx="249">
                  <c:v>2.44</c:v>
                </c:pt>
                <c:pt idx="250">
                  <c:v>2.34</c:v>
                </c:pt>
                <c:pt idx="251">
                  <c:v>2.29</c:v>
                </c:pt>
                <c:pt idx="252">
                  <c:v>2.2639999999999998</c:v>
                </c:pt>
                <c:pt idx="253">
                  <c:v>2.1850000000000001</c:v>
                </c:pt>
                <c:pt idx="254">
                  <c:v>2.452</c:v>
                </c:pt>
                <c:pt idx="255">
                  <c:v>2.3220000000000001</c:v>
                </c:pt>
                <c:pt idx="256">
                  <c:v>2.431</c:v>
                </c:pt>
                <c:pt idx="257">
                  <c:v>2.391</c:v>
                </c:pt>
                <c:pt idx="258">
                  <c:v>2.6059999999999999</c:v>
                </c:pt>
                <c:pt idx="259">
                  <c:v>2.234</c:v>
                </c:pt>
                <c:pt idx="260">
                  <c:v>2.444</c:v>
                </c:pt>
                <c:pt idx="261">
                  <c:v>2.903</c:v>
                </c:pt>
                <c:pt idx="262">
                  <c:v>2.7269999999999999</c:v>
                </c:pt>
                <c:pt idx="263">
                  <c:v>2.5790000000000002</c:v>
                </c:pt>
                <c:pt idx="264">
                  <c:v>2.548</c:v>
                </c:pt>
                <c:pt idx="265">
                  <c:v>2.5720000000000001</c:v>
                </c:pt>
                <c:pt idx="266">
                  <c:v>2.2589999999999999</c:v>
                </c:pt>
                <c:pt idx="267">
                  <c:v>2.2949999999999999</c:v>
                </c:pt>
                <c:pt idx="268">
                  <c:v>2.5880000000000001</c:v>
                </c:pt>
                <c:pt idx="269">
                  <c:v>2.9929999999999999</c:v>
                </c:pt>
                <c:pt idx="270">
                  <c:v>3.1850000000000001</c:v>
                </c:pt>
                <c:pt idx="271">
                  <c:v>3.3050000000000002</c:v>
                </c:pt>
                <c:pt idx="272">
                  <c:v>3.0009999999999999</c:v>
                </c:pt>
                <c:pt idx="273">
                  <c:v>2.4140000000000001</c:v>
                </c:pt>
                <c:pt idx="274">
                  <c:v>2.3330000000000002</c:v>
                </c:pt>
                <c:pt idx="275">
                  <c:v>2.6920000000000002</c:v>
                </c:pt>
                <c:pt idx="276">
                  <c:v>2.6619999999999999</c:v>
                </c:pt>
                <c:pt idx="277">
                  <c:v>2.99</c:v>
                </c:pt>
                <c:pt idx="278">
                  <c:v>2.8610000000000002</c:v>
                </c:pt>
                <c:pt idx="279">
                  <c:v>2.4350000000000001</c:v>
                </c:pt>
                <c:pt idx="280">
                  <c:v>2.2080000000000002</c:v>
                </c:pt>
                <c:pt idx="281">
                  <c:v>2.2229999999999999</c:v>
                </c:pt>
                <c:pt idx="282">
                  <c:v>2.5169999999999999</c:v>
                </c:pt>
                <c:pt idx="283">
                  <c:v>2.6429999999999998</c:v>
                </c:pt>
                <c:pt idx="284">
                  <c:v>2.8929999999999998</c:v>
                </c:pt>
                <c:pt idx="285">
                  <c:v>3.23</c:v>
                </c:pt>
                <c:pt idx="286">
                  <c:v>3.1339999999999999</c:v>
                </c:pt>
                <c:pt idx="287">
                  <c:v>2.9729999999999999</c:v>
                </c:pt>
                <c:pt idx="288">
                  <c:v>2.9969999999999999</c:v>
                </c:pt>
                <c:pt idx="289">
                  <c:v>3.1320000000000001</c:v>
                </c:pt>
                <c:pt idx="290">
                  <c:v>2.8820000000000001</c:v>
                </c:pt>
                <c:pt idx="291">
                  <c:v>2.69</c:v>
                </c:pt>
                <c:pt idx="292">
                  <c:v>2.504</c:v>
                </c:pt>
                <c:pt idx="293">
                  <c:v>2.3559999999999999</c:v>
                </c:pt>
                <c:pt idx="294">
                  <c:v>2.202</c:v>
                </c:pt>
                <c:pt idx="295">
                  <c:v>2.2080000000000002</c:v>
                </c:pt>
                <c:pt idx="296">
                  <c:v>2.7850000000000001</c:v>
                </c:pt>
                <c:pt idx="297">
                  <c:v>2.9660000000000002</c:v>
                </c:pt>
                <c:pt idx="298">
                  <c:v>3.0990000000000002</c:v>
                </c:pt>
                <c:pt idx="299">
                  <c:v>3.286</c:v>
                </c:pt>
                <c:pt idx="300">
                  <c:v>3.3769999999999998</c:v>
                </c:pt>
                <c:pt idx="301">
                  <c:v>2.661</c:v>
                </c:pt>
                <c:pt idx="302">
                  <c:v>2.39</c:v>
                </c:pt>
                <c:pt idx="303">
                  <c:v>2.7320000000000002</c:v>
                </c:pt>
                <c:pt idx="304">
                  <c:v>2.5910000000000002</c:v>
                </c:pt>
                <c:pt idx="305">
                  <c:v>2.5249999999999999</c:v>
                </c:pt>
                <c:pt idx="306">
                  <c:v>2.379</c:v>
                </c:pt>
                <c:pt idx="307">
                  <c:v>2.2469999999999999</c:v>
                </c:pt>
                <c:pt idx="308">
                  <c:v>2.1389999999999998</c:v>
                </c:pt>
                <c:pt idx="309">
                  <c:v>2.1890000000000001</c:v>
                </c:pt>
                <c:pt idx="310">
                  <c:v>2.76</c:v>
                </c:pt>
                <c:pt idx="311">
                  <c:v>3.4420000000000002</c:v>
                </c:pt>
                <c:pt idx="312">
                  <c:v>3.589</c:v>
                </c:pt>
                <c:pt idx="313">
                  <c:v>3.5030000000000001</c:v>
                </c:pt>
                <c:pt idx="314">
                  <c:v>3.2850000000000001</c:v>
                </c:pt>
                <c:pt idx="315">
                  <c:v>2.633</c:v>
                </c:pt>
                <c:pt idx="316">
                  <c:v>2.6349999999999998</c:v>
                </c:pt>
                <c:pt idx="317">
                  <c:v>2.661</c:v>
                </c:pt>
                <c:pt idx="318">
                  <c:v>2.6240000000000001</c:v>
                </c:pt>
                <c:pt idx="319">
                  <c:v>2.4500000000000002</c:v>
                </c:pt>
                <c:pt idx="320">
                  <c:v>2.4580000000000002</c:v>
                </c:pt>
                <c:pt idx="321">
                  <c:v>2.4590000000000001</c:v>
                </c:pt>
                <c:pt idx="322">
                  <c:v>2.4430000000000001</c:v>
                </c:pt>
                <c:pt idx="323">
                  <c:v>2.8260000000000001</c:v>
                </c:pt>
                <c:pt idx="324">
                  <c:v>2.9350000000000001</c:v>
                </c:pt>
                <c:pt idx="325">
                  <c:v>2.6579999999999999</c:v>
                </c:pt>
                <c:pt idx="326">
                  <c:v>2.8260000000000001</c:v>
                </c:pt>
                <c:pt idx="327">
                  <c:v>3.0649999999999999</c:v>
                </c:pt>
                <c:pt idx="328">
                  <c:v>2.9689999999999999</c:v>
                </c:pt>
                <c:pt idx="329">
                  <c:v>2.569</c:v>
                </c:pt>
                <c:pt idx="330">
                  <c:v>2.5739999999999998</c:v>
                </c:pt>
                <c:pt idx="331">
                  <c:v>2.82</c:v>
                </c:pt>
                <c:pt idx="332">
                  <c:v>2.573</c:v>
                </c:pt>
                <c:pt idx="333">
                  <c:v>2.6349999999999998</c:v>
                </c:pt>
                <c:pt idx="334">
                  <c:v>2.617</c:v>
                </c:pt>
                <c:pt idx="335">
                  <c:v>2.3479999999999999</c:v>
                </c:pt>
                <c:pt idx="336">
                  <c:v>2.145</c:v>
                </c:pt>
                <c:pt idx="337">
                  <c:v>2.1440000000000001</c:v>
                </c:pt>
                <c:pt idx="338">
                  <c:v>2.4910000000000001</c:v>
                </c:pt>
                <c:pt idx="339">
                  <c:v>2.403</c:v>
                </c:pt>
                <c:pt idx="340">
                  <c:v>2.581</c:v>
                </c:pt>
                <c:pt idx="341">
                  <c:v>2.9</c:v>
                </c:pt>
                <c:pt idx="342">
                  <c:v>3.0510000000000002</c:v>
                </c:pt>
                <c:pt idx="343">
                  <c:v>2.6120000000000001</c:v>
                </c:pt>
                <c:pt idx="344">
                  <c:v>2.661</c:v>
                </c:pt>
                <c:pt idx="345">
                  <c:v>3.1309999999999998</c:v>
                </c:pt>
                <c:pt idx="346">
                  <c:v>3.2959999999999998</c:v>
                </c:pt>
                <c:pt idx="347">
                  <c:v>3.1480000000000001</c:v>
                </c:pt>
                <c:pt idx="348">
                  <c:v>2.8959999999999999</c:v>
                </c:pt>
                <c:pt idx="349">
                  <c:v>2.6560000000000001</c:v>
                </c:pt>
                <c:pt idx="350">
                  <c:v>2.3090000000000002</c:v>
                </c:pt>
                <c:pt idx="351">
                  <c:v>2.1190000000000002</c:v>
                </c:pt>
                <c:pt idx="352">
                  <c:v>2.3639999999999999</c:v>
                </c:pt>
                <c:pt idx="353">
                  <c:v>2.383</c:v>
                </c:pt>
                <c:pt idx="354">
                  <c:v>2.4780000000000002</c:v>
                </c:pt>
                <c:pt idx="355">
                  <c:v>2.4540000000000002</c:v>
                </c:pt>
                <c:pt idx="356">
                  <c:v>2.39</c:v>
                </c:pt>
                <c:pt idx="357">
                  <c:v>2.2349999999999999</c:v>
                </c:pt>
                <c:pt idx="358">
                  <c:v>2.2890000000000001</c:v>
                </c:pt>
                <c:pt idx="359">
                  <c:v>2.5880000000000001</c:v>
                </c:pt>
                <c:pt idx="360">
                  <c:v>2.5630000000000002</c:v>
                </c:pt>
                <c:pt idx="361">
                  <c:v>2.4769999999999999</c:v>
                </c:pt>
                <c:pt idx="362">
                  <c:v>2.4809999999999999</c:v>
                </c:pt>
                <c:pt idx="363">
                  <c:v>2.3820000000000001</c:v>
                </c:pt>
                <c:pt idx="364">
                  <c:v>2.1859999999999999</c:v>
                </c:pt>
                <c:pt idx="365">
                  <c:v>2.2250000000000001</c:v>
                </c:pt>
                <c:pt idx="366">
                  <c:v>2.391</c:v>
                </c:pt>
                <c:pt idx="367">
                  <c:v>2.681</c:v>
                </c:pt>
                <c:pt idx="368">
                  <c:v>2.8029999999999999</c:v>
                </c:pt>
                <c:pt idx="369">
                  <c:v>2.786</c:v>
                </c:pt>
                <c:pt idx="370">
                  <c:v>2.5950000000000002</c:v>
                </c:pt>
                <c:pt idx="371">
                  <c:v>2.4569999999999999</c:v>
                </c:pt>
                <c:pt idx="372">
                  <c:v>2.472</c:v>
                </c:pt>
                <c:pt idx="373">
                  <c:v>2.778</c:v>
                </c:pt>
                <c:pt idx="374">
                  <c:v>2.88</c:v>
                </c:pt>
                <c:pt idx="375">
                  <c:v>2.9670000000000001</c:v>
                </c:pt>
                <c:pt idx="376">
                  <c:v>2.9159999999999999</c:v>
                </c:pt>
                <c:pt idx="377">
                  <c:v>2.742</c:v>
                </c:pt>
                <c:pt idx="378">
                  <c:v>2.4140000000000001</c:v>
                </c:pt>
                <c:pt idx="379">
                  <c:v>2.7480000000000002</c:v>
                </c:pt>
                <c:pt idx="380">
                  <c:v>3.3519999999999999</c:v>
                </c:pt>
                <c:pt idx="381">
                  <c:v>2.9319999999999999</c:v>
                </c:pt>
                <c:pt idx="382">
                  <c:v>2.7370000000000001</c:v>
                </c:pt>
                <c:pt idx="383">
                  <c:v>2.605</c:v>
                </c:pt>
                <c:pt idx="384">
                  <c:v>2.3879999999999999</c:v>
                </c:pt>
                <c:pt idx="385">
                  <c:v>2.153</c:v>
                </c:pt>
                <c:pt idx="386">
                  <c:v>2.294</c:v>
                </c:pt>
                <c:pt idx="387">
                  <c:v>2.512</c:v>
                </c:pt>
                <c:pt idx="388">
                  <c:v>2.528</c:v>
                </c:pt>
                <c:pt idx="389">
                  <c:v>2.895</c:v>
                </c:pt>
                <c:pt idx="390">
                  <c:v>2.73</c:v>
                </c:pt>
                <c:pt idx="391">
                  <c:v>3.0070000000000001</c:v>
                </c:pt>
                <c:pt idx="392">
                  <c:v>3.0459999999999998</c:v>
                </c:pt>
                <c:pt idx="393">
                  <c:v>3.294</c:v>
                </c:pt>
                <c:pt idx="394">
                  <c:v>3.68</c:v>
                </c:pt>
                <c:pt idx="395">
                  <c:v>3.5390000000000001</c:v>
                </c:pt>
                <c:pt idx="396">
                  <c:v>3.266</c:v>
                </c:pt>
                <c:pt idx="397">
                  <c:v>3.2050000000000001</c:v>
                </c:pt>
                <c:pt idx="398">
                  <c:v>3.2490000000000001</c:v>
                </c:pt>
                <c:pt idx="399">
                  <c:v>2.7789999999999999</c:v>
                </c:pt>
                <c:pt idx="400">
                  <c:v>2.766</c:v>
                </c:pt>
                <c:pt idx="401">
                  <c:v>2.9140000000000001</c:v>
                </c:pt>
                <c:pt idx="402">
                  <c:v>2.738</c:v>
                </c:pt>
                <c:pt idx="403">
                  <c:v>2.7349999999999999</c:v>
                </c:pt>
                <c:pt idx="404">
                  <c:v>2.8050000000000002</c:v>
                </c:pt>
                <c:pt idx="405">
                  <c:v>3.1539999999999999</c:v>
                </c:pt>
                <c:pt idx="406">
                  <c:v>3.141</c:v>
                </c:pt>
                <c:pt idx="407">
                  <c:v>3.069</c:v>
                </c:pt>
                <c:pt idx="408">
                  <c:v>3.9990000000000001</c:v>
                </c:pt>
                <c:pt idx="409">
                  <c:v>4.1779999999999999</c:v>
                </c:pt>
                <c:pt idx="410">
                  <c:v>4.1630000000000003</c:v>
                </c:pt>
                <c:pt idx="411">
                  <c:v>3.8580000000000001</c:v>
                </c:pt>
                <c:pt idx="412">
                  <c:v>3.95</c:v>
                </c:pt>
                <c:pt idx="413">
                  <c:v>3.1560000000000001</c:v>
                </c:pt>
                <c:pt idx="414">
                  <c:v>3.306</c:v>
                </c:pt>
                <c:pt idx="415">
                  <c:v>3.246</c:v>
                </c:pt>
                <c:pt idx="416">
                  <c:v>2.992</c:v>
                </c:pt>
                <c:pt idx="417">
                  <c:v>2.9430000000000001</c:v>
                </c:pt>
                <c:pt idx="418">
                  <c:v>3.0259999999999998</c:v>
                </c:pt>
                <c:pt idx="419">
                  <c:v>3.1779999999999999</c:v>
                </c:pt>
                <c:pt idx="420">
                  <c:v>3.5579999999999998</c:v>
                </c:pt>
                <c:pt idx="421">
                  <c:v>3.782</c:v>
                </c:pt>
                <c:pt idx="422">
                  <c:v>4.0049999999999999</c:v>
                </c:pt>
                <c:pt idx="423">
                  <c:v>3.9260000000000002</c:v>
                </c:pt>
                <c:pt idx="424">
                  <c:v>3.843</c:v>
                </c:pt>
                <c:pt idx="425">
                  <c:v>3.5880000000000001</c:v>
                </c:pt>
                <c:pt idx="426">
                  <c:v>3.3260000000000001</c:v>
                </c:pt>
                <c:pt idx="427">
                  <c:v>3.367</c:v>
                </c:pt>
                <c:pt idx="428">
                  <c:v>3.2360000000000002</c:v>
                </c:pt>
                <c:pt idx="429">
                  <c:v>3.177</c:v>
                </c:pt>
                <c:pt idx="430">
                  <c:v>3.698</c:v>
                </c:pt>
                <c:pt idx="431">
                  <c:v>4.0449999999999999</c:v>
                </c:pt>
                <c:pt idx="432">
                  <c:v>3.8220000000000001</c:v>
                </c:pt>
                <c:pt idx="433">
                  <c:v>3.774</c:v>
                </c:pt>
                <c:pt idx="434">
                  <c:v>3.38</c:v>
                </c:pt>
                <c:pt idx="435">
                  <c:v>3.2850000000000001</c:v>
                </c:pt>
                <c:pt idx="436">
                  <c:v>3.7509999999999999</c:v>
                </c:pt>
                <c:pt idx="437">
                  <c:v>3.802</c:v>
                </c:pt>
                <c:pt idx="438">
                  <c:v>3.2989999999999999</c:v>
                </c:pt>
                <c:pt idx="439">
                  <c:v>3.3780000000000001</c:v>
                </c:pt>
                <c:pt idx="440">
                  <c:v>3.24</c:v>
                </c:pt>
                <c:pt idx="441">
                  <c:v>2.923</c:v>
                </c:pt>
                <c:pt idx="442">
                  <c:v>2.7770000000000001</c:v>
                </c:pt>
                <c:pt idx="443">
                  <c:v>3.1859999999999999</c:v>
                </c:pt>
                <c:pt idx="444">
                  <c:v>3.2429999999999999</c:v>
                </c:pt>
                <c:pt idx="445">
                  <c:v>3.0619999999999998</c:v>
                </c:pt>
                <c:pt idx="446">
                  <c:v>3.0819999999999999</c:v>
                </c:pt>
                <c:pt idx="447">
                  <c:v>2.9830000000000001</c:v>
                </c:pt>
                <c:pt idx="448">
                  <c:v>2.9329999999999998</c:v>
                </c:pt>
                <c:pt idx="449">
                  <c:v>2.9260000000000002</c:v>
                </c:pt>
                <c:pt idx="450">
                  <c:v>3.0459999999999998</c:v>
                </c:pt>
                <c:pt idx="451">
                  <c:v>2.984</c:v>
                </c:pt>
                <c:pt idx="452">
                  <c:v>3.145</c:v>
                </c:pt>
                <c:pt idx="453">
                  <c:v>2.9260000000000002</c:v>
                </c:pt>
                <c:pt idx="454">
                  <c:v>2.641</c:v>
                </c:pt>
                <c:pt idx="455">
                  <c:v>2.4990000000000001</c:v>
                </c:pt>
                <c:pt idx="456">
                  <c:v>3.4529999999999998</c:v>
                </c:pt>
                <c:pt idx="457">
                  <c:v>3.9889999999999999</c:v>
                </c:pt>
                <c:pt idx="458">
                  <c:v>3.976</c:v>
                </c:pt>
                <c:pt idx="459">
                  <c:v>3.6949999999999998</c:v>
                </c:pt>
                <c:pt idx="460">
                  <c:v>3.3330000000000002</c:v>
                </c:pt>
                <c:pt idx="461">
                  <c:v>2.8980000000000001</c:v>
                </c:pt>
                <c:pt idx="462">
                  <c:v>2.5419999999999998</c:v>
                </c:pt>
                <c:pt idx="463">
                  <c:v>2.3929999999999998</c:v>
                </c:pt>
                <c:pt idx="464">
                  <c:v>2.524</c:v>
                </c:pt>
                <c:pt idx="465">
                  <c:v>2.4990000000000001</c:v>
                </c:pt>
                <c:pt idx="466">
                  <c:v>2.5139999999999998</c:v>
                </c:pt>
                <c:pt idx="467">
                  <c:v>2.4540000000000002</c:v>
                </c:pt>
                <c:pt idx="468">
                  <c:v>2.3969999999999998</c:v>
                </c:pt>
                <c:pt idx="469">
                  <c:v>2.3220000000000001</c:v>
                </c:pt>
                <c:pt idx="470">
                  <c:v>2.1749999999999998</c:v>
                </c:pt>
                <c:pt idx="471">
                  <c:v>2.3929999999999998</c:v>
                </c:pt>
                <c:pt idx="472">
                  <c:v>2.508</c:v>
                </c:pt>
                <c:pt idx="473">
                  <c:v>2.5630000000000002</c:v>
                </c:pt>
                <c:pt idx="474">
                  <c:v>2.726</c:v>
                </c:pt>
                <c:pt idx="475">
                  <c:v>2.5920000000000001</c:v>
                </c:pt>
                <c:pt idx="476">
                  <c:v>2.4329999999999998</c:v>
                </c:pt>
                <c:pt idx="477">
                  <c:v>2.4060000000000001</c:v>
                </c:pt>
                <c:pt idx="478">
                  <c:v>2.5569999999999999</c:v>
                </c:pt>
                <c:pt idx="479">
                  <c:v>2.5449999999999999</c:v>
                </c:pt>
                <c:pt idx="480">
                  <c:v>2.5129999999999999</c:v>
                </c:pt>
                <c:pt idx="481">
                  <c:v>2.5150000000000001</c:v>
                </c:pt>
                <c:pt idx="482">
                  <c:v>2.3639999999999999</c:v>
                </c:pt>
                <c:pt idx="483">
                  <c:v>2.1230000000000002</c:v>
                </c:pt>
                <c:pt idx="484">
                  <c:v>2.1589999999999998</c:v>
                </c:pt>
                <c:pt idx="485">
                  <c:v>2.4359999999999999</c:v>
                </c:pt>
                <c:pt idx="486">
                  <c:v>2.3929999999999998</c:v>
                </c:pt>
                <c:pt idx="487">
                  <c:v>2.4129999999999998</c:v>
                </c:pt>
                <c:pt idx="488">
                  <c:v>2.4790000000000001</c:v>
                </c:pt>
                <c:pt idx="489">
                  <c:v>2.38</c:v>
                </c:pt>
                <c:pt idx="490">
                  <c:v>2.2919999999999998</c:v>
                </c:pt>
                <c:pt idx="491">
                  <c:v>2.4340000000000002</c:v>
                </c:pt>
                <c:pt idx="492">
                  <c:v>3.3460000000000001</c:v>
                </c:pt>
                <c:pt idx="493">
                  <c:v>2.8220000000000001</c:v>
                </c:pt>
                <c:pt idx="494">
                  <c:v>2.5129999999999999</c:v>
                </c:pt>
                <c:pt idx="495">
                  <c:v>2.427</c:v>
                </c:pt>
                <c:pt idx="496">
                  <c:v>2.86</c:v>
                </c:pt>
                <c:pt idx="497">
                  <c:v>2.524</c:v>
                </c:pt>
                <c:pt idx="498">
                  <c:v>2.4089999999999998</c:v>
                </c:pt>
                <c:pt idx="499">
                  <c:v>2.488</c:v>
                </c:pt>
                <c:pt idx="500">
                  <c:v>2.4489999999999998</c:v>
                </c:pt>
                <c:pt idx="501">
                  <c:v>2.3980000000000001</c:v>
                </c:pt>
                <c:pt idx="502">
                  <c:v>2.2770000000000001</c:v>
                </c:pt>
                <c:pt idx="503">
                  <c:v>2.19</c:v>
                </c:pt>
                <c:pt idx="504">
                  <c:v>2.101</c:v>
                </c:pt>
                <c:pt idx="505">
                  <c:v>2.105</c:v>
                </c:pt>
                <c:pt idx="506">
                  <c:v>2.3690000000000002</c:v>
                </c:pt>
                <c:pt idx="507">
                  <c:v>2.4489999999999998</c:v>
                </c:pt>
                <c:pt idx="508">
                  <c:v>2.464</c:v>
                </c:pt>
                <c:pt idx="509">
                  <c:v>2.34</c:v>
                </c:pt>
                <c:pt idx="510">
                  <c:v>2.1749999999999998</c:v>
                </c:pt>
                <c:pt idx="511">
                  <c:v>1.974</c:v>
                </c:pt>
                <c:pt idx="512">
                  <c:v>1.927</c:v>
                </c:pt>
                <c:pt idx="513">
                  <c:v>2.4809999999999999</c:v>
                </c:pt>
                <c:pt idx="514">
                  <c:v>2.6640000000000001</c:v>
                </c:pt>
                <c:pt idx="515">
                  <c:v>2.6120000000000001</c:v>
                </c:pt>
                <c:pt idx="516">
                  <c:v>2.4860000000000002</c:v>
                </c:pt>
                <c:pt idx="517">
                  <c:v>2.319</c:v>
                </c:pt>
                <c:pt idx="518">
                  <c:v>2.093</c:v>
                </c:pt>
                <c:pt idx="519">
                  <c:v>2.024</c:v>
                </c:pt>
                <c:pt idx="520">
                  <c:v>2.238</c:v>
                </c:pt>
                <c:pt idx="521">
                  <c:v>2.3109999999999999</c:v>
                </c:pt>
                <c:pt idx="522">
                  <c:v>2.31</c:v>
                </c:pt>
                <c:pt idx="523">
                  <c:v>2.3759999999999999</c:v>
                </c:pt>
                <c:pt idx="524">
                  <c:v>2.4300000000000002</c:v>
                </c:pt>
                <c:pt idx="525">
                  <c:v>2.177</c:v>
                </c:pt>
                <c:pt idx="526">
                  <c:v>2.0750000000000002</c:v>
                </c:pt>
                <c:pt idx="527">
                  <c:v>2.4369999999999998</c:v>
                </c:pt>
                <c:pt idx="528">
                  <c:v>2.3879999999999999</c:v>
                </c:pt>
                <c:pt idx="529">
                  <c:v>2.3029999999999999</c:v>
                </c:pt>
                <c:pt idx="530">
                  <c:v>2.3660000000000001</c:v>
                </c:pt>
                <c:pt idx="531">
                  <c:v>2.3090000000000002</c:v>
                </c:pt>
                <c:pt idx="532">
                  <c:v>2.0739999999999998</c:v>
                </c:pt>
                <c:pt idx="533">
                  <c:v>2.044</c:v>
                </c:pt>
                <c:pt idx="534">
                  <c:v>2.3029999999999999</c:v>
                </c:pt>
                <c:pt idx="535">
                  <c:v>2.3290000000000002</c:v>
                </c:pt>
                <c:pt idx="536">
                  <c:v>2.2280000000000002</c:v>
                </c:pt>
                <c:pt idx="537">
                  <c:v>2.2109999999999999</c:v>
                </c:pt>
                <c:pt idx="538">
                  <c:v>2.0270000000000001</c:v>
                </c:pt>
                <c:pt idx="539">
                  <c:v>1.8979999999999999</c:v>
                </c:pt>
                <c:pt idx="540">
                  <c:v>1.9350000000000001</c:v>
                </c:pt>
                <c:pt idx="541">
                  <c:v>2.1859999999999999</c:v>
                </c:pt>
                <c:pt idx="542">
                  <c:v>2.2389999999999999</c:v>
                </c:pt>
                <c:pt idx="543">
                  <c:v>2.2440000000000002</c:v>
                </c:pt>
                <c:pt idx="544">
                  <c:v>2.258</c:v>
                </c:pt>
                <c:pt idx="545">
                  <c:v>2.1749999999999998</c:v>
                </c:pt>
                <c:pt idx="546">
                  <c:v>2.1629999999999998</c:v>
                </c:pt>
                <c:pt idx="547">
                  <c:v>2.19</c:v>
                </c:pt>
                <c:pt idx="548">
                  <c:v>2.3170000000000002</c:v>
                </c:pt>
                <c:pt idx="549">
                  <c:v>2.3380000000000001</c:v>
                </c:pt>
                <c:pt idx="550">
                  <c:v>2.31</c:v>
                </c:pt>
                <c:pt idx="551">
                  <c:v>2.3140000000000001</c:v>
                </c:pt>
                <c:pt idx="552">
                  <c:v>2.3239999999999998</c:v>
                </c:pt>
                <c:pt idx="553">
                  <c:v>2.145</c:v>
                </c:pt>
                <c:pt idx="554">
                  <c:v>2.1</c:v>
                </c:pt>
                <c:pt idx="555">
                  <c:v>2.2330000000000001</c:v>
                </c:pt>
                <c:pt idx="556">
                  <c:v>2.2679999999999998</c:v>
                </c:pt>
                <c:pt idx="557">
                  <c:v>2.3330000000000002</c:v>
                </c:pt>
                <c:pt idx="558">
                  <c:v>2.3220000000000001</c:v>
                </c:pt>
                <c:pt idx="559">
                  <c:v>2.1789999999999998</c:v>
                </c:pt>
                <c:pt idx="560">
                  <c:v>1.923</c:v>
                </c:pt>
                <c:pt idx="561">
                  <c:v>2.0819999999999999</c:v>
                </c:pt>
                <c:pt idx="562">
                  <c:v>2.2530000000000001</c:v>
                </c:pt>
                <c:pt idx="563">
                  <c:v>2.2629999999999999</c:v>
                </c:pt>
                <c:pt idx="564">
                  <c:v>2.2450000000000001</c:v>
                </c:pt>
                <c:pt idx="565">
                  <c:v>2.2250000000000001</c:v>
                </c:pt>
                <c:pt idx="566">
                  <c:v>2.2869999999999999</c:v>
                </c:pt>
                <c:pt idx="567">
                  <c:v>2.1869999999999998</c:v>
                </c:pt>
                <c:pt idx="568">
                  <c:v>2.1</c:v>
                </c:pt>
                <c:pt idx="569">
                  <c:v>2.306</c:v>
                </c:pt>
                <c:pt idx="570">
                  <c:v>2.137</c:v>
                </c:pt>
                <c:pt idx="571">
                  <c:v>2.1989999999999998</c:v>
                </c:pt>
                <c:pt idx="572">
                  <c:v>2.23</c:v>
                </c:pt>
                <c:pt idx="573">
                  <c:v>2.1970000000000001</c:v>
                </c:pt>
                <c:pt idx="574">
                  <c:v>2.032</c:v>
                </c:pt>
                <c:pt idx="575">
                  <c:v>1.879</c:v>
                </c:pt>
                <c:pt idx="576">
                  <c:v>2.0089999999999999</c:v>
                </c:pt>
                <c:pt idx="577">
                  <c:v>2.375</c:v>
                </c:pt>
                <c:pt idx="578">
                  <c:v>2.5030000000000001</c:v>
                </c:pt>
                <c:pt idx="579">
                  <c:v>2.6059999999999999</c:v>
                </c:pt>
                <c:pt idx="580">
                  <c:v>2.2869999999999999</c:v>
                </c:pt>
                <c:pt idx="581">
                  <c:v>2.0859999999999999</c:v>
                </c:pt>
                <c:pt idx="582">
                  <c:v>2.2850000000000001</c:v>
                </c:pt>
                <c:pt idx="583">
                  <c:v>2.2999999999999998</c:v>
                </c:pt>
                <c:pt idx="584">
                  <c:v>2.2410000000000001</c:v>
                </c:pt>
                <c:pt idx="585">
                  <c:v>2.177</c:v>
                </c:pt>
                <c:pt idx="586">
                  <c:v>2.2029999999999998</c:v>
                </c:pt>
                <c:pt idx="587">
                  <c:v>1.91</c:v>
                </c:pt>
                <c:pt idx="588">
                  <c:v>1.879</c:v>
                </c:pt>
                <c:pt idx="589">
                  <c:v>2.1659999999999999</c:v>
                </c:pt>
                <c:pt idx="590">
                  <c:v>2.19</c:v>
                </c:pt>
                <c:pt idx="591">
                  <c:v>2.1619999999999999</c:v>
                </c:pt>
                <c:pt idx="592">
                  <c:v>2.234</c:v>
                </c:pt>
                <c:pt idx="593">
                  <c:v>2.1579999999999999</c:v>
                </c:pt>
                <c:pt idx="594">
                  <c:v>2.1949999999999998</c:v>
                </c:pt>
                <c:pt idx="595">
                  <c:v>2.5720000000000001</c:v>
                </c:pt>
                <c:pt idx="596">
                  <c:v>3.306</c:v>
                </c:pt>
                <c:pt idx="597">
                  <c:v>2.9630000000000001</c:v>
                </c:pt>
                <c:pt idx="598">
                  <c:v>2.7250000000000001</c:v>
                </c:pt>
                <c:pt idx="599">
                  <c:v>2.4529999999999998</c:v>
                </c:pt>
                <c:pt idx="600">
                  <c:v>2.343</c:v>
                </c:pt>
                <c:pt idx="601">
                  <c:v>2.3809999999999998</c:v>
                </c:pt>
                <c:pt idx="602">
                  <c:v>2.488</c:v>
                </c:pt>
                <c:pt idx="603">
                  <c:v>2.9380000000000002</c:v>
                </c:pt>
                <c:pt idx="604">
                  <c:v>2.992</c:v>
                </c:pt>
                <c:pt idx="605">
                  <c:v>2.6659999999999999</c:v>
                </c:pt>
                <c:pt idx="606">
                  <c:v>2.66</c:v>
                </c:pt>
                <c:pt idx="607">
                  <c:v>2.371</c:v>
                </c:pt>
                <c:pt idx="608">
                  <c:v>2.1139999999999999</c:v>
                </c:pt>
                <c:pt idx="609">
                  <c:v>2.0110000000000001</c:v>
                </c:pt>
                <c:pt idx="610">
                  <c:v>1.986</c:v>
                </c:pt>
                <c:pt idx="611">
                  <c:v>2.214</c:v>
                </c:pt>
                <c:pt idx="612">
                  <c:v>2.2429999999999999</c:v>
                </c:pt>
                <c:pt idx="613">
                  <c:v>2.234</c:v>
                </c:pt>
                <c:pt idx="614">
                  <c:v>2.2170000000000001</c:v>
                </c:pt>
                <c:pt idx="615">
                  <c:v>2.0169999999999999</c:v>
                </c:pt>
                <c:pt idx="616">
                  <c:v>1.946</c:v>
                </c:pt>
                <c:pt idx="617">
                  <c:v>2.2610000000000001</c:v>
                </c:pt>
                <c:pt idx="618">
                  <c:v>2.3570000000000002</c:v>
                </c:pt>
                <c:pt idx="619">
                  <c:v>2.4569999999999999</c:v>
                </c:pt>
                <c:pt idx="620">
                  <c:v>2.4649999999999999</c:v>
                </c:pt>
                <c:pt idx="621">
                  <c:v>2.3570000000000002</c:v>
                </c:pt>
                <c:pt idx="622">
                  <c:v>2.1880000000000002</c:v>
                </c:pt>
                <c:pt idx="623">
                  <c:v>2.1549999999999998</c:v>
                </c:pt>
                <c:pt idx="624">
                  <c:v>2.3839999999999999</c:v>
                </c:pt>
                <c:pt idx="625">
                  <c:v>2.5139999999999998</c:v>
                </c:pt>
                <c:pt idx="626">
                  <c:v>2.8370000000000002</c:v>
                </c:pt>
                <c:pt idx="627">
                  <c:v>3.0150000000000001</c:v>
                </c:pt>
                <c:pt idx="628">
                  <c:v>2.8940000000000001</c:v>
                </c:pt>
                <c:pt idx="629">
                  <c:v>2.5910000000000002</c:v>
                </c:pt>
                <c:pt idx="630">
                  <c:v>2.6360000000000001</c:v>
                </c:pt>
                <c:pt idx="631">
                  <c:v>2.9950000000000001</c:v>
                </c:pt>
                <c:pt idx="632">
                  <c:v>3.1760000000000002</c:v>
                </c:pt>
                <c:pt idx="633">
                  <c:v>3.343</c:v>
                </c:pt>
                <c:pt idx="634">
                  <c:v>3.2490000000000001</c:v>
                </c:pt>
                <c:pt idx="635">
                  <c:v>3.137</c:v>
                </c:pt>
                <c:pt idx="636">
                  <c:v>2.4590000000000001</c:v>
                </c:pt>
                <c:pt idx="637">
                  <c:v>2.2429999999999999</c:v>
                </c:pt>
                <c:pt idx="638">
                  <c:v>2.5089999999999999</c:v>
                </c:pt>
                <c:pt idx="639">
                  <c:v>2.637</c:v>
                </c:pt>
                <c:pt idx="640">
                  <c:v>2.7080000000000002</c:v>
                </c:pt>
                <c:pt idx="641">
                  <c:v>2.6480000000000001</c:v>
                </c:pt>
                <c:pt idx="642">
                  <c:v>2.5030000000000001</c:v>
                </c:pt>
                <c:pt idx="643">
                  <c:v>2.2149999999999999</c:v>
                </c:pt>
                <c:pt idx="644">
                  <c:v>2.1930000000000001</c:v>
                </c:pt>
                <c:pt idx="645">
                  <c:v>2.41</c:v>
                </c:pt>
                <c:pt idx="646">
                  <c:v>2.528</c:v>
                </c:pt>
                <c:pt idx="647">
                  <c:v>2.601</c:v>
                </c:pt>
                <c:pt idx="648">
                  <c:v>2.6819999999999999</c:v>
                </c:pt>
                <c:pt idx="649">
                  <c:v>2.8660000000000001</c:v>
                </c:pt>
                <c:pt idx="650">
                  <c:v>2.66</c:v>
                </c:pt>
                <c:pt idx="651">
                  <c:v>2.8149999999999999</c:v>
                </c:pt>
                <c:pt idx="652">
                  <c:v>3.1909999999999998</c:v>
                </c:pt>
                <c:pt idx="653">
                  <c:v>3.4380000000000002</c:v>
                </c:pt>
                <c:pt idx="654">
                  <c:v>3.21</c:v>
                </c:pt>
                <c:pt idx="655">
                  <c:v>3.2309999999999999</c:v>
                </c:pt>
                <c:pt idx="656">
                  <c:v>2.8980000000000001</c:v>
                </c:pt>
                <c:pt idx="657">
                  <c:v>2.4820000000000002</c:v>
                </c:pt>
                <c:pt idx="658">
                  <c:v>2.4420000000000002</c:v>
                </c:pt>
                <c:pt idx="659">
                  <c:v>2.61</c:v>
                </c:pt>
                <c:pt idx="660">
                  <c:v>2.5499999999999998</c:v>
                </c:pt>
                <c:pt idx="661">
                  <c:v>2.556</c:v>
                </c:pt>
                <c:pt idx="662">
                  <c:v>2.6509999999999998</c:v>
                </c:pt>
                <c:pt idx="663">
                  <c:v>2.464</c:v>
                </c:pt>
                <c:pt idx="664">
                  <c:v>2.2120000000000002</c:v>
                </c:pt>
                <c:pt idx="665">
                  <c:v>2.331</c:v>
                </c:pt>
                <c:pt idx="666">
                  <c:v>2.7010000000000001</c:v>
                </c:pt>
                <c:pt idx="667">
                  <c:v>2.8130000000000002</c:v>
                </c:pt>
                <c:pt idx="668">
                  <c:v>2.8940000000000001</c:v>
                </c:pt>
                <c:pt idx="669">
                  <c:v>2.6480000000000001</c:v>
                </c:pt>
                <c:pt idx="670">
                  <c:v>2.3849999999999998</c:v>
                </c:pt>
                <c:pt idx="671">
                  <c:v>2.12</c:v>
                </c:pt>
                <c:pt idx="672">
                  <c:v>1.952</c:v>
                </c:pt>
                <c:pt idx="673">
                  <c:v>2.1459999999999999</c:v>
                </c:pt>
                <c:pt idx="674">
                  <c:v>2.6080000000000001</c:v>
                </c:pt>
                <c:pt idx="675">
                  <c:v>2.6190000000000002</c:v>
                </c:pt>
                <c:pt idx="676">
                  <c:v>2.536</c:v>
                </c:pt>
                <c:pt idx="677">
                  <c:v>2.4470000000000001</c:v>
                </c:pt>
                <c:pt idx="678">
                  <c:v>2.3359999999999999</c:v>
                </c:pt>
                <c:pt idx="679">
                  <c:v>2.242</c:v>
                </c:pt>
                <c:pt idx="680">
                  <c:v>2.3559999999999999</c:v>
                </c:pt>
                <c:pt idx="681">
                  <c:v>2.38</c:v>
                </c:pt>
                <c:pt idx="682">
                  <c:v>2.4180000000000001</c:v>
                </c:pt>
                <c:pt idx="683">
                  <c:v>2.423</c:v>
                </c:pt>
                <c:pt idx="684">
                  <c:v>2.331</c:v>
                </c:pt>
                <c:pt idx="685">
                  <c:v>2.278</c:v>
                </c:pt>
                <c:pt idx="686">
                  <c:v>2.4620000000000002</c:v>
                </c:pt>
                <c:pt idx="687">
                  <c:v>2.798</c:v>
                </c:pt>
                <c:pt idx="688">
                  <c:v>2.6720000000000002</c:v>
                </c:pt>
                <c:pt idx="689">
                  <c:v>2.706</c:v>
                </c:pt>
                <c:pt idx="690">
                  <c:v>2.4249999999999998</c:v>
                </c:pt>
                <c:pt idx="691">
                  <c:v>2.343</c:v>
                </c:pt>
                <c:pt idx="692">
                  <c:v>2.2280000000000002</c:v>
                </c:pt>
                <c:pt idx="693">
                  <c:v>2.4289999999999998</c:v>
                </c:pt>
                <c:pt idx="694">
                  <c:v>3.101</c:v>
                </c:pt>
                <c:pt idx="695">
                  <c:v>3.0390000000000001</c:v>
                </c:pt>
                <c:pt idx="696">
                  <c:v>2.9359999999999999</c:v>
                </c:pt>
                <c:pt idx="697">
                  <c:v>2.895</c:v>
                </c:pt>
                <c:pt idx="698">
                  <c:v>2.5379999999999998</c:v>
                </c:pt>
                <c:pt idx="699">
                  <c:v>2.1779999999999999</c:v>
                </c:pt>
                <c:pt idx="700">
                  <c:v>2.0790000000000002</c:v>
                </c:pt>
                <c:pt idx="701">
                  <c:v>2.3039999999999998</c:v>
                </c:pt>
                <c:pt idx="702">
                  <c:v>2.468</c:v>
                </c:pt>
                <c:pt idx="703">
                  <c:v>2.29</c:v>
                </c:pt>
                <c:pt idx="704">
                  <c:v>2.4460000000000002</c:v>
                </c:pt>
                <c:pt idx="705">
                  <c:v>2.4830000000000001</c:v>
                </c:pt>
                <c:pt idx="706">
                  <c:v>2.331</c:v>
                </c:pt>
                <c:pt idx="707">
                  <c:v>2.3180000000000001</c:v>
                </c:pt>
                <c:pt idx="708">
                  <c:v>2.589</c:v>
                </c:pt>
                <c:pt idx="709">
                  <c:v>2.6190000000000002</c:v>
                </c:pt>
                <c:pt idx="710">
                  <c:v>2.5979999999999999</c:v>
                </c:pt>
                <c:pt idx="711">
                  <c:v>2.5459999999999998</c:v>
                </c:pt>
                <c:pt idx="712">
                  <c:v>2.4649999999999999</c:v>
                </c:pt>
                <c:pt idx="713">
                  <c:v>2.2410000000000001</c:v>
                </c:pt>
                <c:pt idx="714">
                  <c:v>2.2120000000000002</c:v>
                </c:pt>
                <c:pt idx="715">
                  <c:v>2.5470000000000002</c:v>
                </c:pt>
                <c:pt idx="716">
                  <c:v>2.6040000000000001</c:v>
                </c:pt>
                <c:pt idx="717">
                  <c:v>2.7050000000000001</c:v>
                </c:pt>
                <c:pt idx="718">
                  <c:v>2.8119999999999998</c:v>
                </c:pt>
                <c:pt idx="719">
                  <c:v>2.645</c:v>
                </c:pt>
                <c:pt idx="720">
                  <c:v>2.2400000000000002</c:v>
                </c:pt>
                <c:pt idx="721">
                  <c:v>2.2509999999999999</c:v>
                </c:pt>
                <c:pt idx="722">
                  <c:v>2.6059999999999999</c:v>
                </c:pt>
                <c:pt idx="723">
                  <c:v>2.5569999999999999</c:v>
                </c:pt>
                <c:pt idx="724">
                  <c:v>2.5390000000000001</c:v>
                </c:pt>
                <c:pt idx="725">
                  <c:v>2.6659999999999999</c:v>
                </c:pt>
                <c:pt idx="726">
                  <c:v>2.5350000000000001</c:v>
                </c:pt>
                <c:pt idx="727">
                  <c:v>2.2309999999999999</c:v>
                </c:pt>
                <c:pt idx="728">
                  <c:v>2.1269999999999998</c:v>
                </c:pt>
                <c:pt idx="729">
                  <c:v>2.2519999999999998</c:v>
                </c:pt>
                <c:pt idx="730">
                  <c:v>2.3889999999999998</c:v>
                </c:pt>
                <c:pt idx="731">
                  <c:v>2.5489999999999999</c:v>
                </c:pt>
                <c:pt idx="732">
                  <c:v>2.4119999999999999</c:v>
                </c:pt>
                <c:pt idx="733">
                  <c:v>2.3260000000000001</c:v>
                </c:pt>
                <c:pt idx="734">
                  <c:v>2.1840000000000002</c:v>
                </c:pt>
                <c:pt idx="735">
                  <c:v>2.1560000000000001</c:v>
                </c:pt>
                <c:pt idx="736">
                  <c:v>2.5009999999999999</c:v>
                </c:pt>
                <c:pt idx="737">
                  <c:v>2.504</c:v>
                </c:pt>
                <c:pt idx="738">
                  <c:v>2.5880000000000001</c:v>
                </c:pt>
                <c:pt idx="739">
                  <c:v>2.46</c:v>
                </c:pt>
                <c:pt idx="740">
                  <c:v>2.38</c:v>
                </c:pt>
                <c:pt idx="741">
                  <c:v>2.153</c:v>
                </c:pt>
                <c:pt idx="742">
                  <c:v>2.1989999999999998</c:v>
                </c:pt>
                <c:pt idx="743">
                  <c:v>2.4500000000000002</c:v>
                </c:pt>
                <c:pt idx="744">
                  <c:v>2.4870000000000001</c:v>
                </c:pt>
                <c:pt idx="745">
                  <c:v>2.7069999999999999</c:v>
                </c:pt>
                <c:pt idx="746">
                  <c:v>2.8620000000000001</c:v>
                </c:pt>
                <c:pt idx="747">
                  <c:v>2.7450000000000001</c:v>
                </c:pt>
                <c:pt idx="748">
                  <c:v>2.54</c:v>
                </c:pt>
                <c:pt idx="749">
                  <c:v>2.5070000000000001</c:v>
                </c:pt>
                <c:pt idx="750">
                  <c:v>2.6160000000000001</c:v>
                </c:pt>
                <c:pt idx="751">
                  <c:v>2.7349999999999999</c:v>
                </c:pt>
                <c:pt idx="752">
                  <c:v>2.6320000000000001</c:v>
                </c:pt>
                <c:pt idx="753">
                  <c:v>2.468</c:v>
                </c:pt>
                <c:pt idx="754">
                  <c:v>2.6560000000000001</c:v>
                </c:pt>
                <c:pt idx="755">
                  <c:v>2.9510000000000001</c:v>
                </c:pt>
                <c:pt idx="756">
                  <c:v>3.13</c:v>
                </c:pt>
                <c:pt idx="757">
                  <c:v>3.2810000000000001</c:v>
                </c:pt>
                <c:pt idx="758">
                  <c:v>3.4180000000000001</c:v>
                </c:pt>
                <c:pt idx="759">
                  <c:v>3.3650000000000002</c:v>
                </c:pt>
                <c:pt idx="760">
                  <c:v>3.242</c:v>
                </c:pt>
                <c:pt idx="761">
                  <c:v>3.4039999999999999</c:v>
                </c:pt>
                <c:pt idx="762">
                  <c:v>3.1560000000000001</c:v>
                </c:pt>
                <c:pt idx="763">
                  <c:v>2.9249999999999998</c:v>
                </c:pt>
                <c:pt idx="764">
                  <c:v>3.1360000000000001</c:v>
                </c:pt>
                <c:pt idx="765">
                  <c:v>3.1230000000000002</c:v>
                </c:pt>
                <c:pt idx="766">
                  <c:v>3.3679999999999999</c:v>
                </c:pt>
                <c:pt idx="767">
                  <c:v>3.1669999999999998</c:v>
                </c:pt>
                <c:pt idx="768">
                  <c:v>2.9319999999999999</c:v>
                </c:pt>
                <c:pt idx="769">
                  <c:v>2.6320000000000001</c:v>
                </c:pt>
                <c:pt idx="770">
                  <c:v>2.6</c:v>
                </c:pt>
                <c:pt idx="771">
                  <c:v>2.9359999999999999</c:v>
                </c:pt>
                <c:pt idx="772">
                  <c:v>2.99</c:v>
                </c:pt>
                <c:pt idx="773">
                  <c:v>2.9409999999999998</c:v>
                </c:pt>
                <c:pt idx="774">
                  <c:v>2.964</c:v>
                </c:pt>
                <c:pt idx="775">
                  <c:v>3.3460000000000001</c:v>
                </c:pt>
                <c:pt idx="776">
                  <c:v>3.669</c:v>
                </c:pt>
                <c:pt idx="777">
                  <c:v>3.6480000000000001</c:v>
                </c:pt>
                <c:pt idx="778">
                  <c:v>3.597</c:v>
                </c:pt>
                <c:pt idx="779">
                  <c:v>3.0710000000000002</c:v>
                </c:pt>
                <c:pt idx="780">
                  <c:v>3.2240000000000002</c:v>
                </c:pt>
                <c:pt idx="781">
                  <c:v>3.177</c:v>
                </c:pt>
                <c:pt idx="782">
                  <c:v>3.1240000000000001</c:v>
                </c:pt>
                <c:pt idx="783">
                  <c:v>3.343</c:v>
                </c:pt>
                <c:pt idx="784">
                  <c:v>3.359</c:v>
                </c:pt>
                <c:pt idx="785">
                  <c:v>3.6259999999999999</c:v>
                </c:pt>
                <c:pt idx="786">
                  <c:v>3.2970000000000002</c:v>
                </c:pt>
                <c:pt idx="787">
                  <c:v>3.0419999999999998</c:v>
                </c:pt>
                <c:pt idx="788">
                  <c:v>2.8119999999999998</c:v>
                </c:pt>
                <c:pt idx="789">
                  <c:v>3.0289999999999999</c:v>
                </c:pt>
                <c:pt idx="790">
                  <c:v>3.2989999999999999</c:v>
                </c:pt>
                <c:pt idx="791">
                  <c:v>3.0470000000000002</c:v>
                </c:pt>
                <c:pt idx="792">
                  <c:v>3.5379999999999998</c:v>
                </c:pt>
                <c:pt idx="793">
                  <c:v>3.766</c:v>
                </c:pt>
                <c:pt idx="794">
                  <c:v>3.3050000000000002</c:v>
                </c:pt>
                <c:pt idx="795">
                  <c:v>3.23</c:v>
                </c:pt>
                <c:pt idx="796">
                  <c:v>3.3410000000000002</c:v>
                </c:pt>
                <c:pt idx="797">
                  <c:v>3.0790000000000002</c:v>
                </c:pt>
                <c:pt idx="798">
                  <c:v>2.6030000000000002</c:v>
                </c:pt>
                <c:pt idx="799">
                  <c:v>3.1320000000000001</c:v>
                </c:pt>
                <c:pt idx="800">
                  <c:v>3.2309999999999999</c:v>
                </c:pt>
                <c:pt idx="801">
                  <c:v>3.1339999999999999</c:v>
                </c:pt>
                <c:pt idx="802">
                  <c:v>3.7210000000000001</c:v>
                </c:pt>
                <c:pt idx="803">
                  <c:v>3.4540000000000002</c:v>
                </c:pt>
                <c:pt idx="804">
                  <c:v>2.9660000000000002</c:v>
                </c:pt>
                <c:pt idx="805">
                  <c:v>2.9929999999999999</c:v>
                </c:pt>
                <c:pt idx="806">
                  <c:v>3.35</c:v>
                </c:pt>
                <c:pt idx="807">
                  <c:v>3.5049999999999999</c:v>
                </c:pt>
                <c:pt idx="808">
                  <c:v>3.4780000000000002</c:v>
                </c:pt>
                <c:pt idx="809">
                  <c:v>3.2629999999999999</c:v>
                </c:pt>
                <c:pt idx="810">
                  <c:v>3.8420000000000001</c:v>
                </c:pt>
                <c:pt idx="811">
                  <c:v>3.2570000000000001</c:v>
                </c:pt>
                <c:pt idx="812">
                  <c:v>3.6850000000000001</c:v>
                </c:pt>
                <c:pt idx="813">
                  <c:v>4.1509999999999998</c:v>
                </c:pt>
                <c:pt idx="814">
                  <c:v>4.1589999999999998</c:v>
                </c:pt>
                <c:pt idx="815">
                  <c:v>4.0570000000000004</c:v>
                </c:pt>
                <c:pt idx="816">
                  <c:v>3.9649999999999999</c:v>
                </c:pt>
                <c:pt idx="817">
                  <c:v>3.7389999999999999</c:v>
                </c:pt>
                <c:pt idx="818">
                  <c:v>3.1890000000000001</c:v>
                </c:pt>
                <c:pt idx="819">
                  <c:v>2.9089999999999998</c:v>
                </c:pt>
                <c:pt idx="820">
                  <c:v>3.0259999999999998</c:v>
                </c:pt>
                <c:pt idx="821">
                  <c:v>3.0529999999999999</c:v>
                </c:pt>
                <c:pt idx="822">
                  <c:v>3.0939999999999999</c:v>
                </c:pt>
                <c:pt idx="823">
                  <c:v>2.9870000000000001</c:v>
                </c:pt>
                <c:pt idx="824">
                  <c:v>2.863</c:v>
                </c:pt>
                <c:pt idx="825">
                  <c:v>2.56</c:v>
                </c:pt>
                <c:pt idx="826">
                  <c:v>2.9609999999999999</c:v>
                </c:pt>
                <c:pt idx="827">
                  <c:v>3.12</c:v>
                </c:pt>
                <c:pt idx="828">
                  <c:v>2.8109999999999999</c:v>
                </c:pt>
                <c:pt idx="829">
                  <c:v>2.7050000000000001</c:v>
                </c:pt>
                <c:pt idx="830">
                  <c:v>2.6970000000000001</c:v>
                </c:pt>
                <c:pt idx="831">
                  <c:v>2.7719999999999998</c:v>
                </c:pt>
                <c:pt idx="832">
                  <c:v>2.7869999999999999</c:v>
                </c:pt>
                <c:pt idx="833">
                  <c:v>2.7890000000000001</c:v>
                </c:pt>
                <c:pt idx="834">
                  <c:v>2.8380000000000001</c:v>
                </c:pt>
                <c:pt idx="835">
                  <c:v>2.778</c:v>
                </c:pt>
                <c:pt idx="836">
                  <c:v>2.7650000000000001</c:v>
                </c:pt>
                <c:pt idx="837">
                  <c:v>2.78</c:v>
                </c:pt>
                <c:pt idx="838">
                  <c:v>3.4119999999999999</c:v>
                </c:pt>
                <c:pt idx="839">
                  <c:v>2.9729999999999999</c:v>
                </c:pt>
                <c:pt idx="840">
                  <c:v>2.8889999999999998</c:v>
                </c:pt>
                <c:pt idx="841">
                  <c:v>3.0430000000000001</c:v>
                </c:pt>
                <c:pt idx="842">
                  <c:v>2.9129999999999998</c:v>
                </c:pt>
                <c:pt idx="843">
                  <c:v>3.2080000000000002</c:v>
                </c:pt>
                <c:pt idx="844">
                  <c:v>3.6920000000000002</c:v>
                </c:pt>
                <c:pt idx="845">
                  <c:v>3.585</c:v>
                </c:pt>
                <c:pt idx="846">
                  <c:v>3.2669999999999999</c:v>
                </c:pt>
                <c:pt idx="847">
                  <c:v>3.2789999999999999</c:v>
                </c:pt>
                <c:pt idx="848">
                  <c:v>3.6949999999999998</c:v>
                </c:pt>
                <c:pt idx="849">
                  <c:v>3.395</c:v>
                </c:pt>
                <c:pt idx="850">
                  <c:v>3.1</c:v>
                </c:pt>
                <c:pt idx="851">
                  <c:v>2.8690000000000002</c:v>
                </c:pt>
                <c:pt idx="852">
                  <c:v>2.54</c:v>
                </c:pt>
                <c:pt idx="853">
                  <c:v>2.488</c:v>
                </c:pt>
                <c:pt idx="854">
                  <c:v>3.113</c:v>
                </c:pt>
                <c:pt idx="855">
                  <c:v>3.282</c:v>
                </c:pt>
                <c:pt idx="856">
                  <c:v>2.8149999999999999</c:v>
                </c:pt>
                <c:pt idx="857">
                  <c:v>2.512</c:v>
                </c:pt>
                <c:pt idx="858">
                  <c:v>2.3929999999999998</c:v>
                </c:pt>
                <c:pt idx="859">
                  <c:v>2.3010000000000002</c:v>
                </c:pt>
                <c:pt idx="860">
                  <c:v>2.0449999999999999</c:v>
                </c:pt>
                <c:pt idx="861">
                  <c:v>2.1930000000000001</c:v>
                </c:pt>
                <c:pt idx="862">
                  <c:v>2.5289999999999999</c:v>
                </c:pt>
                <c:pt idx="863">
                  <c:v>2.5259999999999998</c:v>
                </c:pt>
                <c:pt idx="864">
                  <c:v>2.4940000000000002</c:v>
                </c:pt>
                <c:pt idx="865">
                  <c:v>2.4620000000000002</c:v>
                </c:pt>
                <c:pt idx="866">
                  <c:v>2.3820000000000001</c:v>
                </c:pt>
                <c:pt idx="867">
                  <c:v>2.1150000000000002</c:v>
                </c:pt>
                <c:pt idx="868">
                  <c:v>2.1469999999999998</c:v>
                </c:pt>
                <c:pt idx="869">
                  <c:v>2.2970000000000002</c:v>
                </c:pt>
                <c:pt idx="870">
                  <c:v>2.4369999999999998</c:v>
                </c:pt>
                <c:pt idx="871">
                  <c:v>2.4279999999999999</c:v>
                </c:pt>
                <c:pt idx="872">
                  <c:v>2.5569999999999999</c:v>
                </c:pt>
                <c:pt idx="873">
                  <c:v>2.3740000000000001</c:v>
                </c:pt>
                <c:pt idx="874">
                  <c:v>2.0830000000000002</c:v>
                </c:pt>
                <c:pt idx="875">
                  <c:v>2.0670000000000002</c:v>
                </c:pt>
                <c:pt idx="876">
                  <c:v>2.3149999999999999</c:v>
                </c:pt>
                <c:pt idx="877">
                  <c:v>2.3260000000000001</c:v>
                </c:pt>
                <c:pt idx="878">
                  <c:v>2.2599999999999998</c:v>
                </c:pt>
                <c:pt idx="879">
                  <c:v>2.2109999999999999</c:v>
                </c:pt>
                <c:pt idx="880">
                  <c:v>2.2149999999999999</c:v>
                </c:pt>
                <c:pt idx="881">
                  <c:v>2.0099999999999998</c:v>
                </c:pt>
                <c:pt idx="882">
                  <c:v>1.9830000000000001</c:v>
                </c:pt>
                <c:pt idx="883">
                  <c:v>2.2240000000000002</c:v>
                </c:pt>
                <c:pt idx="884">
                  <c:v>2.2530000000000001</c:v>
                </c:pt>
                <c:pt idx="885">
                  <c:v>2.2749999999999999</c:v>
                </c:pt>
                <c:pt idx="886">
                  <c:v>2.38</c:v>
                </c:pt>
                <c:pt idx="887">
                  <c:v>2.3330000000000002</c:v>
                </c:pt>
                <c:pt idx="888">
                  <c:v>2.113</c:v>
                </c:pt>
                <c:pt idx="889">
                  <c:v>2.2309999999999999</c:v>
                </c:pt>
                <c:pt idx="890">
                  <c:v>2.4420000000000002</c:v>
                </c:pt>
                <c:pt idx="891">
                  <c:v>2.5049999999999999</c:v>
                </c:pt>
                <c:pt idx="892">
                  <c:v>2.4910000000000001</c:v>
                </c:pt>
                <c:pt idx="893">
                  <c:v>2.407</c:v>
                </c:pt>
                <c:pt idx="894">
                  <c:v>2.262</c:v>
                </c:pt>
                <c:pt idx="895">
                  <c:v>2.1680000000000001</c:v>
                </c:pt>
                <c:pt idx="896">
                  <c:v>2.1120000000000001</c:v>
                </c:pt>
                <c:pt idx="897">
                  <c:v>2.3450000000000002</c:v>
                </c:pt>
                <c:pt idx="898">
                  <c:v>2.29</c:v>
                </c:pt>
                <c:pt idx="899">
                  <c:v>2.2189999999999999</c:v>
                </c:pt>
                <c:pt idx="900">
                  <c:v>2.2869999999999999</c:v>
                </c:pt>
                <c:pt idx="901">
                  <c:v>2.4209999999999998</c:v>
                </c:pt>
                <c:pt idx="902">
                  <c:v>2.1819999999999999</c:v>
                </c:pt>
                <c:pt idx="903">
                  <c:v>2.0369999999999999</c:v>
                </c:pt>
                <c:pt idx="904">
                  <c:v>2.2959999999999998</c:v>
                </c:pt>
                <c:pt idx="905">
                  <c:v>2.355</c:v>
                </c:pt>
                <c:pt idx="906">
                  <c:v>2.2789999999999999</c:v>
                </c:pt>
                <c:pt idx="907">
                  <c:v>2.2999999999999998</c:v>
                </c:pt>
                <c:pt idx="908">
                  <c:v>2.2269999999999999</c:v>
                </c:pt>
                <c:pt idx="909">
                  <c:v>2.0579999999999998</c:v>
                </c:pt>
                <c:pt idx="910">
                  <c:v>1.988</c:v>
                </c:pt>
                <c:pt idx="911">
                  <c:v>2.335</c:v>
                </c:pt>
                <c:pt idx="912">
                  <c:v>2.6179999999999999</c:v>
                </c:pt>
                <c:pt idx="913">
                  <c:v>2.7250000000000001</c:v>
                </c:pt>
                <c:pt idx="914">
                  <c:v>2.6789999999999998</c:v>
                </c:pt>
                <c:pt idx="915">
                  <c:v>2.367</c:v>
                </c:pt>
                <c:pt idx="916">
                  <c:v>2.218</c:v>
                </c:pt>
                <c:pt idx="917">
                  <c:v>2.4830000000000001</c:v>
                </c:pt>
                <c:pt idx="918">
                  <c:v>2.5070000000000001</c:v>
                </c:pt>
                <c:pt idx="919">
                  <c:v>2.4540000000000002</c:v>
                </c:pt>
                <c:pt idx="920">
                  <c:v>2.4060000000000001</c:v>
                </c:pt>
                <c:pt idx="921">
                  <c:v>2.3530000000000002</c:v>
                </c:pt>
                <c:pt idx="922">
                  <c:v>2.0870000000000002</c:v>
                </c:pt>
                <c:pt idx="923">
                  <c:v>1.9690000000000001</c:v>
                </c:pt>
                <c:pt idx="924">
                  <c:v>2.0459999999999998</c:v>
                </c:pt>
                <c:pt idx="925">
                  <c:v>2.3980000000000001</c:v>
                </c:pt>
                <c:pt idx="926">
                  <c:v>2.3380000000000001</c:v>
                </c:pt>
                <c:pt idx="927">
                  <c:v>2.3319999999999999</c:v>
                </c:pt>
                <c:pt idx="928">
                  <c:v>2.3029999999999999</c:v>
                </c:pt>
                <c:pt idx="929">
                  <c:v>2.2610000000000001</c:v>
                </c:pt>
                <c:pt idx="930">
                  <c:v>2.0579999999999998</c:v>
                </c:pt>
                <c:pt idx="931">
                  <c:v>2.1960000000000002</c:v>
                </c:pt>
                <c:pt idx="932">
                  <c:v>2.7010000000000001</c:v>
                </c:pt>
                <c:pt idx="933">
                  <c:v>2.5779999999999998</c:v>
                </c:pt>
                <c:pt idx="934">
                  <c:v>2.242</c:v>
                </c:pt>
                <c:pt idx="935">
                  <c:v>2.2029999999999998</c:v>
                </c:pt>
                <c:pt idx="936">
                  <c:v>2.0990000000000002</c:v>
                </c:pt>
                <c:pt idx="937">
                  <c:v>1.98</c:v>
                </c:pt>
                <c:pt idx="938">
                  <c:v>1.871</c:v>
                </c:pt>
                <c:pt idx="939">
                  <c:v>1.954</c:v>
                </c:pt>
                <c:pt idx="940">
                  <c:v>2.1930000000000001</c:v>
                </c:pt>
                <c:pt idx="941">
                  <c:v>2.2629999999999999</c:v>
                </c:pt>
                <c:pt idx="942">
                  <c:v>2.2000000000000002</c:v>
                </c:pt>
                <c:pt idx="943">
                  <c:v>2.2770000000000001</c:v>
                </c:pt>
                <c:pt idx="944">
                  <c:v>2.12</c:v>
                </c:pt>
                <c:pt idx="945">
                  <c:v>2.048</c:v>
                </c:pt>
                <c:pt idx="946">
                  <c:v>2.2869999999999999</c:v>
                </c:pt>
                <c:pt idx="947">
                  <c:v>2.2919999999999998</c:v>
                </c:pt>
                <c:pt idx="948">
                  <c:v>2.2530000000000001</c:v>
                </c:pt>
                <c:pt idx="949">
                  <c:v>2.149</c:v>
                </c:pt>
                <c:pt idx="950">
                  <c:v>1.966</c:v>
                </c:pt>
                <c:pt idx="951">
                  <c:v>1.7549999999999999</c:v>
                </c:pt>
                <c:pt idx="952">
                  <c:v>1.87</c:v>
                </c:pt>
                <c:pt idx="953">
                  <c:v>2.056</c:v>
                </c:pt>
                <c:pt idx="954">
                  <c:v>2.1150000000000002</c:v>
                </c:pt>
                <c:pt idx="955">
                  <c:v>2.2309999999999999</c:v>
                </c:pt>
                <c:pt idx="956">
                  <c:v>2.31</c:v>
                </c:pt>
                <c:pt idx="957">
                  <c:v>2.4420000000000002</c:v>
                </c:pt>
                <c:pt idx="958">
                  <c:v>2.3039999999999998</c:v>
                </c:pt>
                <c:pt idx="959">
                  <c:v>2.5230000000000001</c:v>
                </c:pt>
                <c:pt idx="960">
                  <c:v>3.117</c:v>
                </c:pt>
                <c:pt idx="961">
                  <c:v>3.1619999999999999</c:v>
                </c:pt>
                <c:pt idx="962">
                  <c:v>3.18</c:v>
                </c:pt>
                <c:pt idx="963">
                  <c:v>2.988</c:v>
                </c:pt>
                <c:pt idx="964">
                  <c:v>2.573</c:v>
                </c:pt>
                <c:pt idx="965">
                  <c:v>2.379</c:v>
                </c:pt>
                <c:pt idx="966">
                  <c:v>2.4049999999999998</c:v>
                </c:pt>
                <c:pt idx="967">
                  <c:v>2.5489999999999999</c:v>
                </c:pt>
                <c:pt idx="968">
                  <c:v>2.3839999999999999</c:v>
                </c:pt>
                <c:pt idx="969">
                  <c:v>2.2109999999999999</c:v>
                </c:pt>
                <c:pt idx="970">
                  <c:v>2.177</c:v>
                </c:pt>
                <c:pt idx="971">
                  <c:v>2.097</c:v>
                </c:pt>
                <c:pt idx="972">
                  <c:v>1.911</c:v>
                </c:pt>
                <c:pt idx="973">
                  <c:v>1.9410000000000001</c:v>
                </c:pt>
                <c:pt idx="974">
                  <c:v>2.173</c:v>
                </c:pt>
                <c:pt idx="975">
                  <c:v>2.1080000000000001</c:v>
                </c:pt>
                <c:pt idx="976">
                  <c:v>2.5609999999999999</c:v>
                </c:pt>
                <c:pt idx="977">
                  <c:v>2.8879999999999999</c:v>
                </c:pt>
                <c:pt idx="978">
                  <c:v>3.339</c:v>
                </c:pt>
                <c:pt idx="979">
                  <c:v>2.927</c:v>
                </c:pt>
                <c:pt idx="980">
                  <c:v>2.5390000000000001</c:v>
                </c:pt>
                <c:pt idx="981">
                  <c:v>2.7989999999999999</c:v>
                </c:pt>
                <c:pt idx="982">
                  <c:v>2.5750000000000002</c:v>
                </c:pt>
                <c:pt idx="983">
                  <c:v>2.5129999999999999</c:v>
                </c:pt>
                <c:pt idx="984">
                  <c:v>2.548</c:v>
                </c:pt>
                <c:pt idx="985">
                  <c:v>2.415</c:v>
                </c:pt>
                <c:pt idx="986">
                  <c:v>2.242</c:v>
                </c:pt>
                <c:pt idx="987">
                  <c:v>2.222</c:v>
                </c:pt>
                <c:pt idx="988">
                  <c:v>2.5299999999999998</c:v>
                </c:pt>
                <c:pt idx="989">
                  <c:v>2.4020000000000001</c:v>
                </c:pt>
                <c:pt idx="990">
                  <c:v>2.5049999999999999</c:v>
                </c:pt>
                <c:pt idx="991">
                  <c:v>2.367</c:v>
                </c:pt>
                <c:pt idx="992">
                  <c:v>2.3410000000000002</c:v>
                </c:pt>
                <c:pt idx="993">
                  <c:v>2.2200000000000002</c:v>
                </c:pt>
                <c:pt idx="994">
                  <c:v>2.15</c:v>
                </c:pt>
                <c:pt idx="995">
                  <c:v>2.444</c:v>
                </c:pt>
                <c:pt idx="996">
                  <c:v>2.476</c:v>
                </c:pt>
                <c:pt idx="997">
                  <c:v>2.5129999999999999</c:v>
                </c:pt>
                <c:pt idx="998">
                  <c:v>2.5230000000000001</c:v>
                </c:pt>
                <c:pt idx="999">
                  <c:v>2.4049999999999998</c:v>
                </c:pt>
                <c:pt idx="1000">
                  <c:v>2.1280000000000001</c:v>
                </c:pt>
                <c:pt idx="1001">
                  <c:v>2.218</c:v>
                </c:pt>
                <c:pt idx="1002">
                  <c:v>2.73</c:v>
                </c:pt>
                <c:pt idx="1003">
                  <c:v>3.3570000000000002</c:v>
                </c:pt>
                <c:pt idx="1004">
                  <c:v>3.5249999999999999</c:v>
                </c:pt>
                <c:pt idx="1005">
                  <c:v>3.32</c:v>
                </c:pt>
                <c:pt idx="1006">
                  <c:v>2.6070000000000002</c:v>
                </c:pt>
                <c:pt idx="1007">
                  <c:v>2.145</c:v>
                </c:pt>
                <c:pt idx="1008">
                  <c:v>2.1419999999999999</c:v>
                </c:pt>
                <c:pt idx="1009">
                  <c:v>2.5470000000000002</c:v>
                </c:pt>
                <c:pt idx="1010">
                  <c:v>2.6360000000000001</c:v>
                </c:pt>
                <c:pt idx="1011">
                  <c:v>2.6419999999999999</c:v>
                </c:pt>
                <c:pt idx="1012">
                  <c:v>2.7189999999999999</c:v>
                </c:pt>
                <c:pt idx="1013">
                  <c:v>2.4529999999999998</c:v>
                </c:pt>
                <c:pt idx="1014">
                  <c:v>2.1179999999999999</c:v>
                </c:pt>
                <c:pt idx="1015">
                  <c:v>2.089</c:v>
                </c:pt>
                <c:pt idx="1016">
                  <c:v>2.3119999999999998</c:v>
                </c:pt>
                <c:pt idx="1017">
                  <c:v>2.2589999999999999</c:v>
                </c:pt>
                <c:pt idx="1018">
                  <c:v>2.4159999999999999</c:v>
                </c:pt>
                <c:pt idx="1019">
                  <c:v>2.4870000000000001</c:v>
                </c:pt>
                <c:pt idx="1020">
                  <c:v>2.4460000000000002</c:v>
                </c:pt>
                <c:pt idx="1021">
                  <c:v>2.1829999999999998</c:v>
                </c:pt>
                <c:pt idx="1022">
                  <c:v>2.181</c:v>
                </c:pt>
                <c:pt idx="1023">
                  <c:v>2.4729999999999999</c:v>
                </c:pt>
                <c:pt idx="1024">
                  <c:v>2.68</c:v>
                </c:pt>
                <c:pt idx="1025">
                  <c:v>2.4780000000000002</c:v>
                </c:pt>
                <c:pt idx="1026">
                  <c:v>2.4849999999999999</c:v>
                </c:pt>
                <c:pt idx="1027">
                  <c:v>2.6429999999999998</c:v>
                </c:pt>
                <c:pt idx="1028">
                  <c:v>2.5720000000000001</c:v>
                </c:pt>
                <c:pt idx="1029">
                  <c:v>2.84</c:v>
                </c:pt>
                <c:pt idx="1030">
                  <c:v>3.6030000000000002</c:v>
                </c:pt>
                <c:pt idx="1031">
                  <c:v>3.427</c:v>
                </c:pt>
                <c:pt idx="1032">
                  <c:v>3.25</c:v>
                </c:pt>
                <c:pt idx="1033">
                  <c:v>3.3879999999999999</c:v>
                </c:pt>
                <c:pt idx="1034">
                  <c:v>3.5110000000000001</c:v>
                </c:pt>
                <c:pt idx="1035">
                  <c:v>3.258</c:v>
                </c:pt>
                <c:pt idx="1036">
                  <c:v>2.8690000000000002</c:v>
                </c:pt>
                <c:pt idx="1037">
                  <c:v>2.5939999999999999</c:v>
                </c:pt>
                <c:pt idx="1038">
                  <c:v>2.9940000000000002</c:v>
                </c:pt>
                <c:pt idx="1039">
                  <c:v>2.8769999999999998</c:v>
                </c:pt>
                <c:pt idx="1040">
                  <c:v>2.7679999999999998</c:v>
                </c:pt>
                <c:pt idx="1041">
                  <c:v>2.4940000000000002</c:v>
                </c:pt>
                <c:pt idx="1042">
                  <c:v>2.2810000000000001</c:v>
                </c:pt>
                <c:pt idx="1043">
                  <c:v>2.5030000000000001</c:v>
                </c:pt>
                <c:pt idx="1044">
                  <c:v>3.0640000000000001</c:v>
                </c:pt>
                <c:pt idx="1045">
                  <c:v>2.83</c:v>
                </c:pt>
                <c:pt idx="1046">
                  <c:v>2.508</c:v>
                </c:pt>
                <c:pt idx="1047">
                  <c:v>2.2749999999999999</c:v>
                </c:pt>
                <c:pt idx="1048">
                  <c:v>2.2080000000000002</c:v>
                </c:pt>
                <c:pt idx="1049">
                  <c:v>2.0329999999999999</c:v>
                </c:pt>
                <c:pt idx="1050">
                  <c:v>2.0430000000000001</c:v>
                </c:pt>
                <c:pt idx="1051">
                  <c:v>2.2869999999999999</c:v>
                </c:pt>
                <c:pt idx="1052">
                  <c:v>2.157</c:v>
                </c:pt>
                <c:pt idx="1053">
                  <c:v>2.165</c:v>
                </c:pt>
                <c:pt idx="1054">
                  <c:v>2.2170000000000001</c:v>
                </c:pt>
                <c:pt idx="1055">
                  <c:v>2.1760000000000002</c:v>
                </c:pt>
                <c:pt idx="1056">
                  <c:v>1.948</c:v>
                </c:pt>
                <c:pt idx="1057">
                  <c:v>2.0470000000000002</c:v>
                </c:pt>
                <c:pt idx="1058">
                  <c:v>2.3580000000000001</c:v>
                </c:pt>
                <c:pt idx="1059">
                  <c:v>2.3820000000000001</c:v>
                </c:pt>
                <c:pt idx="1060">
                  <c:v>2.4319999999999999</c:v>
                </c:pt>
                <c:pt idx="1061">
                  <c:v>2.3980000000000001</c:v>
                </c:pt>
                <c:pt idx="1062">
                  <c:v>2.2669999999999999</c:v>
                </c:pt>
                <c:pt idx="1063">
                  <c:v>1.891</c:v>
                </c:pt>
                <c:pt idx="1064">
                  <c:v>2.0419999999999998</c:v>
                </c:pt>
                <c:pt idx="1065">
                  <c:v>2.3109999999999999</c:v>
                </c:pt>
                <c:pt idx="1066">
                  <c:v>2.27</c:v>
                </c:pt>
                <c:pt idx="1067">
                  <c:v>2.2759999999999998</c:v>
                </c:pt>
                <c:pt idx="1068">
                  <c:v>2.294</c:v>
                </c:pt>
                <c:pt idx="1069">
                  <c:v>2.2890000000000001</c:v>
                </c:pt>
                <c:pt idx="1070">
                  <c:v>1.9930000000000001</c:v>
                </c:pt>
                <c:pt idx="1071">
                  <c:v>1.95</c:v>
                </c:pt>
                <c:pt idx="1072">
                  <c:v>2.3820000000000001</c:v>
                </c:pt>
                <c:pt idx="1073">
                  <c:v>2.56</c:v>
                </c:pt>
                <c:pt idx="1074">
                  <c:v>2.278</c:v>
                </c:pt>
                <c:pt idx="1075">
                  <c:v>2.3079999999999998</c:v>
                </c:pt>
                <c:pt idx="1076">
                  <c:v>2.2130000000000001</c:v>
                </c:pt>
                <c:pt idx="1077">
                  <c:v>2.149</c:v>
                </c:pt>
                <c:pt idx="1078">
                  <c:v>2.2349999999999999</c:v>
                </c:pt>
                <c:pt idx="1079">
                  <c:v>2.6579999999999999</c:v>
                </c:pt>
                <c:pt idx="1080">
                  <c:v>2.4430000000000001</c:v>
                </c:pt>
                <c:pt idx="1081">
                  <c:v>2.379</c:v>
                </c:pt>
                <c:pt idx="1082">
                  <c:v>2.25</c:v>
                </c:pt>
                <c:pt idx="1083">
                  <c:v>2.113</c:v>
                </c:pt>
                <c:pt idx="1084">
                  <c:v>2.1160000000000001</c:v>
                </c:pt>
                <c:pt idx="1085">
                  <c:v>2.1230000000000002</c:v>
                </c:pt>
                <c:pt idx="1086">
                  <c:v>2.74</c:v>
                </c:pt>
                <c:pt idx="1087">
                  <c:v>3.024</c:v>
                </c:pt>
                <c:pt idx="1088">
                  <c:v>2.89</c:v>
                </c:pt>
                <c:pt idx="1089">
                  <c:v>2.6549999999999998</c:v>
                </c:pt>
                <c:pt idx="1090">
                  <c:v>2.399</c:v>
                </c:pt>
                <c:pt idx="1091">
                  <c:v>2.141</c:v>
                </c:pt>
                <c:pt idx="1092">
                  <c:v>2.0649999999999999</c:v>
                </c:pt>
                <c:pt idx="1093">
                  <c:v>2.5840000000000001</c:v>
                </c:pt>
                <c:pt idx="1094">
                  <c:v>2.3210000000000002</c:v>
                </c:pt>
                <c:pt idx="1095">
                  <c:v>2.3450000000000002</c:v>
                </c:pt>
                <c:pt idx="1096">
                  <c:v>2.4039999999999999</c:v>
                </c:pt>
                <c:pt idx="1097">
                  <c:v>2.3180000000000001</c:v>
                </c:pt>
                <c:pt idx="1098">
                  <c:v>2.1459999999999999</c:v>
                </c:pt>
                <c:pt idx="1099">
                  <c:v>2.194</c:v>
                </c:pt>
                <c:pt idx="1100">
                  <c:v>2.456</c:v>
                </c:pt>
                <c:pt idx="1101">
                  <c:v>2.5470000000000002</c:v>
                </c:pt>
                <c:pt idx="1102">
                  <c:v>2.472</c:v>
                </c:pt>
                <c:pt idx="1103">
                  <c:v>2.274</c:v>
                </c:pt>
                <c:pt idx="1104">
                  <c:v>2.254</c:v>
                </c:pt>
                <c:pt idx="1105">
                  <c:v>2.2320000000000002</c:v>
                </c:pt>
                <c:pt idx="1106">
                  <c:v>2.27</c:v>
                </c:pt>
                <c:pt idx="1107">
                  <c:v>2.516</c:v>
                </c:pt>
                <c:pt idx="1108">
                  <c:v>2.323</c:v>
                </c:pt>
                <c:pt idx="1109">
                  <c:v>2.3109999999999999</c:v>
                </c:pt>
                <c:pt idx="1110">
                  <c:v>2.2799999999999998</c:v>
                </c:pt>
                <c:pt idx="1111">
                  <c:v>2.2429999999999999</c:v>
                </c:pt>
                <c:pt idx="1112">
                  <c:v>2.2629999999999999</c:v>
                </c:pt>
                <c:pt idx="1113">
                  <c:v>2.2829999999999999</c:v>
                </c:pt>
                <c:pt idx="1114">
                  <c:v>2.5</c:v>
                </c:pt>
                <c:pt idx="1115">
                  <c:v>2.3650000000000002</c:v>
                </c:pt>
                <c:pt idx="1116">
                  <c:v>2.3170000000000002</c:v>
                </c:pt>
                <c:pt idx="1117">
                  <c:v>2.0019999999999998</c:v>
                </c:pt>
                <c:pt idx="1118">
                  <c:v>1.9830000000000001</c:v>
                </c:pt>
                <c:pt idx="1119">
                  <c:v>1.9830000000000001</c:v>
                </c:pt>
                <c:pt idx="1120">
                  <c:v>2.093</c:v>
                </c:pt>
                <c:pt idx="1121">
                  <c:v>2.512</c:v>
                </c:pt>
                <c:pt idx="1122">
                  <c:v>2.625</c:v>
                </c:pt>
                <c:pt idx="1123">
                  <c:v>2.6120000000000001</c:v>
                </c:pt>
                <c:pt idx="1124">
                  <c:v>2.6659999999999999</c:v>
                </c:pt>
                <c:pt idx="1125">
                  <c:v>2.4860000000000002</c:v>
                </c:pt>
                <c:pt idx="1126">
                  <c:v>2.3290000000000002</c:v>
                </c:pt>
                <c:pt idx="1127">
                  <c:v>2.4329999999999998</c:v>
                </c:pt>
                <c:pt idx="1128">
                  <c:v>2.8980000000000001</c:v>
                </c:pt>
                <c:pt idx="1129">
                  <c:v>3.1059999999999999</c:v>
                </c:pt>
                <c:pt idx="1130">
                  <c:v>2.9129999999999998</c:v>
                </c:pt>
                <c:pt idx="1131">
                  <c:v>2.8730000000000002</c:v>
                </c:pt>
                <c:pt idx="1132">
                  <c:v>2.6560000000000001</c:v>
                </c:pt>
                <c:pt idx="1133">
                  <c:v>2.3740000000000001</c:v>
                </c:pt>
                <c:pt idx="1134">
                  <c:v>2.39</c:v>
                </c:pt>
                <c:pt idx="1135">
                  <c:v>2.75</c:v>
                </c:pt>
                <c:pt idx="1136">
                  <c:v>2.8109999999999999</c:v>
                </c:pt>
                <c:pt idx="1137">
                  <c:v>2.851</c:v>
                </c:pt>
                <c:pt idx="1138">
                  <c:v>2.8109999999999999</c:v>
                </c:pt>
                <c:pt idx="1139">
                  <c:v>2.5880000000000001</c:v>
                </c:pt>
                <c:pt idx="1140">
                  <c:v>2.56</c:v>
                </c:pt>
                <c:pt idx="1141">
                  <c:v>2.6579999999999999</c:v>
                </c:pt>
                <c:pt idx="1142">
                  <c:v>2.9729999999999999</c:v>
                </c:pt>
                <c:pt idx="1143">
                  <c:v>2.9870000000000001</c:v>
                </c:pt>
                <c:pt idx="1144">
                  <c:v>3.266</c:v>
                </c:pt>
                <c:pt idx="1145">
                  <c:v>3.5750000000000002</c:v>
                </c:pt>
                <c:pt idx="1146">
                  <c:v>3.3620000000000001</c:v>
                </c:pt>
                <c:pt idx="1147">
                  <c:v>2.9239999999999999</c:v>
                </c:pt>
                <c:pt idx="1148">
                  <c:v>2.62</c:v>
                </c:pt>
                <c:pt idx="1149">
                  <c:v>2.64</c:v>
                </c:pt>
                <c:pt idx="1150">
                  <c:v>2.9420000000000002</c:v>
                </c:pt>
                <c:pt idx="1151">
                  <c:v>2.83</c:v>
                </c:pt>
                <c:pt idx="1152">
                  <c:v>2.7770000000000001</c:v>
                </c:pt>
                <c:pt idx="1153">
                  <c:v>2.589</c:v>
                </c:pt>
                <c:pt idx="1154">
                  <c:v>2.4849999999999999</c:v>
                </c:pt>
                <c:pt idx="1155">
                  <c:v>2.5630000000000002</c:v>
                </c:pt>
                <c:pt idx="1156">
                  <c:v>2.4409999999999998</c:v>
                </c:pt>
                <c:pt idx="1157">
                  <c:v>2.585</c:v>
                </c:pt>
                <c:pt idx="1158">
                  <c:v>2.6720000000000002</c:v>
                </c:pt>
                <c:pt idx="1159">
                  <c:v>2.5609999999999999</c:v>
                </c:pt>
                <c:pt idx="1160">
                  <c:v>2.3980000000000001</c:v>
                </c:pt>
                <c:pt idx="1161">
                  <c:v>2.2429999999999999</c:v>
                </c:pt>
                <c:pt idx="1162">
                  <c:v>2.2709999999999999</c:v>
                </c:pt>
                <c:pt idx="1163">
                  <c:v>2.698</c:v>
                </c:pt>
                <c:pt idx="1164">
                  <c:v>3.105</c:v>
                </c:pt>
                <c:pt idx="1165">
                  <c:v>2.988</c:v>
                </c:pt>
                <c:pt idx="1166">
                  <c:v>2.7989999999999999</c:v>
                </c:pt>
                <c:pt idx="1167">
                  <c:v>2.6219999999999999</c:v>
                </c:pt>
                <c:pt idx="1168">
                  <c:v>2.3090000000000002</c:v>
                </c:pt>
                <c:pt idx="1169">
                  <c:v>2.3540000000000001</c:v>
                </c:pt>
                <c:pt idx="1170">
                  <c:v>2.7290000000000001</c:v>
                </c:pt>
                <c:pt idx="1171">
                  <c:v>2.6869999999999998</c:v>
                </c:pt>
                <c:pt idx="1172">
                  <c:v>2.6030000000000002</c:v>
                </c:pt>
                <c:pt idx="1173">
                  <c:v>2.5409999999999999</c:v>
                </c:pt>
                <c:pt idx="1174">
                  <c:v>2.762</c:v>
                </c:pt>
                <c:pt idx="1175">
                  <c:v>3.0470000000000002</c:v>
                </c:pt>
                <c:pt idx="1176">
                  <c:v>3.2829999999999999</c:v>
                </c:pt>
                <c:pt idx="1177">
                  <c:v>3.2989999999999999</c:v>
                </c:pt>
                <c:pt idx="1178">
                  <c:v>3.0249999999999999</c:v>
                </c:pt>
                <c:pt idx="1179">
                  <c:v>2.9039999999999999</c:v>
                </c:pt>
                <c:pt idx="1180">
                  <c:v>3.218</c:v>
                </c:pt>
                <c:pt idx="1181">
                  <c:v>3.14</c:v>
                </c:pt>
                <c:pt idx="1182">
                  <c:v>2.7029999999999998</c:v>
                </c:pt>
                <c:pt idx="1183">
                  <c:v>2.3450000000000002</c:v>
                </c:pt>
                <c:pt idx="1184">
                  <c:v>2.4889999999999999</c:v>
                </c:pt>
                <c:pt idx="1185">
                  <c:v>2.589</c:v>
                </c:pt>
                <c:pt idx="1186">
                  <c:v>2.6539999999999999</c:v>
                </c:pt>
                <c:pt idx="1187">
                  <c:v>2.5659999999999998</c:v>
                </c:pt>
                <c:pt idx="1188">
                  <c:v>2.4590000000000001</c:v>
                </c:pt>
                <c:pt idx="1189">
                  <c:v>2.2570000000000001</c:v>
                </c:pt>
                <c:pt idx="1190">
                  <c:v>2.2719999999999998</c:v>
                </c:pt>
                <c:pt idx="1191">
                  <c:v>2.496</c:v>
                </c:pt>
                <c:pt idx="1192">
                  <c:v>2.5790000000000002</c:v>
                </c:pt>
                <c:pt idx="1193">
                  <c:v>2.71</c:v>
                </c:pt>
                <c:pt idx="1194">
                  <c:v>2.6040000000000001</c:v>
                </c:pt>
                <c:pt idx="1195">
                  <c:v>2.4929999999999999</c:v>
                </c:pt>
                <c:pt idx="1196">
                  <c:v>2.4260000000000002</c:v>
                </c:pt>
                <c:pt idx="1197">
                  <c:v>2.4889999999999999</c:v>
                </c:pt>
                <c:pt idx="1198">
                  <c:v>3.093</c:v>
                </c:pt>
                <c:pt idx="1199">
                  <c:v>3.052</c:v>
                </c:pt>
                <c:pt idx="1200">
                  <c:v>2.8780000000000001</c:v>
                </c:pt>
                <c:pt idx="1201">
                  <c:v>2.93</c:v>
                </c:pt>
                <c:pt idx="1202">
                  <c:v>2.9540000000000002</c:v>
                </c:pt>
                <c:pt idx="1203">
                  <c:v>2.6589999999999998</c:v>
                </c:pt>
                <c:pt idx="1204">
                  <c:v>2.5550000000000002</c:v>
                </c:pt>
                <c:pt idx="1205">
                  <c:v>3.774</c:v>
                </c:pt>
                <c:pt idx="1206">
                  <c:v>3.7450000000000001</c:v>
                </c:pt>
                <c:pt idx="1207">
                  <c:v>3.57</c:v>
                </c:pt>
                <c:pt idx="1208">
                  <c:v>3.4129999999999998</c:v>
                </c:pt>
                <c:pt idx="1209">
                  <c:v>3.6920000000000002</c:v>
                </c:pt>
                <c:pt idx="1210">
                  <c:v>3.2080000000000002</c:v>
                </c:pt>
                <c:pt idx="1211">
                  <c:v>2.95</c:v>
                </c:pt>
                <c:pt idx="1212">
                  <c:v>3.153</c:v>
                </c:pt>
                <c:pt idx="1213">
                  <c:v>3.7280000000000002</c:v>
                </c:pt>
                <c:pt idx="1214">
                  <c:v>3.4630000000000001</c:v>
                </c:pt>
                <c:pt idx="1215">
                  <c:v>3.1619999999999999</c:v>
                </c:pt>
                <c:pt idx="1216">
                  <c:v>3.1349999999999998</c:v>
                </c:pt>
                <c:pt idx="1217">
                  <c:v>3.073</c:v>
                </c:pt>
                <c:pt idx="1218">
                  <c:v>3.1259999999999999</c:v>
                </c:pt>
                <c:pt idx="1219">
                  <c:v>2.992</c:v>
                </c:pt>
                <c:pt idx="1220">
                  <c:v>2.8580000000000001</c:v>
                </c:pt>
                <c:pt idx="1221">
                  <c:v>3.069</c:v>
                </c:pt>
                <c:pt idx="1222">
                  <c:v>2.7010000000000001</c:v>
                </c:pt>
                <c:pt idx="1223">
                  <c:v>2.3940000000000001</c:v>
                </c:pt>
                <c:pt idx="1224">
                  <c:v>2.3980000000000001</c:v>
                </c:pt>
                <c:pt idx="1225">
                  <c:v>2.2440000000000002</c:v>
                </c:pt>
                <c:pt idx="1226">
                  <c:v>2.4220000000000002</c:v>
                </c:pt>
                <c:pt idx="1227">
                  <c:v>2.4790000000000001</c:v>
                </c:pt>
                <c:pt idx="1228">
                  <c:v>2.5499999999999998</c:v>
                </c:pt>
                <c:pt idx="1229">
                  <c:v>2.7879999999999998</c:v>
                </c:pt>
                <c:pt idx="1230">
                  <c:v>2.855</c:v>
                </c:pt>
                <c:pt idx="1231">
                  <c:v>2.7160000000000002</c:v>
                </c:pt>
                <c:pt idx="1232">
                  <c:v>2.82</c:v>
                </c:pt>
                <c:pt idx="1233">
                  <c:v>2.7519999999999998</c:v>
                </c:pt>
                <c:pt idx="1234">
                  <c:v>2.6960000000000002</c:v>
                </c:pt>
                <c:pt idx="1235">
                  <c:v>2.7290000000000001</c:v>
                </c:pt>
                <c:pt idx="1236">
                  <c:v>2.79</c:v>
                </c:pt>
                <c:pt idx="1237">
                  <c:v>2.5099999999999998</c:v>
                </c:pt>
                <c:pt idx="1238">
                  <c:v>2.4510000000000001</c:v>
                </c:pt>
                <c:pt idx="1239">
                  <c:v>2.6560000000000001</c:v>
                </c:pt>
                <c:pt idx="1240">
                  <c:v>2.7589999999999999</c:v>
                </c:pt>
                <c:pt idx="1241">
                  <c:v>2.5840000000000001</c:v>
                </c:pt>
                <c:pt idx="1242">
                  <c:v>2.419</c:v>
                </c:pt>
                <c:pt idx="1243">
                  <c:v>2.4049999999999998</c:v>
                </c:pt>
                <c:pt idx="1244">
                  <c:v>2.2519999999999998</c:v>
                </c:pt>
                <c:pt idx="1245">
                  <c:v>2.06</c:v>
                </c:pt>
                <c:pt idx="1246">
                  <c:v>2.0299999999999998</c:v>
                </c:pt>
                <c:pt idx="1247">
                  <c:v>2.343</c:v>
                </c:pt>
                <c:pt idx="1248">
                  <c:v>2.3439999999999999</c:v>
                </c:pt>
                <c:pt idx="1249">
                  <c:v>2.355</c:v>
                </c:pt>
                <c:pt idx="1250">
                  <c:v>2.3610000000000002</c:v>
                </c:pt>
                <c:pt idx="1251">
                  <c:v>2.2890000000000001</c:v>
                </c:pt>
                <c:pt idx="1252">
                  <c:v>2.0960000000000001</c:v>
                </c:pt>
                <c:pt idx="1253">
                  <c:v>2.1469999999999998</c:v>
                </c:pt>
                <c:pt idx="1254">
                  <c:v>2.5649999999999999</c:v>
                </c:pt>
                <c:pt idx="1255">
                  <c:v>2.3740000000000001</c:v>
                </c:pt>
                <c:pt idx="1256">
                  <c:v>2.3580000000000001</c:v>
                </c:pt>
                <c:pt idx="1257">
                  <c:v>2.355</c:v>
                </c:pt>
                <c:pt idx="1258">
                  <c:v>2.2999999999999998</c:v>
                </c:pt>
                <c:pt idx="1259">
                  <c:v>2.177</c:v>
                </c:pt>
                <c:pt idx="1260">
                  <c:v>2.1219999999999999</c:v>
                </c:pt>
                <c:pt idx="1261">
                  <c:v>2.4340000000000002</c:v>
                </c:pt>
                <c:pt idx="1262">
                  <c:v>2.5049999999999999</c:v>
                </c:pt>
                <c:pt idx="1263">
                  <c:v>2.5190000000000001</c:v>
                </c:pt>
                <c:pt idx="1264">
                  <c:v>2.5840000000000001</c:v>
                </c:pt>
                <c:pt idx="1265">
                  <c:v>2.3559999999999999</c:v>
                </c:pt>
                <c:pt idx="1266">
                  <c:v>2.0960000000000001</c:v>
                </c:pt>
                <c:pt idx="1267">
                  <c:v>2.0880000000000001</c:v>
                </c:pt>
                <c:pt idx="1268">
                  <c:v>2.3359999999999999</c:v>
                </c:pt>
                <c:pt idx="1269">
                  <c:v>2.347</c:v>
                </c:pt>
                <c:pt idx="1270">
                  <c:v>2.266</c:v>
                </c:pt>
                <c:pt idx="1271">
                  <c:v>2.2709999999999999</c:v>
                </c:pt>
                <c:pt idx="1272">
                  <c:v>2.1509999999999998</c:v>
                </c:pt>
                <c:pt idx="1273">
                  <c:v>1.9630000000000001</c:v>
                </c:pt>
                <c:pt idx="1274">
                  <c:v>1.9950000000000001</c:v>
                </c:pt>
                <c:pt idx="1275">
                  <c:v>2.355</c:v>
                </c:pt>
                <c:pt idx="1276">
                  <c:v>2.5609999999999999</c:v>
                </c:pt>
                <c:pt idx="1277">
                  <c:v>2.661</c:v>
                </c:pt>
                <c:pt idx="1278">
                  <c:v>2.3140000000000001</c:v>
                </c:pt>
                <c:pt idx="1279">
                  <c:v>2.319</c:v>
                </c:pt>
                <c:pt idx="1280">
                  <c:v>2.181</c:v>
                </c:pt>
                <c:pt idx="1281">
                  <c:v>2.0150000000000001</c:v>
                </c:pt>
                <c:pt idx="1282">
                  <c:v>2.2509999999999999</c:v>
                </c:pt>
                <c:pt idx="1283">
                  <c:v>2.2799999999999998</c:v>
                </c:pt>
                <c:pt idx="1284">
                  <c:v>2.246</c:v>
                </c:pt>
                <c:pt idx="1285">
                  <c:v>2.1070000000000002</c:v>
                </c:pt>
                <c:pt idx="1286">
                  <c:v>2.2200000000000002</c:v>
                </c:pt>
                <c:pt idx="1287">
                  <c:v>2.0630000000000002</c:v>
                </c:pt>
                <c:pt idx="1288">
                  <c:v>2.0139999999999998</c:v>
                </c:pt>
                <c:pt idx="1289">
                  <c:v>2.202</c:v>
                </c:pt>
                <c:pt idx="1290">
                  <c:v>2.2810000000000001</c:v>
                </c:pt>
                <c:pt idx="1291">
                  <c:v>2.1749999999999998</c:v>
                </c:pt>
                <c:pt idx="1292">
                  <c:v>2.13</c:v>
                </c:pt>
                <c:pt idx="1293">
                  <c:v>2.08</c:v>
                </c:pt>
                <c:pt idx="1294">
                  <c:v>1.913</c:v>
                </c:pt>
                <c:pt idx="1295">
                  <c:v>1.9259999999999999</c:v>
                </c:pt>
                <c:pt idx="1296">
                  <c:v>2.2040000000000002</c:v>
                </c:pt>
                <c:pt idx="1297">
                  <c:v>2.1869999999999998</c:v>
                </c:pt>
                <c:pt idx="1298">
                  <c:v>2.2309999999999999</c:v>
                </c:pt>
                <c:pt idx="1299">
                  <c:v>2.2469999999999999</c:v>
                </c:pt>
                <c:pt idx="1300">
                  <c:v>2.097</c:v>
                </c:pt>
                <c:pt idx="1301">
                  <c:v>1.9350000000000001</c:v>
                </c:pt>
                <c:pt idx="1302">
                  <c:v>1.841</c:v>
                </c:pt>
                <c:pt idx="1303">
                  <c:v>2.0979999999999999</c:v>
                </c:pt>
                <c:pt idx="1304">
                  <c:v>2.323</c:v>
                </c:pt>
                <c:pt idx="1305">
                  <c:v>2.1880000000000002</c:v>
                </c:pt>
                <c:pt idx="1306">
                  <c:v>2.2160000000000002</c:v>
                </c:pt>
                <c:pt idx="1307">
                  <c:v>2.0459999999999998</c:v>
                </c:pt>
                <c:pt idx="1308">
                  <c:v>1.931</c:v>
                </c:pt>
                <c:pt idx="1309">
                  <c:v>1.9850000000000001</c:v>
                </c:pt>
                <c:pt idx="1310">
                  <c:v>2.2320000000000002</c:v>
                </c:pt>
                <c:pt idx="1311">
                  <c:v>2.1040000000000001</c:v>
                </c:pt>
                <c:pt idx="1312">
                  <c:v>2.069</c:v>
                </c:pt>
                <c:pt idx="1313">
                  <c:v>2.1269999999999998</c:v>
                </c:pt>
                <c:pt idx="1314">
                  <c:v>2.1070000000000002</c:v>
                </c:pt>
                <c:pt idx="1315">
                  <c:v>1.8859999999999999</c:v>
                </c:pt>
                <c:pt idx="1316">
                  <c:v>1.9079999999999999</c:v>
                </c:pt>
                <c:pt idx="1317">
                  <c:v>2.3050000000000002</c:v>
                </c:pt>
                <c:pt idx="1318">
                  <c:v>2.3679999999999999</c:v>
                </c:pt>
                <c:pt idx="1319">
                  <c:v>2.4</c:v>
                </c:pt>
                <c:pt idx="1320">
                  <c:v>2.2970000000000002</c:v>
                </c:pt>
                <c:pt idx="1321">
                  <c:v>2.141</c:v>
                </c:pt>
                <c:pt idx="1322">
                  <c:v>1.897</c:v>
                </c:pt>
                <c:pt idx="1323">
                  <c:v>1.853</c:v>
                </c:pt>
                <c:pt idx="1324">
                  <c:v>2.1030000000000002</c:v>
                </c:pt>
                <c:pt idx="1325">
                  <c:v>2.1019999999999999</c:v>
                </c:pt>
                <c:pt idx="1326">
                  <c:v>2.1840000000000002</c:v>
                </c:pt>
                <c:pt idx="1327">
                  <c:v>2.21</c:v>
                </c:pt>
                <c:pt idx="1328">
                  <c:v>2.278</c:v>
                </c:pt>
                <c:pt idx="1329">
                  <c:v>2.0390000000000001</c:v>
                </c:pt>
                <c:pt idx="1330">
                  <c:v>2</c:v>
                </c:pt>
                <c:pt idx="1331">
                  <c:v>2.125</c:v>
                </c:pt>
                <c:pt idx="1332">
                  <c:v>2.1589999999999998</c:v>
                </c:pt>
                <c:pt idx="1333">
                  <c:v>2.1309999999999998</c:v>
                </c:pt>
                <c:pt idx="1334">
                  <c:v>2.0630000000000002</c:v>
                </c:pt>
                <c:pt idx="1335">
                  <c:v>2.1960000000000002</c:v>
                </c:pt>
                <c:pt idx="1336">
                  <c:v>1.998</c:v>
                </c:pt>
                <c:pt idx="1337">
                  <c:v>1.974</c:v>
                </c:pt>
                <c:pt idx="1338">
                  <c:v>2.145</c:v>
                </c:pt>
                <c:pt idx="1339">
                  <c:v>2.0659999999999998</c:v>
                </c:pt>
                <c:pt idx="1340">
                  <c:v>1.986</c:v>
                </c:pt>
                <c:pt idx="1341">
                  <c:v>2.4529999999999998</c:v>
                </c:pt>
                <c:pt idx="1342">
                  <c:v>2.8330000000000002</c:v>
                </c:pt>
                <c:pt idx="1343">
                  <c:v>2.637</c:v>
                </c:pt>
                <c:pt idx="1344">
                  <c:v>2.2349999999999999</c:v>
                </c:pt>
                <c:pt idx="1345">
                  <c:v>2.427</c:v>
                </c:pt>
                <c:pt idx="1346">
                  <c:v>2.4390000000000001</c:v>
                </c:pt>
                <c:pt idx="1347">
                  <c:v>2.5209999999999999</c:v>
                </c:pt>
                <c:pt idx="1348">
                  <c:v>2.4510000000000001</c:v>
                </c:pt>
                <c:pt idx="1349">
                  <c:v>2.2970000000000002</c:v>
                </c:pt>
                <c:pt idx="1350">
                  <c:v>1.99</c:v>
                </c:pt>
                <c:pt idx="1351">
                  <c:v>2.1549999999999998</c:v>
                </c:pt>
                <c:pt idx="1352">
                  <c:v>2.4420000000000002</c:v>
                </c:pt>
                <c:pt idx="1353">
                  <c:v>2.6659999999999999</c:v>
                </c:pt>
                <c:pt idx="1354">
                  <c:v>3.0590000000000002</c:v>
                </c:pt>
                <c:pt idx="1355">
                  <c:v>2.7330000000000001</c:v>
                </c:pt>
                <c:pt idx="1356">
                  <c:v>2.5550000000000002</c:v>
                </c:pt>
                <c:pt idx="1357">
                  <c:v>2.2090000000000001</c:v>
                </c:pt>
                <c:pt idx="1358">
                  <c:v>2.3260000000000001</c:v>
                </c:pt>
                <c:pt idx="1359">
                  <c:v>2.8570000000000002</c:v>
                </c:pt>
                <c:pt idx="1360">
                  <c:v>3.0249999999999999</c:v>
                </c:pt>
                <c:pt idx="1361">
                  <c:v>2.9359999999999999</c:v>
                </c:pt>
                <c:pt idx="1362">
                  <c:v>2.6739999999999999</c:v>
                </c:pt>
                <c:pt idx="1363">
                  <c:v>2.5089999999999999</c:v>
                </c:pt>
                <c:pt idx="1364">
                  <c:v>2.14</c:v>
                </c:pt>
                <c:pt idx="1365">
                  <c:v>2.169</c:v>
                </c:pt>
                <c:pt idx="1366">
                  <c:v>2.6640000000000001</c:v>
                </c:pt>
                <c:pt idx="1367">
                  <c:v>2.641</c:v>
                </c:pt>
                <c:pt idx="1368">
                  <c:v>2.6</c:v>
                </c:pt>
                <c:pt idx="1369">
                  <c:v>2.4910000000000001</c:v>
                </c:pt>
                <c:pt idx="1370">
                  <c:v>2.302</c:v>
                </c:pt>
                <c:pt idx="1371">
                  <c:v>1.996</c:v>
                </c:pt>
                <c:pt idx="1372">
                  <c:v>2.1360000000000001</c:v>
                </c:pt>
                <c:pt idx="1373">
                  <c:v>2.6230000000000002</c:v>
                </c:pt>
                <c:pt idx="1374">
                  <c:v>2.7890000000000001</c:v>
                </c:pt>
                <c:pt idx="1375">
                  <c:v>2.6349999999999998</c:v>
                </c:pt>
                <c:pt idx="1376">
                  <c:v>2.7919999999999998</c:v>
                </c:pt>
                <c:pt idx="1377">
                  <c:v>2.3730000000000002</c:v>
                </c:pt>
                <c:pt idx="1378">
                  <c:v>1.974</c:v>
                </c:pt>
                <c:pt idx="1379">
                  <c:v>1.8919999999999999</c:v>
                </c:pt>
                <c:pt idx="1380">
                  <c:v>2.2480000000000002</c:v>
                </c:pt>
                <c:pt idx="1381">
                  <c:v>2.2149999999999999</c:v>
                </c:pt>
                <c:pt idx="1382">
                  <c:v>2.2189999999999999</c:v>
                </c:pt>
                <c:pt idx="1383">
                  <c:v>2.2050000000000001</c:v>
                </c:pt>
                <c:pt idx="1384">
                  <c:v>2.1989999999999998</c:v>
                </c:pt>
                <c:pt idx="1385">
                  <c:v>1.988</c:v>
                </c:pt>
                <c:pt idx="1386">
                  <c:v>2.1349999999999998</c:v>
                </c:pt>
                <c:pt idx="1387">
                  <c:v>2.3519999999999999</c:v>
                </c:pt>
                <c:pt idx="1388">
                  <c:v>2.3220000000000001</c:v>
                </c:pt>
                <c:pt idx="1389">
                  <c:v>2.2789999999999999</c:v>
                </c:pt>
                <c:pt idx="1390">
                  <c:v>2.1589999999999998</c:v>
                </c:pt>
                <c:pt idx="1391">
                  <c:v>2.1040000000000001</c:v>
                </c:pt>
                <c:pt idx="1392">
                  <c:v>1.962</c:v>
                </c:pt>
                <c:pt idx="1393">
                  <c:v>1.915</c:v>
                </c:pt>
                <c:pt idx="1394">
                  <c:v>2.1680000000000001</c:v>
                </c:pt>
                <c:pt idx="1395">
                  <c:v>2.2730000000000001</c:v>
                </c:pt>
                <c:pt idx="1396">
                  <c:v>2.2170000000000001</c:v>
                </c:pt>
                <c:pt idx="1397">
                  <c:v>2.0910000000000002</c:v>
                </c:pt>
                <c:pt idx="1398">
                  <c:v>2.0419999999999998</c:v>
                </c:pt>
                <c:pt idx="1399">
                  <c:v>1.8440000000000001</c:v>
                </c:pt>
                <c:pt idx="1400">
                  <c:v>1.8</c:v>
                </c:pt>
                <c:pt idx="1401">
                  <c:v>1.9139999999999999</c:v>
                </c:pt>
                <c:pt idx="1402">
                  <c:v>2.3450000000000002</c:v>
                </c:pt>
                <c:pt idx="1403">
                  <c:v>2.3650000000000002</c:v>
                </c:pt>
                <c:pt idx="1404">
                  <c:v>2.3140000000000001</c:v>
                </c:pt>
                <c:pt idx="1405">
                  <c:v>2.27</c:v>
                </c:pt>
                <c:pt idx="1406">
                  <c:v>2.2229999999999999</c:v>
                </c:pt>
                <c:pt idx="1407">
                  <c:v>2.1150000000000002</c:v>
                </c:pt>
                <c:pt idx="1408">
                  <c:v>2.2429999999999999</c:v>
                </c:pt>
                <c:pt idx="1409">
                  <c:v>2.2250000000000001</c:v>
                </c:pt>
                <c:pt idx="1410">
                  <c:v>2.2629999999999999</c:v>
                </c:pt>
                <c:pt idx="1411">
                  <c:v>2.2669999999999999</c:v>
                </c:pt>
                <c:pt idx="1412">
                  <c:v>2.2549999999999999</c:v>
                </c:pt>
                <c:pt idx="1413">
                  <c:v>2.0249999999999999</c:v>
                </c:pt>
                <c:pt idx="1414">
                  <c:v>2.0649999999999999</c:v>
                </c:pt>
                <c:pt idx="1415">
                  <c:v>2.2210000000000001</c:v>
                </c:pt>
                <c:pt idx="1416">
                  <c:v>2.1930000000000001</c:v>
                </c:pt>
                <c:pt idx="1417">
                  <c:v>2.1040000000000001</c:v>
                </c:pt>
                <c:pt idx="1418">
                  <c:v>2.157</c:v>
                </c:pt>
                <c:pt idx="1419">
                  <c:v>2.1720000000000002</c:v>
                </c:pt>
                <c:pt idx="1420">
                  <c:v>2.0350000000000001</c:v>
                </c:pt>
                <c:pt idx="1421">
                  <c:v>1.9670000000000001</c:v>
                </c:pt>
                <c:pt idx="1422">
                  <c:v>2.1120000000000001</c:v>
                </c:pt>
                <c:pt idx="1423">
                  <c:v>2.1560000000000001</c:v>
                </c:pt>
                <c:pt idx="1424">
                  <c:v>2.294</c:v>
                </c:pt>
                <c:pt idx="1425">
                  <c:v>2.3740000000000001</c:v>
                </c:pt>
                <c:pt idx="1426">
                  <c:v>2.1070000000000002</c:v>
                </c:pt>
                <c:pt idx="1427">
                  <c:v>1.8819999999999999</c:v>
                </c:pt>
                <c:pt idx="1428">
                  <c:v>1.9650000000000001</c:v>
                </c:pt>
                <c:pt idx="1429">
                  <c:v>2.3530000000000002</c:v>
                </c:pt>
                <c:pt idx="1430">
                  <c:v>2.2709999999999999</c:v>
                </c:pt>
                <c:pt idx="1431">
                  <c:v>2.0950000000000002</c:v>
                </c:pt>
                <c:pt idx="1432">
                  <c:v>2.0009999999999999</c:v>
                </c:pt>
                <c:pt idx="1433">
                  <c:v>2.0049999999999999</c:v>
                </c:pt>
                <c:pt idx="1434">
                  <c:v>1.8919999999999999</c:v>
                </c:pt>
                <c:pt idx="1435">
                  <c:v>1.952</c:v>
                </c:pt>
                <c:pt idx="1436">
                  <c:v>2.2389999999999999</c:v>
                </c:pt>
                <c:pt idx="1437">
                  <c:v>2.161</c:v>
                </c:pt>
                <c:pt idx="1438">
                  <c:v>2.202</c:v>
                </c:pt>
                <c:pt idx="1439">
                  <c:v>2.218</c:v>
                </c:pt>
                <c:pt idx="1440">
                  <c:v>2.0840000000000001</c:v>
                </c:pt>
                <c:pt idx="1441">
                  <c:v>1.901</c:v>
                </c:pt>
                <c:pt idx="1442">
                  <c:v>1.986</c:v>
                </c:pt>
                <c:pt idx="1443">
                  <c:v>2.2650000000000001</c:v>
                </c:pt>
                <c:pt idx="1444">
                  <c:v>2.274</c:v>
                </c:pt>
                <c:pt idx="1445">
                  <c:v>2.2519999999999998</c:v>
                </c:pt>
                <c:pt idx="1446">
                  <c:v>2.1659999999999999</c:v>
                </c:pt>
                <c:pt idx="1447">
                  <c:v>2.1110000000000002</c:v>
                </c:pt>
                <c:pt idx="1448">
                  <c:v>1.9470000000000001</c:v>
                </c:pt>
                <c:pt idx="1449">
                  <c:v>1.9750000000000001</c:v>
                </c:pt>
                <c:pt idx="1450">
                  <c:v>2.157</c:v>
                </c:pt>
                <c:pt idx="1451">
                  <c:v>2.177</c:v>
                </c:pt>
                <c:pt idx="1452">
                  <c:v>2.1779999999999999</c:v>
                </c:pt>
                <c:pt idx="1453">
                  <c:v>2.173</c:v>
                </c:pt>
                <c:pt idx="1454">
                  <c:v>2.069</c:v>
                </c:pt>
                <c:pt idx="1455">
                  <c:v>1.887</c:v>
                </c:pt>
                <c:pt idx="1456">
                  <c:v>1.887</c:v>
                </c:pt>
                <c:pt idx="1457">
                  <c:v>2.073</c:v>
                </c:pt>
                <c:pt idx="1458">
                  <c:v>2.2090000000000001</c:v>
                </c:pt>
                <c:pt idx="1459">
                  <c:v>2.1379999999999999</c:v>
                </c:pt>
                <c:pt idx="1460">
                  <c:v>2.2120000000000002</c:v>
                </c:pt>
                <c:pt idx="1461">
                  <c:v>2.0550000000000002</c:v>
                </c:pt>
                <c:pt idx="1462">
                  <c:v>2.052</c:v>
                </c:pt>
                <c:pt idx="1463">
                  <c:v>2.0419999999999998</c:v>
                </c:pt>
                <c:pt idx="1464">
                  <c:v>2.3359999999999999</c:v>
                </c:pt>
                <c:pt idx="1465">
                  <c:v>2.4119999999999999</c:v>
                </c:pt>
                <c:pt idx="1466">
                  <c:v>2.4609999999999999</c:v>
                </c:pt>
                <c:pt idx="1467">
                  <c:v>2.504</c:v>
                </c:pt>
                <c:pt idx="1468">
                  <c:v>2.4340000000000002</c:v>
                </c:pt>
                <c:pt idx="1469">
                  <c:v>2.3010000000000002</c:v>
                </c:pt>
                <c:pt idx="1470">
                  <c:v>2.3769999999999998</c:v>
                </c:pt>
                <c:pt idx="1471">
                  <c:v>2.6779999999999999</c:v>
                </c:pt>
                <c:pt idx="1472">
                  <c:v>2.6240000000000001</c:v>
                </c:pt>
                <c:pt idx="1473">
                  <c:v>2.516</c:v>
                </c:pt>
                <c:pt idx="1474">
                  <c:v>2.3759999999999999</c:v>
                </c:pt>
                <c:pt idx="1475">
                  <c:v>2.1960000000000002</c:v>
                </c:pt>
                <c:pt idx="1476">
                  <c:v>2.11</c:v>
                </c:pt>
                <c:pt idx="1477">
                  <c:v>2.1549999999999998</c:v>
                </c:pt>
                <c:pt idx="1478">
                  <c:v>2.5</c:v>
                </c:pt>
                <c:pt idx="1479">
                  <c:v>2.5049999999999999</c:v>
                </c:pt>
                <c:pt idx="1480">
                  <c:v>2.2749999999999999</c:v>
                </c:pt>
                <c:pt idx="1481">
                  <c:v>2.0179999999999998</c:v>
                </c:pt>
                <c:pt idx="1482">
                  <c:v>2.0310000000000001</c:v>
                </c:pt>
                <c:pt idx="1483">
                  <c:v>2.069</c:v>
                </c:pt>
                <c:pt idx="1484">
                  <c:v>2.0790000000000002</c:v>
                </c:pt>
                <c:pt idx="1485">
                  <c:v>2.4089999999999998</c:v>
                </c:pt>
                <c:pt idx="1486">
                  <c:v>2.4790000000000001</c:v>
                </c:pt>
                <c:pt idx="1487">
                  <c:v>2.496</c:v>
                </c:pt>
                <c:pt idx="1488">
                  <c:v>2.944</c:v>
                </c:pt>
                <c:pt idx="1489">
                  <c:v>2.7850000000000001</c:v>
                </c:pt>
                <c:pt idx="1490">
                  <c:v>2.653</c:v>
                </c:pt>
                <c:pt idx="1491">
                  <c:v>2.8719999999999999</c:v>
                </c:pt>
                <c:pt idx="1492">
                  <c:v>3.0139999999999998</c:v>
                </c:pt>
                <c:pt idx="1493">
                  <c:v>2.9289999999999998</c:v>
                </c:pt>
                <c:pt idx="1494">
                  <c:v>3.2250000000000001</c:v>
                </c:pt>
                <c:pt idx="1495">
                  <c:v>3.3130000000000002</c:v>
                </c:pt>
                <c:pt idx="1496">
                  <c:v>2.7109999999999999</c:v>
                </c:pt>
                <c:pt idx="1497">
                  <c:v>2.5350000000000001</c:v>
                </c:pt>
                <c:pt idx="1498">
                  <c:v>2.4870000000000001</c:v>
                </c:pt>
                <c:pt idx="1499">
                  <c:v>2.835</c:v>
                </c:pt>
                <c:pt idx="1500">
                  <c:v>2.7440000000000002</c:v>
                </c:pt>
                <c:pt idx="1501">
                  <c:v>2.84</c:v>
                </c:pt>
                <c:pt idx="1502">
                  <c:v>2.665</c:v>
                </c:pt>
                <c:pt idx="1503">
                  <c:v>2.9209999999999998</c:v>
                </c:pt>
                <c:pt idx="1504">
                  <c:v>2.4260000000000002</c:v>
                </c:pt>
                <c:pt idx="1505">
                  <c:v>2.294</c:v>
                </c:pt>
                <c:pt idx="1506">
                  <c:v>2.3759999999999999</c:v>
                </c:pt>
                <c:pt idx="1507">
                  <c:v>2.4020000000000001</c:v>
                </c:pt>
                <c:pt idx="1508">
                  <c:v>2.4430000000000001</c:v>
                </c:pt>
                <c:pt idx="1509">
                  <c:v>2.468</c:v>
                </c:pt>
                <c:pt idx="1510">
                  <c:v>2.4670000000000001</c:v>
                </c:pt>
                <c:pt idx="1511">
                  <c:v>2.3980000000000001</c:v>
                </c:pt>
                <c:pt idx="1512">
                  <c:v>2.35</c:v>
                </c:pt>
                <c:pt idx="1513">
                  <c:v>2.258</c:v>
                </c:pt>
                <c:pt idx="1514">
                  <c:v>2.4169999999999998</c:v>
                </c:pt>
                <c:pt idx="1515">
                  <c:v>2.8039999999999998</c:v>
                </c:pt>
                <c:pt idx="1516">
                  <c:v>3.0960000000000001</c:v>
                </c:pt>
                <c:pt idx="1517">
                  <c:v>3.4140000000000001</c:v>
                </c:pt>
                <c:pt idx="1518">
                  <c:v>3.28</c:v>
                </c:pt>
                <c:pt idx="1519">
                  <c:v>2.8660000000000001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2C99-41DC-A4EF-842E329015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72359928"/>
        <c:axId val="372363536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'Available Capacity'!$F$1</c15:sqref>
                        </c15:formulaRef>
                      </c:ext>
                    </c:extLst>
                    <c:strCache>
                      <c:ptCount val="1"/>
                      <c:pt idx="0">
                        <c:v>Withdrawl Required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'Available Capacity'!$A$2:$A$1522</c15:sqref>
                        </c15:formulaRef>
                      </c:ext>
                    </c:extLst>
                    <c:numCache>
                      <c:formatCode>m/d/yyyy</c:formatCode>
                      <c:ptCount val="1521"/>
                      <c:pt idx="0">
                        <c:v>41944</c:v>
                      </c:pt>
                      <c:pt idx="1">
                        <c:v>41945</c:v>
                      </c:pt>
                      <c:pt idx="2">
                        <c:v>41946</c:v>
                      </c:pt>
                      <c:pt idx="3">
                        <c:v>41947</c:v>
                      </c:pt>
                      <c:pt idx="4">
                        <c:v>41948</c:v>
                      </c:pt>
                      <c:pt idx="5">
                        <c:v>41949</c:v>
                      </c:pt>
                      <c:pt idx="6">
                        <c:v>41950</c:v>
                      </c:pt>
                      <c:pt idx="7">
                        <c:v>41951</c:v>
                      </c:pt>
                      <c:pt idx="8">
                        <c:v>41952</c:v>
                      </c:pt>
                      <c:pt idx="9">
                        <c:v>41953</c:v>
                      </c:pt>
                      <c:pt idx="10">
                        <c:v>41954</c:v>
                      </c:pt>
                      <c:pt idx="11">
                        <c:v>41955</c:v>
                      </c:pt>
                      <c:pt idx="12">
                        <c:v>41956</c:v>
                      </c:pt>
                      <c:pt idx="13">
                        <c:v>41957</c:v>
                      </c:pt>
                      <c:pt idx="14">
                        <c:v>41958</c:v>
                      </c:pt>
                      <c:pt idx="15">
                        <c:v>41959</c:v>
                      </c:pt>
                      <c:pt idx="16">
                        <c:v>41960</c:v>
                      </c:pt>
                      <c:pt idx="17">
                        <c:v>41961</c:v>
                      </c:pt>
                      <c:pt idx="18">
                        <c:v>41962</c:v>
                      </c:pt>
                      <c:pt idx="19">
                        <c:v>41963</c:v>
                      </c:pt>
                      <c:pt idx="20">
                        <c:v>41964</c:v>
                      </c:pt>
                      <c:pt idx="21">
                        <c:v>41965</c:v>
                      </c:pt>
                      <c:pt idx="22">
                        <c:v>41966</c:v>
                      </c:pt>
                      <c:pt idx="23">
                        <c:v>41967</c:v>
                      </c:pt>
                      <c:pt idx="24">
                        <c:v>41968</c:v>
                      </c:pt>
                      <c:pt idx="25">
                        <c:v>41969</c:v>
                      </c:pt>
                      <c:pt idx="26">
                        <c:v>41970</c:v>
                      </c:pt>
                      <c:pt idx="27">
                        <c:v>41971</c:v>
                      </c:pt>
                      <c:pt idx="28">
                        <c:v>41972</c:v>
                      </c:pt>
                      <c:pt idx="29">
                        <c:v>41973</c:v>
                      </c:pt>
                      <c:pt idx="30">
                        <c:v>41974</c:v>
                      </c:pt>
                      <c:pt idx="31">
                        <c:v>41975</c:v>
                      </c:pt>
                      <c:pt idx="32">
                        <c:v>41976</c:v>
                      </c:pt>
                      <c:pt idx="33">
                        <c:v>41977</c:v>
                      </c:pt>
                      <c:pt idx="34">
                        <c:v>41978</c:v>
                      </c:pt>
                      <c:pt idx="35">
                        <c:v>41979</c:v>
                      </c:pt>
                      <c:pt idx="36">
                        <c:v>41980</c:v>
                      </c:pt>
                      <c:pt idx="37">
                        <c:v>41981</c:v>
                      </c:pt>
                      <c:pt idx="38">
                        <c:v>41982</c:v>
                      </c:pt>
                      <c:pt idx="39">
                        <c:v>41983</c:v>
                      </c:pt>
                      <c:pt idx="40">
                        <c:v>41984</c:v>
                      </c:pt>
                      <c:pt idx="41">
                        <c:v>41985</c:v>
                      </c:pt>
                      <c:pt idx="42">
                        <c:v>41986</c:v>
                      </c:pt>
                      <c:pt idx="43">
                        <c:v>41987</c:v>
                      </c:pt>
                      <c:pt idx="44">
                        <c:v>41988</c:v>
                      </c:pt>
                      <c:pt idx="45">
                        <c:v>41989</c:v>
                      </c:pt>
                      <c:pt idx="46">
                        <c:v>41990</c:v>
                      </c:pt>
                      <c:pt idx="47">
                        <c:v>41991</c:v>
                      </c:pt>
                      <c:pt idx="48">
                        <c:v>41992</c:v>
                      </c:pt>
                      <c:pt idx="49">
                        <c:v>41993</c:v>
                      </c:pt>
                      <c:pt idx="50">
                        <c:v>41994</c:v>
                      </c:pt>
                      <c:pt idx="51">
                        <c:v>41995</c:v>
                      </c:pt>
                      <c:pt idx="52">
                        <c:v>41996</c:v>
                      </c:pt>
                      <c:pt idx="53">
                        <c:v>41997</c:v>
                      </c:pt>
                      <c:pt idx="54">
                        <c:v>41998</c:v>
                      </c:pt>
                      <c:pt idx="55">
                        <c:v>41999</c:v>
                      </c:pt>
                      <c:pt idx="56">
                        <c:v>42000</c:v>
                      </c:pt>
                      <c:pt idx="57">
                        <c:v>42001</c:v>
                      </c:pt>
                      <c:pt idx="58">
                        <c:v>42002</c:v>
                      </c:pt>
                      <c:pt idx="59">
                        <c:v>42003</c:v>
                      </c:pt>
                      <c:pt idx="60">
                        <c:v>42004</c:v>
                      </c:pt>
                      <c:pt idx="61">
                        <c:v>42005</c:v>
                      </c:pt>
                      <c:pt idx="62">
                        <c:v>42006</c:v>
                      </c:pt>
                      <c:pt idx="63">
                        <c:v>42007</c:v>
                      </c:pt>
                      <c:pt idx="64">
                        <c:v>42008</c:v>
                      </c:pt>
                      <c:pt idx="65">
                        <c:v>42009</c:v>
                      </c:pt>
                      <c:pt idx="66">
                        <c:v>42010</c:v>
                      </c:pt>
                      <c:pt idx="67">
                        <c:v>42011</c:v>
                      </c:pt>
                      <c:pt idx="68">
                        <c:v>42012</c:v>
                      </c:pt>
                      <c:pt idx="69">
                        <c:v>42013</c:v>
                      </c:pt>
                      <c:pt idx="70">
                        <c:v>42014</c:v>
                      </c:pt>
                      <c:pt idx="71">
                        <c:v>42015</c:v>
                      </c:pt>
                      <c:pt idx="72">
                        <c:v>42016</c:v>
                      </c:pt>
                      <c:pt idx="73">
                        <c:v>42017</c:v>
                      </c:pt>
                      <c:pt idx="74">
                        <c:v>42018</c:v>
                      </c:pt>
                      <c:pt idx="75">
                        <c:v>42019</c:v>
                      </c:pt>
                      <c:pt idx="76">
                        <c:v>42020</c:v>
                      </c:pt>
                      <c:pt idx="77">
                        <c:v>42021</c:v>
                      </c:pt>
                      <c:pt idx="78">
                        <c:v>42022</c:v>
                      </c:pt>
                      <c:pt idx="79">
                        <c:v>42023</c:v>
                      </c:pt>
                      <c:pt idx="80">
                        <c:v>42024</c:v>
                      </c:pt>
                      <c:pt idx="81">
                        <c:v>42025</c:v>
                      </c:pt>
                      <c:pt idx="82">
                        <c:v>42026</c:v>
                      </c:pt>
                      <c:pt idx="83">
                        <c:v>42027</c:v>
                      </c:pt>
                      <c:pt idx="84">
                        <c:v>42028</c:v>
                      </c:pt>
                      <c:pt idx="85">
                        <c:v>42029</c:v>
                      </c:pt>
                      <c:pt idx="86">
                        <c:v>42030</c:v>
                      </c:pt>
                      <c:pt idx="87">
                        <c:v>42031</c:v>
                      </c:pt>
                      <c:pt idx="88">
                        <c:v>42032</c:v>
                      </c:pt>
                      <c:pt idx="89">
                        <c:v>42033</c:v>
                      </c:pt>
                      <c:pt idx="90">
                        <c:v>42034</c:v>
                      </c:pt>
                      <c:pt idx="91">
                        <c:v>42035</c:v>
                      </c:pt>
                      <c:pt idx="92">
                        <c:v>42036</c:v>
                      </c:pt>
                      <c:pt idx="93">
                        <c:v>42037</c:v>
                      </c:pt>
                      <c:pt idx="94">
                        <c:v>42038</c:v>
                      </c:pt>
                      <c:pt idx="95">
                        <c:v>42039</c:v>
                      </c:pt>
                      <c:pt idx="96">
                        <c:v>42040</c:v>
                      </c:pt>
                      <c:pt idx="97">
                        <c:v>42041</c:v>
                      </c:pt>
                      <c:pt idx="98">
                        <c:v>42042</c:v>
                      </c:pt>
                      <c:pt idx="99">
                        <c:v>42043</c:v>
                      </c:pt>
                      <c:pt idx="100">
                        <c:v>42044</c:v>
                      </c:pt>
                      <c:pt idx="101">
                        <c:v>42045</c:v>
                      </c:pt>
                      <c:pt idx="102">
                        <c:v>42046</c:v>
                      </c:pt>
                      <c:pt idx="103">
                        <c:v>42047</c:v>
                      </c:pt>
                      <c:pt idx="104">
                        <c:v>42048</c:v>
                      </c:pt>
                      <c:pt idx="105">
                        <c:v>42049</c:v>
                      </c:pt>
                      <c:pt idx="106">
                        <c:v>42050</c:v>
                      </c:pt>
                      <c:pt idx="107">
                        <c:v>42051</c:v>
                      </c:pt>
                      <c:pt idx="108">
                        <c:v>42052</c:v>
                      </c:pt>
                      <c:pt idx="109">
                        <c:v>42053</c:v>
                      </c:pt>
                      <c:pt idx="110">
                        <c:v>42054</c:v>
                      </c:pt>
                      <c:pt idx="111">
                        <c:v>42055</c:v>
                      </c:pt>
                      <c:pt idx="112">
                        <c:v>42056</c:v>
                      </c:pt>
                      <c:pt idx="113">
                        <c:v>42057</c:v>
                      </c:pt>
                      <c:pt idx="114">
                        <c:v>42058</c:v>
                      </c:pt>
                      <c:pt idx="115">
                        <c:v>42059</c:v>
                      </c:pt>
                      <c:pt idx="116">
                        <c:v>42060</c:v>
                      </c:pt>
                      <c:pt idx="117">
                        <c:v>42061</c:v>
                      </c:pt>
                      <c:pt idx="118">
                        <c:v>42062</c:v>
                      </c:pt>
                      <c:pt idx="119">
                        <c:v>42063</c:v>
                      </c:pt>
                      <c:pt idx="120">
                        <c:v>42064</c:v>
                      </c:pt>
                      <c:pt idx="121">
                        <c:v>42065</c:v>
                      </c:pt>
                      <c:pt idx="122">
                        <c:v>42066</c:v>
                      </c:pt>
                      <c:pt idx="123">
                        <c:v>42067</c:v>
                      </c:pt>
                      <c:pt idx="124">
                        <c:v>42068</c:v>
                      </c:pt>
                      <c:pt idx="125">
                        <c:v>42069</c:v>
                      </c:pt>
                      <c:pt idx="126">
                        <c:v>42070</c:v>
                      </c:pt>
                      <c:pt idx="127">
                        <c:v>42071</c:v>
                      </c:pt>
                      <c:pt idx="128">
                        <c:v>42072</c:v>
                      </c:pt>
                      <c:pt idx="129">
                        <c:v>42073</c:v>
                      </c:pt>
                      <c:pt idx="130">
                        <c:v>42074</c:v>
                      </c:pt>
                      <c:pt idx="131">
                        <c:v>42075</c:v>
                      </c:pt>
                      <c:pt idx="132">
                        <c:v>42076</c:v>
                      </c:pt>
                      <c:pt idx="133">
                        <c:v>42077</c:v>
                      </c:pt>
                      <c:pt idx="134">
                        <c:v>42078</c:v>
                      </c:pt>
                      <c:pt idx="135">
                        <c:v>42079</c:v>
                      </c:pt>
                      <c:pt idx="136">
                        <c:v>42080</c:v>
                      </c:pt>
                      <c:pt idx="137">
                        <c:v>42081</c:v>
                      </c:pt>
                      <c:pt idx="138">
                        <c:v>42082</c:v>
                      </c:pt>
                      <c:pt idx="139">
                        <c:v>42083</c:v>
                      </c:pt>
                      <c:pt idx="140">
                        <c:v>42084</c:v>
                      </c:pt>
                      <c:pt idx="141">
                        <c:v>42085</c:v>
                      </c:pt>
                      <c:pt idx="142">
                        <c:v>42086</c:v>
                      </c:pt>
                      <c:pt idx="143">
                        <c:v>42087</c:v>
                      </c:pt>
                      <c:pt idx="144">
                        <c:v>42088</c:v>
                      </c:pt>
                      <c:pt idx="145">
                        <c:v>42089</c:v>
                      </c:pt>
                      <c:pt idx="146">
                        <c:v>42090</c:v>
                      </c:pt>
                      <c:pt idx="147">
                        <c:v>42091</c:v>
                      </c:pt>
                      <c:pt idx="148">
                        <c:v>42092</c:v>
                      </c:pt>
                      <c:pt idx="149">
                        <c:v>42093</c:v>
                      </c:pt>
                      <c:pt idx="150">
                        <c:v>42094</c:v>
                      </c:pt>
                      <c:pt idx="151">
                        <c:v>42095</c:v>
                      </c:pt>
                      <c:pt idx="152">
                        <c:v>42096</c:v>
                      </c:pt>
                      <c:pt idx="153">
                        <c:v>42097</c:v>
                      </c:pt>
                      <c:pt idx="154">
                        <c:v>42098</c:v>
                      </c:pt>
                      <c:pt idx="155">
                        <c:v>42099</c:v>
                      </c:pt>
                      <c:pt idx="156">
                        <c:v>42100</c:v>
                      </c:pt>
                      <c:pt idx="157">
                        <c:v>42101</c:v>
                      </c:pt>
                      <c:pt idx="158">
                        <c:v>42102</c:v>
                      </c:pt>
                      <c:pt idx="159">
                        <c:v>42103</c:v>
                      </c:pt>
                      <c:pt idx="160">
                        <c:v>42104</c:v>
                      </c:pt>
                      <c:pt idx="161">
                        <c:v>42105</c:v>
                      </c:pt>
                      <c:pt idx="162">
                        <c:v>42106</c:v>
                      </c:pt>
                      <c:pt idx="163">
                        <c:v>42107</c:v>
                      </c:pt>
                      <c:pt idx="164">
                        <c:v>42108</c:v>
                      </c:pt>
                      <c:pt idx="165">
                        <c:v>42109</c:v>
                      </c:pt>
                      <c:pt idx="166">
                        <c:v>42110</c:v>
                      </c:pt>
                      <c:pt idx="167">
                        <c:v>42111</c:v>
                      </c:pt>
                      <c:pt idx="168">
                        <c:v>42112</c:v>
                      </c:pt>
                      <c:pt idx="169">
                        <c:v>42113</c:v>
                      </c:pt>
                      <c:pt idx="170">
                        <c:v>42114</c:v>
                      </c:pt>
                      <c:pt idx="171">
                        <c:v>42115</c:v>
                      </c:pt>
                      <c:pt idx="172">
                        <c:v>42116</c:v>
                      </c:pt>
                      <c:pt idx="173">
                        <c:v>42117</c:v>
                      </c:pt>
                      <c:pt idx="174">
                        <c:v>42118</c:v>
                      </c:pt>
                      <c:pt idx="175">
                        <c:v>42119</c:v>
                      </c:pt>
                      <c:pt idx="176">
                        <c:v>42120</c:v>
                      </c:pt>
                      <c:pt idx="177">
                        <c:v>42121</c:v>
                      </c:pt>
                      <c:pt idx="178">
                        <c:v>42122</c:v>
                      </c:pt>
                      <c:pt idx="179">
                        <c:v>42123</c:v>
                      </c:pt>
                      <c:pt idx="180">
                        <c:v>42124</c:v>
                      </c:pt>
                      <c:pt idx="181">
                        <c:v>42125</c:v>
                      </c:pt>
                      <c:pt idx="182">
                        <c:v>42126</c:v>
                      </c:pt>
                      <c:pt idx="183">
                        <c:v>42127</c:v>
                      </c:pt>
                      <c:pt idx="184">
                        <c:v>42128</c:v>
                      </c:pt>
                      <c:pt idx="185">
                        <c:v>42129</c:v>
                      </c:pt>
                      <c:pt idx="186">
                        <c:v>42130</c:v>
                      </c:pt>
                      <c:pt idx="187">
                        <c:v>42131</c:v>
                      </c:pt>
                      <c:pt idx="188">
                        <c:v>42132</c:v>
                      </c:pt>
                      <c:pt idx="189">
                        <c:v>42133</c:v>
                      </c:pt>
                      <c:pt idx="190">
                        <c:v>42134</c:v>
                      </c:pt>
                      <c:pt idx="191">
                        <c:v>42135</c:v>
                      </c:pt>
                      <c:pt idx="192">
                        <c:v>42136</c:v>
                      </c:pt>
                      <c:pt idx="193">
                        <c:v>42137</c:v>
                      </c:pt>
                      <c:pt idx="194">
                        <c:v>42138</c:v>
                      </c:pt>
                      <c:pt idx="195">
                        <c:v>42139</c:v>
                      </c:pt>
                      <c:pt idx="196">
                        <c:v>42140</c:v>
                      </c:pt>
                      <c:pt idx="197">
                        <c:v>42141</c:v>
                      </c:pt>
                      <c:pt idx="198">
                        <c:v>42142</c:v>
                      </c:pt>
                      <c:pt idx="199">
                        <c:v>42143</c:v>
                      </c:pt>
                      <c:pt idx="200">
                        <c:v>42144</c:v>
                      </c:pt>
                      <c:pt idx="201">
                        <c:v>42145</c:v>
                      </c:pt>
                      <c:pt idx="202">
                        <c:v>42146</c:v>
                      </c:pt>
                      <c:pt idx="203">
                        <c:v>42147</c:v>
                      </c:pt>
                      <c:pt idx="204">
                        <c:v>42148</c:v>
                      </c:pt>
                      <c:pt idx="205">
                        <c:v>42149</c:v>
                      </c:pt>
                      <c:pt idx="206">
                        <c:v>42150</c:v>
                      </c:pt>
                      <c:pt idx="207">
                        <c:v>42151</c:v>
                      </c:pt>
                      <c:pt idx="208">
                        <c:v>42152</c:v>
                      </c:pt>
                      <c:pt idx="209">
                        <c:v>42153</c:v>
                      </c:pt>
                      <c:pt idx="210">
                        <c:v>42154</c:v>
                      </c:pt>
                      <c:pt idx="211">
                        <c:v>42155</c:v>
                      </c:pt>
                      <c:pt idx="212">
                        <c:v>42156</c:v>
                      </c:pt>
                      <c:pt idx="213">
                        <c:v>42157</c:v>
                      </c:pt>
                      <c:pt idx="214">
                        <c:v>42158</c:v>
                      </c:pt>
                      <c:pt idx="215">
                        <c:v>42159</c:v>
                      </c:pt>
                      <c:pt idx="216">
                        <c:v>42160</c:v>
                      </c:pt>
                      <c:pt idx="217">
                        <c:v>42161</c:v>
                      </c:pt>
                      <c:pt idx="218">
                        <c:v>42162</c:v>
                      </c:pt>
                      <c:pt idx="219">
                        <c:v>42163</c:v>
                      </c:pt>
                      <c:pt idx="220">
                        <c:v>42164</c:v>
                      </c:pt>
                      <c:pt idx="221">
                        <c:v>42165</c:v>
                      </c:pt>
                      <c:pt idx="222">
                        <c:v>42166</c:v>
                      </c:pt>
                      <c:pt idx="223">
                        <c:v>42167</c:v>
                      </c:pt>
                      <c:pt idx="224">
                        <c:v>42168</c:v>
                      </c:pt>
                      <c:pt idx="225">
                        <c:v>42169</c:v>
                      </c:pt>
                      <c:pt idx="226">
                        <c:v>42170</c:v>
                      </c:pt>
                      <c:pt idx="227">
                        <c:v>42171</c:v>
                      </c:pt>
                      <c:pt idx="228">
                        <c:v>42172</c:v>
                      </c:pt>
                      <c:pt idx="229">
                        <c:v>42173</c:v>
                      </c:pt>
                      <c:pt idx="230">
                        <c:v>42174</c:v>
                      </c:pt>
                      <c:pt idx="231">
                        <c:v>42175</c:v>
                      </c:pt>
                      <c:pt idx="232">
                        <c:v>42176</c:v>
                      </c:pt>
                      <c:pt idx="233">
                        <c:v>42177</c:v>
                      </c:pt>
                      <c:pt idx="234">
                        <c:v>42178</c:v>
                      </c:pt>
                      <c:pt idx="235">
                        <c:v>42179</c:v>
                      </c:pt>
                      <c:pt idx="236">
                        <c:v>42180</c:v>
                      </c:pt>
                      <c:pt idx="237">
                        <c:v>42181</c:v>
                      </c:pt>
                      <c:pt idx="238">
                        <c:v>42182</c:v>
                      </c:pt>
                      <c:pt idx="239">
                        <c:v>42183</c:v>
                      </c:pt>
                      <c:pt idx="240">
                        <c:v>42184</c:v>
                      </c:pt>
                      <c:pt idx="241">
                        <c:v>42185</c:v>
                      </c:pt>
                      <c:pt idx="242">
                        <c:v>42186</c:v>
                      </c:pt>
                      <c:pt idx="243">
                        <c:v>42187</c:v>
                      </c:pt>
                      <c:pt idx="244">
                        <c:v>42188</c:v>
                      </c:pt>
                      <c:pt idx="245">
                        <c:v>42189</c:v>
                      </c:pt>
                      <c:pt idx="246">
                        <c:v>42190</c:v>
                      </c:pt>
                      <c:pt idx="247">
                        <c:v>42191</c:v>
                      </c:pt>
                      <c:pt idx="248">
                        <c:v>42192</c:v>
                      </c:pt>
                      <c:pt idx="249">
                        <c:v>42193</c:v>
                      </c:pt>
                      <c:pt idx="250">
                        <c:v>42194</c:v>
                      </c:pt>
                      <c:pt idx="251">
                        <c:v>42195</c:v>
                      </c:pt>
                      <c:pt idx="252">
                        <c:v>42196</c:v>
                      </c:pt>
                      <c:pt idx="253">
                        <c:v>42197</c:v>
                      </c:pt>
                      <c:pt idx="254">
                        <c:v>42198</c:v>
                      </c:pt>
                      <c:pt idx="255">
                        <c:v>42199</c:v>
                      </c:pt>
                      <c:pt idx="256">
                        <c:v>42200</c:v>
                      </c:pt>
                      <c:pt idx="257">
                        <c:v>42201</c:v>
                      </c:pt>
                      <c:pt idx="258">
                        <c:v>42202</c:v>
                      </c:pt>
                      <c:pt idx="259">
                        <c:v>42203</c:v>
                      </c:pt>
                      <c:pt idx="260">
                        <c:v>42204</c:v>
                      </c:pt>
                      <c:pt idx="261">
                        <c:v>42205</c:v>
                      </c:pt>
                      <c:pt idx="262">
                        <c:v>42206</c:v>
                      </c:pt>
                      <c:pt idx="263">
                        <c:v>42207</c:v>
                      </c:pt>
                      <c:pt idx="264">
                        <c:v>42208</c:v>
                      </c:pt>
                      <c:pt idx="265">
                        <c:v>42209</c:v>
                      </c:pt>
                      <c:pt idx="266">
                        <c:v>42210</c:v>
                      </c:pt>
                      <c:pt idx="267">
                        <c:v>42211</c:v>
                      </c:pt>
                      <c:pt idx="268">
                        <c:v>42212</c:v>
                      </c:pt>
                      <c:pt idx="269">
                        <c:v>42213</c:v>
                      </c:pt>
                      <c:pt idx="270">
                        <c:v>42214</c:v>
                      </c:pt>
                      <c:pt idx="271">
                        <c:v>42215</c:v>
                      </c:pt>
                      <c:pt idx="272">
                        <c:v>42216</c:v>
                      </c:pt>
                      <c:pt idx="273">
                        <c:v>42217</c:v>
                      </c:pt>
                      <c:pt idx="274">
                        <c:v>42218</c:v>
                      </c:pt>
                      <c:pt idx="275">
                        <c:v>42219</c:v>
                      </c:pt>
                      <c:pt idx="276">
                        <c:v>42220</c:v>
                      </c:pt>
                      <c:pt idx="277">
                        <c:v>42221</c:v>
                      </c:pt>
                      <c:pt idx="278">
                        <c:v>42222</c:v>
                      </c:pt>
                      <c:pt idx="279">
                        <c:v>42223</c:v>
                      </c:pt>
                      <c:pt idx="280">
                        <c:v>42224</c:v>
                      </c:pt>
                      <c:pt idx="281">
                        <c:v>42225</c:v>
                      </c:pt>
                      <c:pt idx="282">
                        <c:v>42226</c:v>
                      </c:pt>
                      <c:pt idx="283">
                        <c:v>42227</c:v>
                      </c:pt>
                      <c:pt idx="284">
                        <c:v>42228</c:v>
                      </c:pt>
                      <c:pt idx="285">
                        <c:v>42229</c:v>
                      </c:pt>
                      <c:pt idx="286">
                        <c:v>42230</c:v>
                      </c:pt>
                      <c:pt idx="287">
                        <c:v>42231</c:v>
                      </c:pt>
                      <c:pt idx="288">
                        <c:v>42232</c:v>
                      </c:pt>
                      <c:pt idx="289">
                        <c:v>42233</c:v>
                      </c:pt>
                      <c:pt idx="290">
                        <c:v>42234</c:v>
                      </c:pt>
                      <c:pt idx="291">
                        <c:v>42235</c:v>
                      </c:pt>
                      <c:pt idx="292">
                        <c:v>42236</c:v>
                      </c:pt>
                      <c:pt idx="293">
                        <c:v>42237</c:v>
                      </c:pt>
                      <c:pt idx="294">
                        <c:v>42238</c:v>
                      </c:pt>
                      <c:pt idx="295">
                        <c:v>42239</c:v>
                      </c:pt>
                      <c:pt idx="296">
                        <c:v>42240</c:v>
                      </c:pt>
                      <c:pt idx="297">
                        <c:v>42241</c:v>
                      </c:pt>
                      <c:pt idx="298">
                        <c:v>42242</c:v>
                      </c:pt>
                      <c:pt idx="299">
                        <c:v>42243</c:v>
                      </c:pt>
                      <c:pt idx="300">
                        <c:v>42244</c:v>
                      </c:pt>
                      <c:pt idx="301">
                        <c:v>42245</c:v>
                      </c:pt>
                      <c:pt idx="302">
                        <c:v>42246</c:v>
                      </c:pt>
                      <c:pt idx="303">
                        <c:v>42247</c:v>
                      </c:pt>
                      <c:pt idx="304">
                        <c:v>42248</c:v>
                      </c:pt>
                      <c:pt idx="305">
                        <c:v>42249</c:v>
                      </c:pt>
                      <c:pt idx="306">
                        <c:v>42250</c:v>
                      </c:pt>
                      <c:pt idx="307">
                        <c:v>42251</c:v>
                      </c:pt>
                      <c:pt idx="308">
                        <c:v>42252</c:v>
                      </c:pt>
                      <c:pt idx="309">
                        <c:v>42253</c:v>
                      </c:pt>
                      <c:pt idx="310">
                        <c:v>42254</c:v>
                      </c:pt>
                      <c:pt idx="311">
                        <c:v>42255</c:v>
                      </c:pt>
                      <c:pt idx="312">
                        <c:v>42256</c:v>
                      </c:pt>
                      <c:pt idx="313">
                        <c:v>42257</c:v>
                      </c:pt>
                      <c:pt idx="314">
                        <c:v>42258</c:v>
                      </c:pt>
                      <c:pt idx="315">
                        <c:v>42259</c:v>
                      </c:pt>
                      <c:pt idx="316">
                        <c:v>42260</c:v>
                      </c:pt>
                      <c:pt idx="317">
                        <c:v>42261</c:v>
                      </c:pt>
                      <c:pt idx="318">
                        <c:v>42262</c:v>
                      </c:pt>
                      <c:pt idx="319">
                        <c:v>42263</c:v>
                      </c:pt>
                      <c:pt idx="320">
                        <c:v>42264</c:v>
                      </c:pt>
                      <c:pt idx="321">
                        <c:v>42265</c:v>
                      </c:pt>
                      <c:pt idx="322">
                        <c:v>42266</c:v>
                      </c:pt>
                      <c:pt idx="323">
                        <c:v>42267</c:v>
                      </c:pt>
                      <c:pt idx="324">
                        <c:v>42268</c:v>
                      </c:pt>
                      <c:pt idx="325">
                        <c:v>42269</c:v>
                      </c:pt>
                      <c:pt idx="326">
                        <c:v>42270</c:v>
                      </c:pt>
                      <c:pt idx="327">
                        <c:v>42271</c:v>
                      </c:pt>
                      <c:pt idx="328">
                        <c:v>42272</c:v>
                      </c:pt>
                      <c:pt idx="329">
                        <c:v>42273</c:v>
                      </c:pt>
                      <c:pt idx="330">
                        <c:v>42274</c:v>
                      </c:pt>
                      <c:pt idx="331">
                        <c:v>42275</c:v>
                      </c:pt>
                      <c:pt idx="332">
                        <c:v>42276</c:v>
                      </c:pt>
                      <c:pt idx="333">
                        <c:v>42277</c:v>
                      </c:pt>
                      <c:pt idx="334">
                        <c:v>42278</c:v>
                      </c:pt>
                      <c:pt idx="335">
                        <c:v>42279</c:v>
                      </c:pt>
                      <c:pt idx="336">
                        <c:v>42280</c:v>
                      </c:pt>
                      <c:pt idx="337">
                        <c:v>42281</c:v>
                      </c:pt>
                      <c:pt idx="338">
                        <c:v>42282</c:v>
                      </c:pt>
                      <c:pt idx="339">
                        <c:v>42283</c:v>
                      </c:pt>
                      <c:pt idx="340">
                        <c:v>42284</c:v>
                      </c:pt>
                      <c:pt idx="341">
                        <c:v>42285</c:v>
                      </c:pt>
                      <c:pt idx="342">
                        <c:v>42286</c:v>
                      </c:pt>
                      <c:pt idx="343">
                        <c:v>42287</c:v>
                      </c:pt>
                      <c:pt idx="344">
                        <c:v>42288</c:v>
                      </c:pt>
                      <c:pt idx="345">
                        <c:v>42289</c:v>
                      </c:pt>
                      <c:pt idx="346">
                        <c:v>42290</c:v>
                      </c:pt>
                      <c:pt idx="347">
                        <c:v>42291</c:v>
                      </c:pt>
                      <c:pt idx="348">
                        <c:v>42292</c:v>
                      </c:pt>
                      <c:pt idx="349">
                        <c:v>42293</c:v>
                      </c:pt>
                      <c:pt idx="350">
                        <c:v>42294</c:v>
                      </c:pt>
                      <c:pt idx="351">
                        <c:v>42295</c:v>
                      </c:pt>
                      <c:pt idx="352">
                        <c:v>42296</c:v>
                      </c:pt>
                      <c:pt idx="353">
                        <c:v>42297</c:v>
                      </c:pt>
                      <c:pt idx="354">
                        <c:v>42298</c:v>
                      </c:pt>
                      <c:pt idx="355">
                        <c:v>42299</c:v>
                      </c:pt>
                      <c:pt idx="356">
                        <c:v>42300</c:v>
                      </c:pt>
                      <c:pt idx="357">
                        <c:v>42301</c:v>
                      </c:pt>
                      <c:pt idx="358">
                        <c:v>42302</c:v>
                      </c:pt>
                      <c:pt idx="359">
                        <c:v>42303</c:v>
                      </c:pt>
                      <c:pt idx="360">
                        <c:v>42304</c:v>
                      </c:pt>
                      <c:pt idx="361">
                        <c:v>42305</c:v>
                      </c:pt>
                      <c:pt idx="362">
                        <c:v>42306</c:v>
                      </c:pt>
                      <c:pt idx="363">
                        <c:v>42307</c:v>
                      </c:pt>
                      <c:pt idx="364">
                        <c:v>42308</c:v>
                      </c:pt>
                      <c:pt idx="365">
                        <c:v>42309</c:v>
                      </c:pt>
                      <c:pt idx="366">
                        <c:v>42310</c:v>
                      </c:pt>
                      <c:pt idx="367">
                        <c:v>42311</c:v>
                      </c:pt>
                      <c:pt idx="368">
                        <c:v>42312</c:v>
                      </c:pt>
                      <c:pt idx="369">
                        <c:v>42313</c:v>
                      </c:pt>
                      <c:pt idx="370">
                        <c:v>42314</c:v>
                      </c:pt>
                      <c:pt idx="371">
                        <c:v>42315</c:v>
                      </c:pt>
                      <c:pt idx="372">
                        <c:v>42316</c:v>
                      </c:pt>
                      <c:pt idx="373">
                        <c:v>42317</c:v>
                      </c:pt>
                      <c:pt idx="374">
                        <c:v>42318</c:v>
                      </c:pt>
                      <c:pt idx="375">
                        <c:v>42319</c:v>
                      </c:pt>
                      <c:pt idx="376">
                        <c:v>42320</c:v>
                      </c:pt>
                      <c:pt idx="377">
                        <c:v>42321</c:v>
                      </c:pt>
                      <c:pt idx="378">
                        <c:v>42322</c:v>
                      </c:pt>
                      <c:pt idx="379">
                        <c:v>42323</c:v>
                      </c:pt>
                      <c:pt idx="380">
                        <c:v>42324</c:v>
                      </c:pt>
                      <c:pt idx="381">
                        <c:v>42325</c:v>
                      </c:pt>
                      <c:pt idx="382">
                        <c:v>42326</c:v>
                      </c:pt>
                      <c:pt idx="383">
                        <c:v>42327</c:v>
                      </c:pt>
                      <c:pt idx="384">
                        <c:v>42328</c:v>
                      </c:pt>
                      <c:pt idx="385">
                        <c:v>42329</c:v>
                      </c:pt>
                      <c:pt idx="386">
                        <c:v>42330</c:v>
                      </c:pt>
                      <c:pt idx="387">
                        <c:v>42331</c:v>
                      </c:pt>
                      <c:pt idx="388">
                        <c:v>42332</c:v>
                      </c:pt>
                      <c:pt idx="389">
                        <c:v>42333</c:v>
                      </c:pt>
                      <c:pt idx="390">
                        <c:v>42334</c:v>
                      </c:pt>
                      <c:pt idx="391">
                        <c:v>42335</c:v>
                      </c:pt>
                      <c:pt idx="392">
                        <c:v>42336</c:v>
                      </c:pt>
                      <c:pt idx="393">
                        <c:v>42337</c:v>
                      </c:pt>
                      <c:pt idx="394">
                        <c:v>42338</c:v>
                      </c:pt>
                      <c:pt idx="395">
                        <c:v>42339</c:v>
                      </c:pt>
                      <c:pt idx="396">
                        <c:v>42340</c:v>
                      </c:pt>
                      <c:pt idx="397">
                        <c:v>42341</c:v>
                      </c:pt>
                      <c:pt idx="398">
                        <c:v>42342</c:v>
                      </c:pt>
                      <c:pt idx="399">
                        <c:v>42343</c:v>
                      </c:pt>
                      <c:pt idx="400">
                        <c:v>42344</c:v>
                      </c:pt>
                      <c:pt idx="401">
                        <c:v>42345</c:v>
                      </c:pt>
                      <c:pt idx="402">
                        <c:v>42346</c:v>
                      </c:pt>
                      <c:pt idx="403">
                        <c:v>42347</c:v>
                      </c:pt>
                      <c:pt idx="404">
                        <c:v>42348</c:v>
                      </c:pt>
                      <c:pt idx="405">
                        <c:v>42349</c:v>
                      </c:pt>
                      <c:pt idx="406">
                        <c:v>42350</c:v>
                      </c:pt>
                      <c:pt idx="407">
                        <c:v>42351</c:v>
                      </c:pt>
                      <c:pt idx="408">
                        <c:v>42352</c:v>
                      </c:pt>
                      <c:pt idx="409">
                        <c:v>42353</c:v>
                      </c:pt>
                      <c:pt idx="410">
                        <c:v>42354</c:v>
                      </c:pt>
                      <c:pt idx="411">
                        <c:v>42355</c:v>
                      </c:pt>
                      <c:pt idx="412">
                        <c:v>42356</c:v>
                      </c:pt>
                      <c:pt idx="413">
                        <c:v>42357</c:v>
                      </c:pt>
                      <c:pt idx="414">
                        <c:v>42358</c:v>
                      </c:pt>
                      <c:pt idx="415">
                        <c:v>42359</c:v>
                      </c:pt>
                      <c:pt idx="416">
                        <c:v>42360</c:v>
                      </c:pt>
                      <c:pt idx="417">
                        <c:v>42361</c:v>
                      </c:pt>
                      <c:pt idx="418">
                        <c:v>42362</c:v>
                      </c:pt>
                      <c:pt idx="419">
                        <c:v>42363</c:v>
                      </c:pt>
                      <c:pt idx="420">
                        <c:v>42364</c:v>
                      </c:pt>
                      <c:pt idx="421">
                        <c:v>42365</c:v>
                      </c:pt>
                      <c:pt idx="422">
                        <c:v>42366</c:v>
                      </c:pt>
                      <c:pt idx="423">
                        <c:v>42367</c:v>
                      </c:pt>
                      <c:pt idx="424">
                        <c:v>42368</c:v>
                      </c:pt>
                      <c:pt idx="425">
                        <c:v>42369</c:v>
                      </c:pt>
                      <c:pt idx="426">
                        <c:v>42370</c:v>
                      </c:pt>
                      <c:pt idx="427">
                        <c:v>42371</c:v>
                      </c:pt>
                      <c:pt idx="428">
                        <c:v>42372</c:v>
                      </c:pt>
                      <c:pt idx="429">
                        <c:v>42373</c:v>
                      </c:pt>
                      <c:pt idx="430">
                        <c:v>42374</c:v>
                      </c:pt>
                      <c:pt idx="431">
                        <c:v>42375</c:v>
                      </c:pt>
                      <c:pt idx="432">
                        <c:v>42376</c:v>
                      </c:pt>
                      <c:pt idx="433">
                        <c:v>42377</c:v>
                      </c:pt>
                      <c:pt idx="434">
                        <c:v>42378</c:v>
                      </c:pt>
                      <c:pt idx="435">
                        <c:v>42379</c:v>
                      </c:pt>
                      <c:pt idx="436">
                        <c:v>42380</c:v>
                      </c:pt>
                      <c:pt idx="437">
                        <c:v>42381</c:v>
                      </c:pt>
                      <c:pt idx="438">
                        <c:v>42382</c:v>
                      </c:pt>
                      <c:pt idx="439">
                        <c:v>42383</c:v>
                      </c:pt>
                      <c:pt idx="440">
                        <c:v>42384</c:v>
                      </c:pt>
                      <c:pt idx="441">
                        <c:v>42385</c:v>
                      </c:pt>
                      <c:pt idx="442">
                        <c:v>42386</c:v>
                      </c:pt>
                      <c:pt idx="443">
                        <c:v>42387</c:v>
                      </c:pt>
                      <c:pt idx="444">
                        <c:v>42388</c:v>
                      </c:pt>
                      <c:pt idx="445">
                        <c:v>42389</c:v>
                      </c:pt>
                      <c:pt idx="446">
                        <c:v>42390</c:v>
                      </c:pt>
                      <c:pt idx="447">
                        <c:v>42391</c:v>
                      </c:pt>
                      <c:pt idx="448">
                        <c:v>42392</c:v>
                      </c:pt>
                      <c:pt idx="449">
                        <c:v>42393</c:v>
                      </c:pt>
                      <c:pt idx="450">
                        <c:v>42394</c:v>
                      </c:pt>
                      <c:pt idx="451">
                        <c:v>42395</c:v>
                      </c:pt>
                      <c:pt idx="452">
                        <c:v>42396</c:v>
                      </c:pt>
                      <c:pt idx="453">
                        <c:v>42397</c:v>
                      </c:pt>
                      <c:pt idx="454">
                        <c:v>42398</c:v>
                      </c:pt>
                      <c:pt idx="455">
                        <c:v>42399</c:v>
                      </c:pt>
                      <c:pt idx="456">
                        <c:v>42400</c:v>
                      </c:pt>
                      <c:pt idx="457">
                        <c:v>42401</c:v>
                      </c:pt>
                      <c:pt idx="458">
                        <c:v>42402</c:v>
                      </c:pt>
                      <c:pt idx="459">
                        <c:v>42403</c:v>
                      </c:pt>
                      <c:pt idx="460">
                        <c:v>42404</c:v>
                      </c:pt>
                      <c:pt idx="461">
                        <c:v>42405</c:v>
                      </c:pt>
                      <c:pt idx="462">
                        <c:v>42406</c:v>
                      </c:pt>
                      <c:pt idx="463">
                        <c:v>42407</c:v>
                      </c:pt>
                      <c:pt idx="464">
                        <c:v>42408</c:v>
                      </c:pt>
                      <c:pt idx="465">
                        <c:v>42409</c:v>
                      </c:pt>
                      <c:pt idx="466">
                        <c:v>42410</c:v>
                      </c:pt>
                      <c:pt idx="467">
                        <c:v>42411</c:v>
                      </c:pt>
                      <c:pt idx="468">
                        <c:v>42412</c:v>
                      </c:pt>
                      <c:pt idx="469">
                        <c:v>42413</c:v>
                      </c:pt>
                      <c:pt idx="470">
                        <c:v>42414</c:v>
                      </c:pt>
                      <c:pt idx="471">
                        <c:v>42415</c:v>
                      </c:pt>
                      <c:pt idx="472">
                        <c:v>42416</c:v>
                      </c:pt>
                      <c:pt idx="473">
                        <c:v>42417</c:v>
                      </c:pt>
                      <c:pt idx="474">
                        <c:v>42418</c:v>
                      </c:pt>
                      <c:pt idx="475">
                        <c:v>42419</c:v>
                      </c:pt>
                      <c:pt idx="476">
                        <c:v>42420</c:v>
                      </c:pt>
                      <c:pt idx="477">
                        <c:v>42421</c:v>
                      </c:pt>
                      <c:pt idx="478">
                        <c:v>42422</c:v>
                      </c:pt>
                      <c:pt idx="479">
                        <c:v>42423</c:v>
                      </c:pt>
                      <c:pt idx="480">
                        <c:v>42424</c:v>
                      </c:pt>
                      <c:pt idx="481">
                        <c:v>42425</c:v>
                      </c:pt>
                      <c:pt idx="482">
                        <c:v>42426</c:v>
                      </c:pt>
                      <c:pt idx="483">
                        <c:v>42427</c:v>
                      </c:pt>
                      <c:pt idx="484">
                        <c:v>42428</c:v>
                      </c:pt>
                      <c:pt idx="485">
                        <c:v>42429</c:v>
                      </c:pt>
                      <c:pt idx="486">
                        <c:v>42430</c:v>
                      </c:pt>
                      <c:pt idx="487">
                        <c:v>42431</c:v>
                      </c:pt>
                      <c:pt idx="488">
                        <c:v>42432</c:v>
                      </c:pt>
                      <c:pt idx="489">
                        <c:v>42433</c:v>
                      </c:pt>
                      <c:pt idx="490">
                        <c:v>42434</c:v>
                      </c:pt>
                      <c:pt idx="491">
                        <c:v>42435</c:v>
                      </c:pt>
                      <c:pt idx="492">
                        <c:v>42436</c:v>
                      </c:pt>
                      <c:pt idx="493">
                        <c:v>42437</c:v>
                      </c:pt>
                      <c:pt idx="494">
                        <c:v>42438</c:v>
                      </c:pt>
                      <c:pt idx="495">
                        <c:v>42439</c:v>
                      </c:pt>
                      <c:pt idx="496">
                        <c:v>42440</c:v>
                      </c:pt>
                      <c:pt idx="497">
                        <c:v>42441</c:v>
                      </c:pt>
                      <c:pt idx="498">
                        <c:v>42442</c:v>
                      </c:pt>
                      <c:pt idx="499">
                        <c:v>42443</c:v>
                      </c:pt>
                      <c:pt idx="500">
                        <c:v>42444</c:v>
                      </c:pt>
                      <c:pt idx="501">
                        <c:v>42445</c:v>
                      </c:pt>
                      <c:pt idx="502">
                        <c:v>42446</c:v>
                      </c:pt>
                      <c:pt idx="503">
                        <c:v>42447</c:v>
                      </c:pt>
                      <c:pt idx="504">
                        <c:v>42448</c:v>
                      </c:pt>
                      <c:pt idx="505">
                        <c:v>42449</c:v>
                      </c:pt>
                      <c:pt idx="506">
                        <c:v>42450</c:v>
                      </c:pt>
                      <c:pt idx="507">
                        <c:v>42451</c:v>
                      </c:pt>
                      <c:pt idx="508">
                        <c:v>42452</c:v>
                      </c:pt>
                      <c:pt idx="509">
                        <c:v>42453</c:v>
                      </c:pt>
                      <c:pt idx="510">
                        <c:v>42454</c:v>
                      </c:pt>
                      <c:pt idx="511">
                        <c:v>42455</c:v>
                      </c:pt>
                      <c:pt idx="512">
                        <c:v>42456</c:v>
                      </c:pt>
                      <c:pt idx="513">
                        <c:v>42457</c:v>
                      </c:pt>
                      <c:pt idx="514">
                        <c:v>42458</c:v>
                      </c:pt>
                      <c:pt idx="515">
                        <c:v>42459</c:v>
                      </c:pt>
                      <c:pt idx="516">
                        <c:v>42460</c:v>
                      </c:pt>
                      <c:pt idx="517">
                        <c:v>42461</c:v>
                      </c:pt>
                      <c:pt idx="518">
                        <c:v>42462</c:v>
                      </c:pt>
                      <c:pt idx="519">
                        <c:v>42463</c:v>
                      </c:pt>
                      <c:pt idx="520">
                        <c:v>42464</c:v>
                      </c:pt>
                      <c:pt idx="521">
                        <c:v>42465</c:v>
                      </c:pt>
                      <c:pt idx="522">
                        <c:v>42466</c:v>
                      </c:pt>
                      <c:pt idx="523">
                        <c:v>42467</c:v>
                      </c:pt>
                      <c:pt idx="524">
                        <c:v>42468</c:v>
                      </c:pt>
                      <c:pt idx="525">
                        <c:v>42469</c:v>
                      </c:pt>
                      <c:pt idx="526">
                        <c:v>42470</c:v>
                      </c:pt>
                      <c:pt idx="527">
                        <c:v>42471</c:v>
                      </c:pt>
                      <c:pt idx="528">
                        <c:v>42472</c:v>
                      </c:pt>
                      <c:pt idx="529">
                        <c:v>42473</c:v>
                      </c:pt>
                      <c:pt idx="530">
                        <c:v>42474</c:v>
                      </c:pt>
                      <c:pt idx="531">
                        <c:v>42475</c:v>
                      </c:pt>
                      <c:pt idx="532">
                        <c:v>42476</c:v>
                      </c:pt>
                      <c:pt idx="533">
                        <c:v>42477</c:v>
                      </c:pt>
                      <c:pt idx="534">
                        <c:v>42478</c:v>
                      </c:pt>
                      <c:pt idx="535">
                        <c:v>42479</c:v>
                      </c:pt>
                      <c:pt idx="536">
                        <c:v>42480</c:v>
                      </c:pt>
                      <c:pt idx="537">
                        <c:v>42481</c:v>
                      </c:pt>
                      <c:pt idx="538">
                        <c:v>42482</c:v>
                      </c:pt>
                      <c:pt idx="539">
                        <c:v>42483</c:v>
                      </c:pt>
                      <c:pt idx="540">
                        <c:v>42484</c:v>
                      </c:pt>
                      <c:pt idx="541">
                        <c:v>42485</c:v>
                      </c:pt>
                      <c:pt idx="542">
                        <c:v>42486</c:v>
                      </c:pt>
                      <c:pt idx="543">
                        <c:v>42487</c:v>
                      </c:pt>
                      <c:pt idx="544">
                        <c:v>42488</c:v>
                      </c:pt>
                      <c:pt idx="545">
                        <c:v>42489</c:v>
                      </c:pt>
                      <c:pt idx="546">
                        <c:v>42490</c:v>
                      </c:pt>
                      <c:pt idx="547">
                        <c:v>42491</c:v>
                      </c:pt>
                      <c:pt idx="548">
                        <c:v>42492</c:v>
                      </c:pt>
                      <c:pt idx="549">
                        <c:v>42493</c:v>
                      </c:pt>
                      <c:pt idx="550">
                        <c:v>42494</c:v>
                      </c:pt>
                      <c:pt idx="551">
                        <c:v>42495</c:v>
                      </c:pt>
                      <c:pt idx="552">
                        <c:v>42496</c:v>
                      </c:pt>
                      <c:pt idx="553">
                        <c:v>42497</c:v>
                      </c:pt>
                      <c:pt idx="554">
                        <c:v>42498</c:v>
                      </c:pt>
                      <c:pt idx="555">
                        <c:v>42499</c:v>
                      </c:pt>
                      <c:pt idx="556">
                        <c:v>42500</c:v>
                      </c:pt>
                      <c:pt idx="557">
                        <c:v>42501</c:v>
                      </c:pt>
                      <c:pt idx="558">
                        <c:v>42502</c:v>
                      </c:pt>
                      <c:pt idx="559">
                        <c:v>42503</c:v>
                      </c:pt>
                      <c:pt idx="560">
                        <c:v>42504</c:v>
                      </c:pt>
                      <c:pt idx="561">
                        <c:v>42505</c:v>
                      </c:pt>
                      <c:pt idx="562">
                        <c:v>42506</c:v>
                      </c:pt>
                      <c:pt idx="563">
                        <c:v>42507</c:v>
                      </c:pt>
                      <c:pt idx="564">
                        <c:v>42508</c:v>
                      </c:pt>
                      <c:pt idx="565">
                        <c:v>42509</c:v>
                      </c:pt>
                      <c:pt idx="566">
                        <c:v>42510</c:v>
                      </c:pt>
                      <c:pt idx="567">
                        <c:v>42511</c:v>
                      </c:pt>
                      <c:pt idx="568">
                        <c:v>42512</c:v>
                      </c:pt>
                      <c:pt idx="569">
                        <c:v>42513</c:v>
                      </c:pt>
                      <c:pt idx="570">
                        <c:v>42514</c:v>
                      </c:pt>
                      <c:pt idx="571">
                        <c:v>42515</c:v>
                      </c:pt>
                      <c:pt idx="572">
                        <c:v>42516</c:v>
                      </c:pt>
                      <c:pt idx="573">
                        <c:v>42517</c:v>
                      </c:pt>
                      <c:pt idx="574">
                        <c:v>42518</c:v>
                      </c:pt>
                      <c:pt idx="575">
                        <c:v>42519</c:v>
                      </c:pt>
                      <c:pt idx="576">
                        <c:v>42520</c:v>
                      </c:pt>
                      <c:pt idx="577">
                        <c:v>42522</c:v>
                      </c:pt>
                      <c:pt idx="578">
                        <c:v>42523</c:v>
                      </c:pt>
                      <c:pt idx="579">
                        <c:v>42524</c:v>
                      </c:pt>
                      <c:pt idx="580">
                        <c:v>42525</c:v>
                      </c:pt>
                      <c:pt idx="581">
                        <c:v>42526</c:v>
                      </c:pt>
                      <c:pt idx="582">
                        <c:v>42527</c:v>
                      </c:pt>
                      <c:pt idx="583">
                        <c:v>42528</c:v>
                      </c:pt>
                      <c:pt idx="584">
                        <c:v>42529</c:v>
                      </c:pt>
                      <c:pt idx="585">
                        <c:v>42530</c:v>
                      </c:pt>
                      <c:pt idx="586">
                        <c:v>42531</c:v>
                      </c:pt>
                      <c:pt idx="587">
                        <c:v>42532</c:v>
                      </c:pt>
                      <c:pt idx="588">
                        <c:v>42533</c:v>
                      </c:pt>
                      <c:pt idx="589">
                        <c:v>42534</c:v>
                      </c:pt>
                      <c:pt idx="590">
                        <c:v>42535</c:v>
                      </c:pt>
                      <c:pt idx="591">
                        <c:v>42536</c:v>
                      </c:pt>
                      <c:pt idx="592">
                        <c:v>42537</c:v>
                      </c:pt>
                      <c:pt idx="593">
                        <c:v>42538</c:v>
                      </c:pt>
                      <c:pt idx="594">
                        <c:v>42539</c:v>
                      </c:pt>
                      <c:pt idx="595">
                        <c:v>42540</c:v>
                      </c:pt>
                      <c:pt idx="596">
                        <c:v>42541</c:v>
                      </c:pt>
                      <c:pt idx="597">
                        <c:v>42542</c:v>
                      </c:pt>
                      <c:pt idx="598">
                        <c:v>42543</c:v>
                      </c:pt>
                      <c:pt idx="599">
                        <c:v>42544</c:v>
                      </c:pt>
                      <c:pt idx="600">
                        <c:v>42545</c:v>
                      </c:pt>
                      <c:pt idx="601">
                        <c:v>42546</c:v>
                      </c:pt>
                      <c:pt idx="602">
                        <c:v>42547</c:v>
                      </c:pt>
                      <c:pt idx="603">
                        <c:v>42548</c:v>
                      </c:pt>
                      <c:pt idx="604">
                        <c:v>42549</c:v>
                      </c:pt>
                      <c:pt idx="605">
                        <c:v>42550</c:v>
                      </c:pt>
                      <c:pt idx="606">
                        <c:v>42551</c:v>
                      </c:pt>
                      <c:pt idx="607">
                        <c:v>42552</c:v>
                      </c:pt>
                      <c:pt idx="608">
                        <c:v>42553</c:v>
                      </c:pt>
                      <c:pt idx="609">
                        <c:v>42554</c:v>
                      </c:pt>
                      <c:pt idx="610">
                        <c:v>42555</c:v>
                      </c:pt>
                      <c:pt idx="611">
                        <c:v>42556</c:v>
                      </c:pt>
                      <c:pt idx="612">
                        <c:v>42557</c:v>
                      </c:pt>
                      <c:pt idx="613">
                        <c:v>42558</c:v>
                      </c:pt>
                      <c:pt idx="614">
                        <c:v>42559</c:v>
                      </c:pt>
                      <c:pt idx="615">
                        <c:v>42560</c:v>
                      </c:pt>
                      <c:pt idx="616">
                        <c:v>42561</c:v>
                      </c:pt>
                      <c:pt idx="617">
                        <c:v>42562</c:v>
                      </c:pt>
                      <c:pt idx="618">
                        <c:v>42563</c:v>
                      </c:pt>
                      <c:pt idx="619">
                        <c:v>42564</c:v>
                      </c:pt>
                      <c:pt idx="620">
                        <c:v>42565</c:v>
                      </c:pt>
                      <c:pt idx="621">
                        <c:v>42566</c:v>
                      </c:pt>
                      <c:pt idx="622">
                        <c:v>42567</c:v>
                      </c:pt>
                      <c:pt idx="623">
                        <c:v>42568</c:v>
                      </c:pt>
                      <c:pt idx="624">
                        <c:v>42569</c:v>
                      </c:pt>
                      <c:pt idx="625">
                        <c:v>42570</c:v>
                      </c:pt>
                      <c:pt idx="626">
                        <c:v>42571</c:v>
                      </c:pt>
                      <c:pt idx="627">
                        <c:v>42572</c:v>
                      </c:pt>
                      <c:pt idx="628">
                        <c:v>42573</c:v>
                      </c:pt>
                      <c:pt idx="629">
                        <c:v>42574</c:v>
                      </c:pt>
                      <c:pt idx="630">
                        <c:v>42575</c:v>
                      </c:pt>
                      <c:pt idx="631">
                        <c:v>42576</c:v>
                      </c:pt>
                      <c:pt idx="632">
                        <c:v>42577</c:v>
                      </c:pt>
                      <c:pt idx="633">
                        <c:v>42578</c:v>
                      </c:pt>
                      <c:pt idx="634">
                        <c:v>42579</c:v>
                      </c:pt>
                      <c:pt idx="635">
                        <c:v>42580</c:v>
                      </c:pt>
                      <c:pt idx="636">
                        <c:v>42581</c:v>
                      </c:pt>
                      <c:pt idx="637">
                        <c:v>42582</c:v>
                      </c:pt>
                      <c:pt idx="638">
                        <c:v>42583</c:v>
                      </c:pt>
                      <c:pt idx="639">
                        <c:v>42584</c:v>
                      </c:pt>
                      <c:pt idx="640">
                        <c:v>42585</c:v>
                      </c:pt>
                      <c:pt idx="641">
                        <c:v>42586</c:v>
                      </c:pt>
                      <c:pt idx="642">
                        <c:v>42587</c:v>
                      </c:pt>
                      <c:pt idx="643">
                        <c:v>42588</c:v>
                      </c:pt>
                      <c:pt idx="644">
                        <c:v>42589</c:v>
                      </c:pt>
                      <c:pt idx="645">
                        <c:v>42590</c:v>
                      </c:pt>
                      <c:pt idx="646">
                        <c:v>42591</c:v>
                      </c:pt>
                      <c:pt idx="647">
                        <c:v>42592</c:v>
                      </c:pt>
                      <c:pt idx="648">
                        <c:v>42593</c:v>
                      </c:pt>
                      <c:pt idx="649">
                        <c:v>42594</c:v>
                      </c:pt>
                      <c:pt idx="650">
                        <c:v>42595</c:v>
                      </c:pt>
                      <c:pt idx="651">
                        <c:v>42596</c:v>
                      </c:pt>
                      <c:pt idx="652">
                        <c:v>42597</c:v>
                      </c:pt>
                      <c:pt idx="653">
                        <c:v>42598</c:v>
                      </c:pt>
                      <c:pt idx="654">
                        <c:v>42599</c:v>
                      </c:pt>
                      <c:pt idx="655">
                        <c:v>42600</c:v>
                      </c:pt>
                      <c:pt idx="656">
                        <c:v>42601</c:v>
                      </c:pt>
                      <c:pt idx="657">
                        <c:v>42602</c:v>
                      </c:pt>
                      <c:pt idx="658">
                        <c:v>42603</c:v>
                      </c:pt>
                      <c:pt idx="659">
                        <c:v>42604</c:v>
                      </c:pt>
                      <c:pt idx="660">
                        <c:v>42605</c:v>
                      </c:pt>
                      <c:pt idx="661">
                        <c:v>42606</c:v>
                      </c:pt>
                      <c:pt idx="662">
                        <c:v>42607</c:v>
                      </c:pt>
                      <c:pt idx="663">
                        <c:v>42608</c:v>
                      </c:pt>
                      <c:pt idx="664">
                        <c:v>42609</c:v>
                      </c:pt>
                      <c:pt idx="665">
                        <c:v>42610</c:v>
                      </c:pt>
                      <c:pt idx="666">
                        <c:v>42611</c:v>
                      </c:pt>
                      <c:pt idx="667">
                        <c:v>42612</c:v>
                      </c:pt>
                      <c:pt idx="668">
                        <c:v>42613</c:v>
                      </c:pt>
                      <c:pt idx="669">
                        <c:v>42614</c:v>
                      </c:pt>
                      <c:pt idx="670">
                        <c:v>42615</c:v>
                      </c:pt>
                      <c:pt idx="671">
                        <c:v>42616</c:v>
                      </c:pt>
                      <c:pt idx="672">
                        <c:v>42617</c:v>
                      </c:pt>
                      <c:pt idx="673">
                        <c:v>42618</c:v>
                      </c:pt>
                      <c:pt idx="674">
                        <c:v>42619</c:v>
                      </c:pt>
                      <c:pt idx="675">
                        <c:v>42620</c:v>
                      </c:pt>
                      <c:pt idx="676">
                        <c:v>42621</c:v>
                      </c:pt>
                      <c:pt idx="677">
                        <c:v>42622</c:v>
                      </c:pt>
                      <c:pt idx="678">
                        <c:v>42623</c:v>
                      </c:pt>
                      <c:pt idx="679">
                        <c:v>42624</c:v>
                      </c:pt>
                      <c:pt idx="680">
                        <c:v>42625</c:v>
                      </c:pt>
                      <c:pt idx="681">
                        <c:v>42626</c:v>
                      </c:pt>
                      <c:pt idx="682">
                        <c:v>42627</c:v>
                      </c:pt>
                      <c:pt idx="683">
                        <c:v>42628</c:v>
                      </c:pt>
                      <c:pt idx="684">
                        <c:v>42629</c:v>
                      </c:pt>
                      <c:pt idx="685">
                        <c:v>42630</c:v>
                      </c:pt>
                      <c:pt idx="686">
                        <c:v>42631</c:v>
                      </c:pt>
                      <c:pt idx="687">
                        <c:v>42632</c:v>
                      </c:pt>
                      <c:pt idx="688">
                        <c:v>42633</c:v>
                      </c:pt>
                      <c:pt idx="689">
                        <c:v>42634</c:v>
                      </c:pt>
                      <c:pt idx="690">
                        <c:v>42635</c:v>
                      </c:pt>
                      <c:pt idx="691">
                        <c:v>42636</c:v>
                      </c:pt>
                      <c:pt idx="692">
                        <c:v>42637</c:v>
                      </c:pt>
                      <c:pt idx="693">
                        <c:v>42638</c:v>
                      </c:pt>
                      <c:pt idx="694">
                        <c:v>42639</c:v>
                      </c:pt>
                      <c:pt idx="695">
                        <c:v>42640</c:v>
                      </c:pt>
                      <c:pt idx="696">
                        <c:v>42641</c:v>
                      </c:pt>
                      <c:pt idx="697">
                        <c:v>42642</c:v>
                      </c:pt>
                      <c:pt idx="698">
                        <c:v>42643</c:v>
                      </c:pt>
                      <c:pt idx="699">
                        <c:v>42644</c:v>
                      </c:pt>
                      <c:pt idx="700">
                        <c:v>42645</c:v>
                      </c:pt>
                      <c:pt idx="701">
                        <c:v>42646</c:v>
                      </c:pt>
                      <c:pt idx="702">
                        <c:v>42647</c:v>
                      </c:pt>
                      <c:pt idx="703">
                        <c:v>42648</c:v>
                      </c:pt>
                      <c:pt idx="704">
                        <c:v>42649</c:v>
                      </c:pt>
                      <c:pt idx="705">
                        <c:v>42650</c:v>
                      </c:pt>
                      <c:pt idx="706">
                        <c:v>42651</c:v>
                      </c:pt>
                      <c:pt idx="707">
                        <c:v>42652</c:v>
                      </c:pt>
                      <c:pt idx="708">
                        <c:v>42653</c:v>
                      </c:pt>
                      <c:pt idx="709">
                        <c:v>42654</c:v>
                      </c:pt>
                      <c:pt idx="710">
                        <c:v>42655</c:v>
                      </c:pt>
                      <c:pt idx="711">
                        <c:v>42656</c:v>
                      </c:pt>
                      <c:pt idx="712">
                        <c:v>42657</c:v>
                      </c:pt>
                      <c:pt idx="713">
                        <c:v>42658</c:v>
                      </c:pt>
                      <c:pt idx="714">
                        <c:v>42659</c:v>
                      </c:pt>
                      <c:pt idx="715">
                        <c:v>42660</c:v>
                      </c:pt>
                      <c:pt idx="716">
                        <c:v>42661</c:v>
                      </c:pt>
                      <c:pt idx="717">
                        <c:v>42662</c:v>
                      </c:pt>
                      <c:pt idx="718">
                        <c:v>42663</c:v>
                      </c:pt>
                      <c:pt idx="719">
                        <c:v>42664</c:v>
                      </c:pt>
                      <c:pt idx="720">
                        <c:v>42665</c:v>
                      </c:pt>
                      <c:pt idx="721">
                        <c:v>42666</c:v>
                      </c:pt>
                      <c:pt idx="722">
                        <c:v>42667</c:v>
                      </c:pt>
                      <c:pt idx="723">
                        <c:v>42668</c:v>
                      </c:pt>
                      <c:pt idx="724">
                        <c:v>42669</c:v>
                      </c:pt>
                      <c:pt idx="725">
                        <c:v>42670</c:v>
                      </c:pt>
                      <c:pt idx="726">
                        <c:v>42671</c:v>
                      </c:pt>
                      <c:pt idx="727">
                        <c:v>42672</c:v>
                      </c:pt>
                      <c:pt idx="728">
                        <c:v>42673</c:v>
                      </c:pt>
                      <c:pt idx="729">
                        <c:v>42674</c:v>
                      </c:pt>
                      <c:pt idx="730">
                        <c:v>42675</c:v>
                      </c:pt>
                      <c:pt idx="731">
                        <c:v>42676</c:v>
                      </c:pt>
                      <c:pt idx="732">
                        <c:v>42677</c:v>
                      </c:pt>
                      <c:pt idx="733">
                        <c:v>42678</c:v>
                      </c:pt>
                      <c:pt idx="734">
                        <c:v>42679</c:v>
                      </c:pt>
                      <c:pt idx="735">
                        <c:v>42680</c:v>
                      </c:pt>
                      <c:pt idx="736">
                        <c:v>42681</c:v>
                      </c:pt>
                      <c:pt idx="737">
                        <c:v>42682</c:v>
                      </c:pt>
                      <c:pt idx="738">
                        <c:v>42683</c:v>
                      </c:pt>
                      <c:pt idx="739">
                        <c:v>42684</c:v>
                      </c:pt>
                      <c:pt idx="740">
                        <c:v>42685</c:v>
                      </c:pt>
                      <c:pt idx="741">
                        <c:v>42686</c:v>
                      </c:pt>
                      <c:pt idx="742">
                        <c:v>42687</c:v>
                      </c:pt>
                      <c:pt idx="743">
                        <c:v>42688</c:v>
                      </c:pt>
                      <c:pt idx="744">
                        <c:v>42689</c:v>
                      </c:pt>
                      <c:pt idx="745">
                        <c:v>42690</c:v>
                      </c:pt>
                      <c:pt idx="746">
                        <c:v>42691</c:v>
                      </c:pt>
                      <c:pt idx="747">
                        <c:v>42692</c:v>
                      </c:pt>
                      <c:pt idx="748">
                        <c:v>42693</c:v>
                      </c:pt>
                      <c:pt idx="749">
                        <c:v>42694</c:v>
                      </c:pt>
                      <c:pt idx="750">
                        <c:v>42695</c:v>
                      </c:pt>
                      <c:pt idx="751">
                        <c:v>42696</c:v>
                      </c:pt>
                      <c:pt idx="752">
                        <c:v>42697</c:v>
                      </c:pt>
                      <c:pt idx="753">
                        <c:v>42698</c:v>
                      </c:pt>
                      <c:pt idx="754">
                        <c:v>42699</c:v>
                      </c:pt>
                      <c:pt idx="755">
                        <c:v>42700</c:v>
                      </c:pt>
                      <c:pt idx="756">
                        <c:v>42701</c:v>
                      </c:pt>
                      <c:pt idx="757">
                        <c:v>42702</c:v>
                      </c:pt>
                      <c:pt idx="758">
                        <c:v>42703</c:v>
                      </c:pt>
                      <c:pt idx="759">
                        <c:v>42704</c:v>
                      </c:pt>
                      <c:pt idx="760">
                        <c:v>42705</c:v>
                      </c:pt>
                      <c:pt idx="761">
                        <c:v>42706</c:v>
                      </c:pt>
                      <c:pt idx="762">
                        <c:v>42707</c:v>
                      </c:pt>
                      <c:pt idx="763">
                        <c:v>42708</c:v>
                      </c:pt>
                      <c:pt idx="764">
                        <c:v>42709</c:v>
                      </c:pt>
                      <c:pt idx="765">
                        <c:v>42710</c:v>
                      </c:pt>
                      <c:pt idx="766">
                        <c:v>42711</c:v>
                      </c:pt>
                      <c:pt idx="767">
                        <c:v>42712</c:v>
                      </c:pt>
                      <c:pt idx="768">
                        <c:v>42713</c:v>
                      </c:pt>
                      <c:pt idx="769">
                        <c:v>42714</c:v>
                      </c:pt>
                      <c:pt idx="770">
                        <c:v>42715</c:v>
                      </c:pt>
                      <c:pt idx="771">
                        <c:v>42716</c:v>
                      </c:pt>
                      <c:pt idx="772">
                        <c:v>42717</c:v>
                      </c:pt>
                      <c:pt idx="773">
                        <c:v>42718</c:v>
                      </c:pt>
                      <c:pt idx="774">
                        <c:v>42719</c:v>
                      </c:pt>
                      <c:pt idx="775">
                        <c:v>42720</c:v>
                      </c:pt>
                      <c:pt idx="776">
                        <c:v>42721</c:v>
                      </c:pt>
                      <c:pt idx="777">
                        <c:v>42722</c:v>
                      </c:pt>
                      <c:pt idx="778">
                        <c:v>42723</c:v>
                      </c:pt>
                      <c:pt idx="779">
                        <c:v>42724</c:v>
                      </c:pt>
                      <c:pt idx="780">
                        <c:v>42725</c:v>
                      </c:pt>
                      <c:pt idx="781">
                        <c:v>42726</c:v>
                      </c:pt>
                      <c:pt idx="782">
                        <c:v>42727</c:v>
                      </c:pt>
                      <c:pt idx="783">
                        <c:v>42728</c:v>
                      </c:pt>
                      <c:pt idx="784">
                        <c:v>42729</c:v>
                      </c:pt>
                      <c:pt idx="785">
                        <c:v>42730</c:v>
                      </c:pt>
                      <c:pt idx="786">
                        <c:v>42731</c:v>
                      </c:pt>
                      <c:pt idx="787">
                        <c:v>42732</c:v>
                      </c:pt>
                      <c:pt idx="788">
                        <c:v>42733</c:v>
                      </c:pt>
                      <c:pt idx="789">
                        <c:v>42734</c:v>
                      </c:pt>
                      <c:pt idx="790">
                        <c:v>42735</c:v>
                      </c:pt>
                      <c:pt idx="791">
                        <c:v>42736</c:v>
                      </c:pt>
                      <c:pt idx="792">
                        <c:v>42737</c:v>
                      </c:pt>
                      <c:pt idx="793">
                        <c:v>42738</c:v>
                      </c:pt>
                      <c:pt idx="794">
                        <c:v>42739</c:v>
                      </c:pt>
                      <c:pt idx="795">
                        <c:v>42740</c:v>
                      </c:pt>
                      <c:pt idx="796">
                        <c:v>42741</c:v>
                      </c:pt>
                      <c:pt idx="797">
                        <c:v>42742</c:v>
                      </c:pt>
                      <c:pt idx="798">
                        <c:v>42743</c:v>
                      </c:pt>
                      <c:pt idx="799">
                        <c:v>42744</c:v>
                      </c:pt>
                      <c:pt idx="800">
                        <c:v>42745</c:v>
                      </c:pt>
                      <c:pt idx="801">
                        <c:v>42746</c:v>
                      </c:pt>
                      <c:pt idx="802">
                        <c:v>42747</c:v>
                      </c:pt>
                      <c:pt idx="803">
                        <c:v>42748</c:v>
                      </c:pt>
                      <c:pt idx="804">
                        <c:v>42749</c:v>
                      </c:pt>
                      <c:pt idx="805">
                        <c:v>42750</c:v>
                      </c:pt>
                      <c:pt idx="806">
                        <c:v>42751</c:v>
                      </c:pt>
                      <c:pt idx="807">
                        <c:v>42752</c:v>
                      </c:pt>
                      <c:pt idx="808">
                        <c:v>42753</c:v>
                      </c:pt>
                      <c:pt idx="809">
                        <c:v>42754</c:v>
                      </c:pt>
                      <c:pt idx="810">
                        <c:v>42755</c:v>
                      </c:pt>
                      <c:pt idx="811">
                        <c:v>42756</c:v>
                      </c:pt>
                      <c:pt idx="812">
                        <c:v>42757</c:v>
                      </c:pt>
                      <c:pt idx="813">
                        <c:v>42758</c:v>
                      </c:pt>
                      <c:pt idx="814">
                        <c:v>42759</c:v>
                      </c:pt>
                      <c:pt idx="815">
                        <c:v>42760</c:v>
                      </c:pt>
                      <c:pt idx="816">
                        <c:v>42761</c:v>
                      </c:pt>
                      <c:pt idx="817">
                        <c:v>42762</c:v>
                      </c:pt>
                      <c:pt idx="818">
                        <c:v>42763</c:v>
                      </c:pt>
                      <c:pt idx="819">
                        <c:v>42764</c:v>
                      </c:pt>
                      <c:pt idx="820">
                        <c:v>42765</c:v>
                      </c:pt>
                      <c:pt idx="821">
                        <c:v>42766</c:v>
                      </c:pt>
                      <c:pt idx="822">
                        <c:v>42767</c:v>
                      </c:pt>
                      <c:pt idx="823">
                        <c:v>42768</c:v>
                      </c:pt>
                      <c:pt idx="824">
                        <c:v>42769</c:v>
                      </c:pt>
                      <c:pt idx="825">
                        <c:v>42770</c:v>
                      </c:pt>
                      <c:pt idx="826">
                        <c:v>42771</c:v>
                      </c:pt>
                      <c:pt idx="827">
                        <c:v>42772</c:v>
                      </c:pt>
                      <c:pt idx="828">
                        <c:v>42773</c:v>
                      </c:pt>
                      <c:pt idx="829">
                        <c:v>42774</c:v>
                      </c:pt>
                      <c:pt idx="830">
                        <c:v>42775</c:v>
                      </c:pt>
                      <c:pt idx="831">
                        <c:v>42776</c:v>
                      </c:pt>
                      <c:pt idx="832">
                        <c:v>42777</c:v>
                      </c:pt>
                      <c:pt idx="833">
                        <c:v>42778</c:v>
                      </c:pt>
                      <c:pt idx="834">
                        <c:v>42779</c:v>
                      </c:pt>
                      <c:pt idx="835">
                        <c:v>42780</c:v>
                      </c:pt>
                      <c:pt idx="836">
                        <c:v>42781</c:v>
                      </c:pt>
                      <c:pt idx="837">
                        <c:v>42782</c:v>
                      </c:pt>
                      <c:pt idx="838">
                        <c:v>42783</c:v>
                      </c:pt>
                      <c:pt idx="839">
                        <c:v>42784</c:v>
                      </c:pt>
                      <c:pt idx="840">
                        <c:v>42785</c:v>
                      </c:pt>
                      <c:pt idx="841">
                        <c:v>42786</c:v>
                      </c:pt>
                      <c:pt idx="842">
                        <c:v>42787</c:v>
                      </c:pt>
                      <c:pt idx="843">
                        <c:v>42788</c:v>
                      </c:pt>
                      <c:pt idx="844">
                        <c:v>42789</c:v>
                      </c:pt>
                      <c:pt idx="845">
                        <c:v>42790</c:v>
                      </c:pt>
                      <c:pt idx="846">
                        <c:v>42791</c:v>
                      </c:pt>
                      <c:pt idx="847">
                        <c:v>42792</c:v>
                      </c:pt>
                      <c:pt idx="848">
                        <c:v>42793</c:v>
                      </c:pt>
                      <c:pt idx="849">
                        <c:v>42794</c:v>
                      </c:pt>
                      <c:pt idx="850">
                        <c:v>42795</c:v>
                      </c:pt>
                      <c:pt idx="851">
                        <c:v>42796</c:v>
                      </c:pt>
                      <c:pt idx="852">
                        <c:v>42797</c:v>
                      </c:pt>
                      <c:pt idx="853">
                        <c:v>42798</c:v>
                      </c:pt>
                      <c:pt idx="854">
                        <c:v>42799</c:v>
                      </c:pt>
                      <c:pt idx="855">
                        <c:v>42800</c:v>
                      </c:pt>
                      <c:pt idx="856">
                        <c:v>42801</c:v>
                      </c:pt>
                      <c:pt idx="857">
                        <c:v>42802</c:v>
                      </c:pt>
                      <c:pt idx="858">
                        <c:v>42803</c:v>
                      </c:pt>
                      <c:pt idx="859">
                        <c:v>42804</c:v>
                      </c:pt>
                      <c:pt idx="860">
                        <c:v>42805</c:v>
                      </c:pt>
                      <c:pt idx="861">
                        <c:v>42806</c:v>
                      </c:pt>
                      <c:pt idx="862">
                        <c:v>42807</c:v>
                      </c:pt>
                      <c:pt idx="863">
                        <c:v>42808</c:v>
                      </c:pt>
                      <c:pt idx="864">
                        <c:v>42809</c:v>
                      </c:pt>
                      <c:pt idx="865">
                        <c:v>42810</c:v>
                      </c:pt>
                      <c:pt idx="866">
                        <c:v>42811</c:v>
                      </c:pt>
                      <c:pt idx="867">
                        <c:v>42812</c:v>
                      </c:pt>
                      <c:pt idx="868">
                        <c:v>42813</c:v>
                      </c:pt>
                      <c:pt idx="869">
                        <c:v>42814</c:v>
                      </c:pt>
                      <c:pt idx="870">
                        <c:v>42815</c:v>
                      </c:pt>
                      <c:pt idx="871">
                        <c:v>42816</c:v>
                      </c:pt>
                      <c:pt idx="872">
                        <c:v>42817</c:v>
                      </c:pt>
                      <c:pt idx="873">
                        <c:v>42818</c:v>
                      </c:pt>
                      <c:pt idx="874">
                        <c:v>42819</c:v>
                      </c:pt>
                      <c:pt idx="875">
                        <c:v>42820</c:v>
                      </c:pt>
                      <c:pt idx="876">
                        <c:v>42821</c:v>
                      </c:pt>
                      <c:pt idx="877">
                        <c:v>42822</c:v>
                      </c:pt>
                      <c:pt idx="878">
                        <c:v>42823</c:v>
                      </c:pt>
                      <c:pt idx="879">
                        <c:v>42824</c:v>
                      </c:pt>
                      <c:pt idx="880">
                        <c:v>42825</c:v>
                      </c:pt>
                      <c:pt idx="881">
                        <c:v>42826</c:v>
                      </c:pt>
                      <c:pt idx="882">
                        <c:v>42827</c:v>
                      </c:pt>
                      <c:pt idx="883">
                        <c:v>42828</c:v>
                      </c:pt>
                      <c:pt idx="884">
                        <c:v>42829</c:v>
                      </c:pt>
                      <c:pt idx="885">
                        <c:v>42830</c:v>
                      </c:pt>
                      <c:pt idx="886">
                        <c:v>42831</c:v>
                      </c:pt>
                      <c:pt idx="887">
                        <c:v>42832</c:v>
                      </c:pt>
                      <c:pt idx="888">
                        <c:v>42833</c:v>
                      </c:pt>
                      <c:pt idx="889">
                        <c:v>42834</c:v>
                      </c:pt>
                      <c:pt idx="890">
                        <c:v>42835</c:v>
                      </c:pt>
                      <c:pt idx="891">
                        <c:v>42836</c:v>
                      </c:pt>
                      <c:pt idx="892">
                        <c:v>42837</c:v>
                      </c:pt>
                      <c:pt idx="893">
                        <c:v>42838</c:v>
                      </c:pt>
                      <c:pt idx="894">
                        <c:v>42839</c:v>
                      </c:pt>
                      <c:pt idx="895">
                        <c:v>42840</c:v>
                      </c:pt>
                      <c:pt idx="896">
                        <c:v>42841</c:v>
                      </c:pt>
                      <c:pt idx="897">
                        <c:v>42842</c:v>
                      </c:pt>
                      <c:pt idx="898">
                        <c:v>42843</c:v>
                      </c:pt>
                      <c:pt idx="899">
                        <c:v>42844</c:v>
                      </c:pt>
                      <c:pt idx="900">
                        <c:v>42845</c:v>
                      </c:pt>
                      <c:pt idx="901">
                        <c:v>42846</c:v>
                      </c:pt>
                      <c:pt idx="902">
                        <c:v>42847</c:v>
                      </c:pt>
                      <c:pt idx="903">
                        <c:v>42848</c:v>
                      </c:pt>
                      <c:pt idx="904">
                        <c:v>42849</c:v>
                      </c:pt>
                      <c:pt idx="905">
                        <c:v>42850</c:v>
                      </c:pt>
                      <c:pt idx="906">
                        <c:v>42851</c:v>
                      </c:pt>
                      <c:pt idx="907">
                        <c:v>42852</c:v>
                      </c:pt>
                      <c:pt idx="908">
                        <c:v>42853</c:v>
                      </c:pt>
                      <c:pt idx="909">
                        <c:v>42854</c:v>
                      </c:pt>
                      <c:pt idx="910">
                        <c:v>42855</c:v>
                      </c:pt>
                      <c:pt idx="911">
                        <c:v>42856</c:v>
                      </c:pt>
                      <c:pt idx="912">
                        <c:v>42857</c:v>
                      </c:pt>
                      <c:pt idx="913">
                        <c:v>42858</c:v>
                      </c:pt>
                      <c:pt idx="914">
                        <c:v>42859</c:v>
                      </c:pt>
                      <c:pt idx="915">
                        <c:v>42860</c:v>
                      </c:pt>
                      <c:pt idx="916">
                        <c:v>42861</c:v>
                      </c:pt>
                      <c:pt idx="917">
                        <c:v>42862</c:v>
                      </c:pt>
                      <c:pt idx="918">
                        <c:v>42863</c:v>
                      </c:pt>
                      <c:pt idx="919">
                        <c:v>42864</c:v>
                      </c:pt>
                      <c:pt idx="920">
                        <c:v>42865</c:v>
                      </c:pt>
                      <c:pt idx="921">
                        <c:v>42866</c:v>
                      </c:pt>
                      <c:pt idx="922">
                        <c:v>42867</c:v>
                      </c:pt>
                      <c:pt idx="923">
                        <c:v>42868</c:v>
                      </c:pt>
                      <c:pt idx="924">
                        <c:v>42869</c:v>
                      </c:pt>
                      <c:pt idx="925">
                        <c:v>42870</c:v>
                      </c:pt>
                      <c:pt idx="926">
                        <c:v>42871</c:v>
                      </c:pt>
                      <c:pt idx="927">
                        <c:v>42872</c:v>
                      </c:pt>
                      <c:pt idx="928">
                        <c:v>42873</c:v>
                      </c:pt>
                      <c:pt idx="929">
                        <c:v>42874</c:v>
                      </c:pt>
                      <c:pt idx="930">
                        <c:v>42875</c:v>
                      </c:pt>
                      <c:pt idx="931">
                        <c:v>42876</c:v>
                      </c:pt>
                      <c:pt idx="932">
                        <c:v>42877</c:v>
                      </c:pt>
                      <c:pt idx="933">
                        <c:v>42878</c:v>
                      </c:pt>
                      <c:pt idx="934">
                        <c:v>42879</c:v>
                      </c:pt>
                      <c:pt idx="935">
                        <c:v>42880</c:v>
                      </c:pt>
                      <c:pt idx="936">
                        <c:v>42881</c:v>
                      </c:pt>
                      <c:pt idx="937">
                        <c:v>42882</c:v>
                      </c:pt>
                      <c:pt idx="938">
                        <c:v>42883</c:v>
                      </c:pt>
                      <c:pt idx="939">
                        <c:v>42884</c:v>
                      </c:pt>
                      <c:pt idx="940">
                        <c:v>42885</c:v>
                      </c:pt>
                      <c:pt idx="941">
                        <c:v>42886</c:v>
                      </c:pt>
                      <c:pt idx="942">
                        <c:v>42887</c:v>
                      </c:pt>
                      <c:pt idx="943">
                        <c:v>42888</c:v>
                      </c:pt>
                      <c:pt idx="944">
                        <c:v>42889</c:v>
                      </c:pt>
                      <c:pt idx="945">
                        <c:v>42890</c:v>
                      </c:pt>
                      <c:pt idx="946">
                        <c:v>42891</c:v>
                      </c:pt>
                      <c:pt idx="947">
                        <c:v>42892</c:v>
                      </c:pt>
                      <c:pt idx="948">
                        <c:v>42893</c:v>
                      </c:pt>
                      <c:pt idx="949">
                        <c:v>42894</c:v>
                      </c:pt>
                      <c:pt idx="950">
                        <c:v>42895</c:v>
                      </c:pt>
                      <c:pt idx="951">
                        <c:v>42896</c:v>
                      </c:pt>
                      <c:pt idx="952">
                        <c:v>42897</c:v>
                      </c:pt>
                      <c:pt idx="953">
                        <c:v>42898</c:v>
                      </c:pt>
                      <c:pt idx="954">
                        <c:v>42899</c:v>
                      </c:pt>
                      <c:pt idx="955">
                        <c:v>42900</c:v>
                      </c:pt>
                      <c:pt idx="956">
                        <c:v>42901</c:v>
                      </c:pt>
                      <c:pt idx="957">
                        <c:v>42902</c:v>
                      </c:pt>
                      <c:pt idx="958">
                        <c:v>42903</c:v>
                      </c:pt>
                      <c:pt idx="959">
                        <c:v>42904</c:v>
                      </c:pt>
                      <c:pt idx="960">
                        <c:v>42905</c:v>
                      </c:pt>
                      <c:pt idx="961">
                        <c:v>42906</c:v>
                      </c:pt>
                      <c:pt idx="962">
                        <c:v>42907</c:v>
                      </c:pt>
                      <c:pt idx="963">
                        <c:v>42908</c:v>
                      </c:pt>
                      <c:pt idx="964">
                        <c:v>42909</c:v>
                      </c:pt>
                      <c:pt idx="965">
                        <c:v>42910</c:v>
                      </c:pt>
                      <c:pt idx="966">
                        <c:v>42911</c:v>
                      </c:pt>
                      <c:pt idx="967">
                        <c:v>42912</c:v>
                      </c:pt>
                      <c:pt idx="968">
                        <c:v>42913</c:v>
                      </c:pt>
                      <c:pt idx="969">
                        <c:v>42914</c:v>
                      </c:pt>
                      <c:pt idx="970">
                        <c:v>42915</c:v>
                      </c:pt>
                      <c:pt idx="971">
                        <c:v>42916</c:v>
                      </c:pt>
                      <c:pt idx="972">
                        <c:v>42917</c:v>
                      </c:pt>
                      <c:pt idx="973">
                        <c:v>42918</c:v>
                      </c:pt>
                      <c:pt idx="974">
                        <c:v>42919</c:v>
                      </c:pt>
                      <c:pt idx="975">
                        <c:v>42920</c:v>
                      </c:pt>
                      <c:pt idx="976">
                        <c:v>42921</c:v>
                      </c:pt>
                      <c:pt idx="977">
                        <c:v>42922</c:v>
                      </c:pt>
                      <c:pt idx="978">
                        <c:v>42923</c:v>
                      </c:pt>
                      <c:pt idx="979">
                        <c:v>42924</c:v>
                      </c:pt>
                      <c:pt idx="980">
                        <c:v>42925</c:v>
                      </c:pt>
                      <c:pt idx="981">
                        <c:v>42926</c:v>
                      </c:pt>
                      <c:pt idx="982">
                        <c:v>42927</c:v>
                      </c:pt>
                      <c:pt idx="983">
                        <c:v>42928</c:v>
                      </c:pt>
                      <c:pt idx="984">
                        <c:v>42929</c:v>
                      </c:pt>
                      <c:pt idx="985">
                        <c:v>42930</c:v>
                      </c:pt>
                      <c:pt idx="986">
                        <c:v>42931</c:v>
                      </c:pt>
                      <c:pt idx="987">
                        <c:v>42932</c:v>
                      </c:pt>
                      <c:pt idx="988">
                        <c:v>42933</c:v>
                      </c:pt>
                      <c:pt idx="989">
                        <c:v>42934</c:v>
                      </c:pt>
                      <c:pt idx="990">
                        <c:v>42935</c:v>
                      </c:pt>
                      <c:pt idx="991">
                        <c:v>42936</c:v>
                      </c:pt>
                      <c:pt idx="992">
                        <c:v>42937</c:v>
                      </c:pt>
                      <c:pt idx="993">
                        <c:v>42938</c:v>
                      </c:pt>
                      <c:pt idx="994">
                        <c:v>42939</c:v>
                      </c:pt>
                      <c:pt idx="995">
                        <c:v>42940</c:v>
                      </c:pt>
                      <c:pt idx="996">
                        <c:v>42941</c:v>
                      </c:pt>
                      <c:pt idx="997">
                        <c:v>42942</c:v>
                      </c:pt>
                      <c:pt idx="998">
                        <c:v>42943</c:v>
                      </c:pt>
                      <c:pt idx="999">
                        <c:v>42944</c:v>
                      </c:pt>
                      <c:pt idx="1000">
                        <c:v>42945</c:v>
                      </c:pt>
                      <c:pt idx="1001">
                        <c:v>42946</c:v>
                      </c:pt>
                      <c:pt idx="1002">
                        <c:v>42947</c:v>
                      </c:pt>
                      <c:pt idx="1003">
                        <c:v>42948</c:v>
                      </c:pt>
                      <c:pt idx="1004">
                        <c:v>42949</c:v>
                      </c:pt>
                      <c:pt idx="1005">
                        <c:v>42950</c:v>
                      </c:pt>
                      <c:pt idx="1006">
                        <c:v>42951</c:v>
                      </c:pt>
                      <c:pt idx="1007">
                        <c:v>42952</c:v>
                      </c:pt>
                      <c:pt idx="1008">
                        <c:v>42953</c:v>
                      </c:pt>
                      <c:pt idx="1009">
                        <c:v>42954</c:v>
                      </c:pt>
                      <c:pt idx="1010">
                        <c:v>42955</c:v>
                      </c:pt>
                      <c:pt idx="1011">
                        <c:v>42956</c:v>
                      </c:pt>
                      <c:pt idx="1012">
                        <c:v>42957</c:v>
                      </c:pt>
                      <c:pt idx="1013">
                        <c:v>42958</c:v>
                      </c:pt>
                      <c:pt idx="1014">
                        <c:v>42959</c:v>
                      </c:pt>
                      <c:pt idx="1015">
                        <c:v>42960</c:v>
                      </c:pt>
                      <c:pt idx="1016">
                        <c:v>42961</c:v>
                      </c:pt>
                      <c:pt idx="1017">
                        <c:v>42962</c:v>
                      </c:pt>
                      <c:pt idx="1018">
                        <c:v>42963</c:v>
                      </c:pt>
                      <c:pt idx="1019">
                        <c:v>42964</c:v>
                      </c:pt>
                      <c:pt idx="1020">
                        <c:v>42965</c:v>
                      </c:pt>
                      <c:pt idx="1021">
                        <c:v>42966</c:v>
                      </c:pt>
                      <c:pt idx="1022">
                        <c:v>42967</c:v>
                      </c:pt>
                      <c:pt idx="1023">
                        <c:v>42968</c:v>
                      </c:pt>
                      <c:pt idx="1024">
                        <c:v>42969</c:v>
                      </c:pt>
                      <c:pt idx="1025">
                        <c:v>42970</c:v>
                      </c:pt>
                      <c:pt idx="1026">
                        <c:v>42971</c:v>
                      </c:pt>
                      <c:pt idx="1027">
                        <c:v>42972</c:v>
                      </c:pt>
                      <c:pt idx="1028">
                        <c:v>42973</c:v>
                      </c:pt>
                      <c:pt idx="1029">
                        <c:v>42974</c:v>
                      </c:pt>
                      <c:pt idx="1030">
                        <c:v>42975</c:v>
                      </c:pt>
                      <c:pt idx="1031">
                        <c:v>42976</c:v>
                      </c:pt>
                      <c:pt idx="1032">
                        <c:v>42977</c:v>
                      </c:pt>
                      <c:pt idx="1033">
                        <c:v>42978</c:v>
                      </c:pt>
                      <c:pt idx="1034">
                        <c:v>42979</c:v>
                      </c:pt>
                      <c:pt idx="1035">
                        <c:v>42980</c:v>
                      </c:pt>
                      <c:pt idx="1036">
                        <c:v>42981</c:v>
                      </c:pt>
                      <c:pt idx="1037">
                        <c:v>42982</c:v>
                      </c:pt>
                      <c:pt idx="1038">
                        <c:v>42983</c:v>
                      </c:pt>
                      <c:pt idx="1039">
                        <c:v>42984</c:v>
                      </c:pt>
                      <c:pt idx="1040">
                        <c:v>42985</c:v>
                      </c:pt>
                      <c:pt idx="1041">
                        <c:v>42986</c:v>
                      </c:pt>
                      <c:pt idx="1042">
                        <c:v>42987</c:v>
                      </c:pt>
                      <c:pt idx="1043">
                        <c:v>42988</c:v>
                      </c:pt>
                      <c:pt idx="1044">
                        <c:v>42989</c:v>
                      </c:pt>
                      <c:pt idx="1045">
                        <c:v>42990</c:v>
                      </c:pt>
                      <c:pt idx="1046">
                        <c:v>42991</c:v>
                      </c:pt>
                      <c:pt idx="1047">
                        <c:v>42992</c:v>
                      </c:pt>
                      <c:pt idx="1048">
                        <c:v>42993</c:v>
                      </c:pt>
                      <c:pt idx="1049">
                        <c:v>42994</c:v>
                      </c:pt>
                      <c:pt idx="1050">
                        <c:v>42995</c:v>
                      </c:pt>
                      <c:pt idx="1051">
                        <c:v>42996</c:v>
                      </c:pt>
                      <c:pt idx="1052">
                        <c:v>42997</c:v>
                      </c:pt>
                      <c:pt idx="1053">
                        <c:v>42998</c:v>
                      </c:pt>
                      <c:pt idx="1054">
                        <c:v>42999</c:v>
                      </c:pt>
                      <c:pt idx="1055">
                        <c:v>43000</c:v>
                      </c:pt>
                      <c:pt idx="1056">
                        <c:v>43001</c:v>
                      </c:pt>
                      <c:pt idx="1057">
                        <c:v>43002</c:v>
                      </c:pt>
                      <c:pt idx="1058">
                        <c:v>43003</c:v>
                      </c:pt>
                      <c:pt idx="1059">
                        <c:v>43004</c:v>
                      </c:pt>
                      <c:pt idx="1060">
                        <c:v>43005</c:v>
                      </c:pt>
                      <c:pt idx="1061">
                        <c:v>43006</c:v>
                      </c:pt>
                      <c:pt idx="1062">
                        <c:v>43007</c:v>
                      </c:pt>
                      <c:pt idx="1063">
                        <c:v>43008</c:v>
                      </c:pt>
                      <c:pt idx="1064">
                        <c:v>43009</c:v>
                      </c:pt>
                      <c:pt idx="1065">
                        <c:v>43010</c:v>
                      </c:pt>
                      <c:pt idx="1066">
                        <c:v>43011</c:v>
                      </c:pt>
                      <c:pt idx="1067">
                        <c:v>43012</c:v>
                      </c:pt>
                      <c:pt idx="1068">
                        <c:v>43013</c:v>
                      </c:pt>
                      <c:pt idx="1069">
                        <c:v>43014</c:v>
                      </c:pt>
                      <c:pt idx="1070">
                        <c:v>43015</c:v>
                      </c:pt>
                      <c:pt idx="1071">
                        <c:v>43016</c:v>
                      </c:pt>
                      <c:pt idx="1072">
                        <c:v>43017</c:v>
                      </c:pt>
                      <c:pt idx="1073">
                        <c:v>43018</c:v>
                      </c:pt>
                      <c:pt idx="1074">
                        <c:v>43019</c:v>
                      </c:pt>
                      <c:pt idx="1075">
                        <c:v>43020</c:v>
                      </c:pt>
                      <c:pt idx="1076">
                        <c:v>43021</c:v>
                      </c:pt>
                      <c:pt idx="1077">
                        <c:v>43022</c:v>
                      </c:pt>
                      <c:pt idx="1078">
                        <c:v>43023</c:v>
                      </c:pt>
                      <c:pt idx="1079">
                        <c:v>43024</c:v>
                      </c:pt>
                      <c:pt idx="1080">
                        <c:v>43025</c:v>
                      </c:pt>
                      <c:pt idx="1081">
                        <c:v>43026</c:v>
                      </c:pt>
                      <c:pt idx="1082">
                        <c:v>43027</c:v>
                      </c:pt>
                      <c:pt idx="1083">
                        <c:v>43028</c:v>
                      </c:pt>
                      <c:pt idx="1084">
                        <c:v>43029</c:v>
                      </c:pt>
                      <c:pt idx="1085">
                        <c:v>43030</c:v>
                      </c:pt>
                      <c:pt idx="1086">
                        <c:v>43031</c:v>
                      </c:pt>
                      <c:pt idx="1087">
                        <c:v>43032</c:v>
                      </c:pt>
                      <c:pt idx="1088">
                        <c:v>43033</c:v>
                      </c:pt>
                      <c:pt idx="1089">
                        <c:v>43034</c:v>
                      </c:pt>
                      <c:pt idx="1090">
                        <c:v>43035</c:v>
                      </c:pt>
                      <c:pt idx="1091">
                        <c:v>43036</c:v>
                      </c:pt>
                      <c:pt idx="1092">
                        <c:v>43037</c:v>
                      </c:pt>
                      <c:pt idx="1093">
                        <c:v>43038</c:v>
                      </c:pt>
                      <c:pt idx="1094">
                        <c:v>43039</c:v>
                      </c:pt>
                      <c:pt idx="1095">
                        <c:v>43040</c:v>
                      </c:pt>
                      <c:pt idx="1096">
                        <c:v>43041</c:v>
                      </c:pt>
                      <c:pt idx="1097">
                        <c:v>43042</c:v>
                      </c:pt>
                      <c:pt idx="1098">
                        <c:v>43043</c:v>
                      </c:pt>
                      <c:pt idx="1099">
                        <c:v>43044</c:v>
                      </c:pt>
                      <c:pt idx="1100">
                        <c:v>43045</c:v>
                      </c:pt>
                      <c:pt idx="1101">
                        <c:v>43046</c:v>
                      </c:pt>
                      <c:pt idx="1102">
                        <c:v>43047</c:v>
                      </c:pt>
                      <c:pt idx="1103">
                        <c:v>43048</c:v>
                      </c:pt>
                      <c:pt idx="1104">
                        <c:v>43049</c:v>
                      </c:pt>
                      <c:pt idx="1105">
                        <c:v>43050</c:v>
                      </c:pt>
                      <c:pt idx="1106">
                        <c:v>43051</c:v>
                      </c:pt>
                      <c:pt idx="1107">
                        <c:v>43052</c:v>
                      </c:pt>
                      <c:pt idx="1108">
                        <c:v>43053</c:v>
                      </c:pt>
                      <c:pt idx="1109">
                        <c:v>43054</c:v>
                      </c:pt>
                      <c:pt idx="1110">
                        <c:v>43055</c:v>
                      </c:pt>
                      <c:pt idx="1111">
                        <c:v>43056</c:v>
                      </c:pt>
                      <c:pt idx="1112">
                        <c:v>43057</c:v>
                      </c:pt>
                      <c:pt idx="1113">
                        <c:v>43058</c:v>
                      </c:pt>
                      <c:pt idx="1114">
                        <c:v>43059</c:v>
                      </c:pt>
                      <c:pt idx="1115">
                        <c:v>43060</c:v>
                      </c:pt>
                      <c:pt idx="1116">
                        <c:v>43061</c:v>
                      </c:pt>
                      <c:pt idx="1117">
                        <c:v>43062</c:v>
                      </c:pt>
                      <c:pt idx="1118">
                        <c:v>43063</c:v>
                      </c:pt>
                      <c:pt idx="1119">
                        <c:v>43064</c:v>
                      </c:pt>
                      <c:pt idx="1120">
                        <c:v>43065</c:v>
                      </c:pt>
                      <c:pt idx="1121">
                        <c:v>43066</c:v>
                      </c:pt>
                      <c:pt idx="1122">
                        <c:v>43067</c:v>
                      </c:pt>
                      <c:pt idx="1123">
                        <c:v>43068</c:v>
                      </c:pt>
                      <c:pt idx="1124">
                        <c:v>43069</c:v>
                      </c:pt>
                      <c:pt idx="1125">
                        <c:v>43070</c:v>
                      </c:pt>
                      <c:pt idx="1126">
                        <c:v>43071</c:v>
                      </c:pt>
                      <c:pt idx="1127">
                        <c:v>43072</c:v>
                      </c:pt>
                      <c:pt idx="1128">
                        <c:v>43073</c:v>
                      </c:pt>
                      <c:pt idx="1129">
                        <c:v>43074</c:v>
                      </c:pt>
                      <c:pt idx="1130">
                        <c:v>43075</c:v>
                      </c:pt>
                      <c:pt idx="1131">
                        <c:v>43076</c:v>
                      </c:pt>
                      <c:pt idx="1132">
                        <c:v>43077</c:v>
                      </c:pt>
                      <c:pt idx="1133">
                        <c:v>43078</c:v>
                      </c:pt>
                      <c:pt idx="1134">
                        <c:v>43079</c:v>
                      </c:pt>
                      <c:pt idx="1135">
                        <c:v>43080</c:v>
                      </c:pt>
                      <c:pt idx="1136">
                        <c:v>43081</c:v>
                      </c:pt>
                      <c:pt idx="1137">
                        <c:v>43082</c:v>
                      </c:pt>
                      <c:pt idx="1138">
                        <c:v>43083</c:v>
                      </c:pt>
                      <c:pt idx="1139">
                        <c:v>43084</c:v>
                      </c:pt>
                      <c:pt idx="1140">
                        <c:v>43085</c:v>
                      </c:pt>
                      <c:pt idx="1141">
                        <c:v>43086</c:v>
                      </c:pt>
                      <c:pt idx="1142">
                        <c:v>43087</c:v>
                      </c:pt>
                      <c:pt idx="1143">
                        <c:v>43088</c:v>
                      </c:pt>
                      <c:pt idx="1144">
                        <c:v>43089</c:v>
                      </c:pt>
                      <c:pt idx="1145">
                        <c:v>43090</c:v>
                      </c:pt>
                      <c:pt idx="1146">
                        <c:v>43091</c:v>
                      </c:pt>
                      <c:pt idx="1147">
                        <c:v>43092</c:v>
                      </c:pt>
                      <c:pt idx="1148">
                        <c:v>43093</c:v>
                      </c:pt>
                      <c:pt idx="1149">
                        <c:v>43094</c:v>
                      </c:pt>
                      <c:pt idx="1150">
                        <c:v>43095</c:v>
                      </c:pt>
                      <c:pt idx="1151">
                        <c:v>43096</c:v>
                      </c:pt>
                      <c:pt idx="1152">
                        <c:v>43097</c:v>
                      </c:pt>
                      <c:pt idx="1153">
                        <c:v>43098</c:v>
                      </c:pt>
                      <c:pt idx="1154">
                        <c:v>43099</c:v>
                      </c:pt>
                      <c:pt idx="1155">
                        <c:v>43100</c:v>
                      </c:pt>
                      <c:pt idx="1156">
                        <c:v>43101</c:v>
                      </c:pt>
                      <c:pt idx="1157">
                        <c:v>43102</c:v>
                      </c:pt>
                      <c:pt idx="1158">
                        <c:v>43103</c:v>
                      </c:pt>
                      <c:pt idx="1159">
                        <c:v>43104</c:v>
                      </c:pt>
                      <c:pt idx="1160">
                        <c:v>43105</c:v>
                      </c:pt>
                      <c:pt idx="1161">
                        <c:v>43106</c:v>
                      </c:pt>
                      <c:pt idx="1162">
                        <c:v>43107</c:v>
                      </c:pt>
                      <c:pt idx="1163">
                        <c:v>43108</c:v>
                      </c:pt>
                      <c:pt idx="1164">
                        <c:v>43109</c:v>
                      </c:pt>
                      <c:pt idx="1165">
                        <c:v>43110</c:v>
                      </c:pt>
                      <c:pt idx="1166">
                        <c:v>43111</c:v>
                      </c:pt>
                      <c:pt idx="1167">
                        <c:v>43112</c:v>
                      </c:pt>
                      <c:pt idx="1168">
                        <c:v>43113</c:v>
                      </c:pt>
                      <c:pt idx="1169">
                        <c:v>43114</c:v>
                      </c:pt>
                      <c:pt idx="1170">
                        <c:v>43115</c:v>
                      </c:pt>
                      <c:pt idx="1171">
                        <c:v>43116</c:v>
                      </c:pt>
                      <c:pt idx="1172">
                        <c:v>43117</c:v>
                      </c:pt>
                      <c:pt idx="1173">
                        <c:v>43118</c:v>
                      </c:pt>
                      <c:pt idx="1174">
                        <c:v>43119</c:v>
                      </c:pt>
                      <c:pt idx="1175">
                        <c:v>43120</c:v>
                      </c:pt>
                      <c:pt idx="1176">
                        <c:v>43121</c:v>
                      </c:pt>
                      <c:pt idx="1177">
                        <c:v>43122</c:v>
                      </c:pt>
                      <c:pt idx="1178">
                        <c:v>43123</c:v>
                      </c:pt>
                      <c:pt idx="1179">
                        <c:v>43124</c:v>
                      </c:pt>
                      <c:pt idx="1180">
                        <c:v>43125</c:v>
                      </c:pt>
                      <c:pt idx="1181">
                        <c:v>43126</c:v>
                      </c:pt>
                      <c:pt idx="1182">
                        <c:v>43127</c:v>
                      </c:pt>
                      <c:pt idx="1183">
                        <c:v>43128</c:v>
                      </c:pt>
                      <c:pt idx="1184">
                        <c:v>43129</c:v>
                      </c:pt>
                      <c:pt idx="1185">
                        <c:v>43130</c:v>
                      </c:pt>
                      <c:pt idx="1186">
                        <c:v>43131</c:v>
                      </c:pt>
                      <c:pt idx="1187">
                        <c:v>43132</c:v>
                      </c:pt>
                      <c:pt idx="1188">
                        <c:v>43133</c:v>
                      </c:pt>
                      <c:pt idx="1189">
                        <c:v>43134</c:v>
                      </c:pt>
                      <c:pt idx="1190">
                        <c:v>43135</c:v>
                      </c:pt>
                      <c:pt idx="1191">
                        <c:v>43136</c:v>
                      </c:pt>
                      <c:pt idx="1192">
                        <c:v>43137</c:v>
                      </c:pt>
                      <c:pt idx="1193">
                        <c:v>43138</c:v>
                      </c:pt>
                      <c:pt idx="1194">
                        <c:v>43139</c:v>
                      </c:pt>
                      <c:pt idx="1195">
                        <c:v>43140</c:v>
                      </c:pt>
                      <c:pt idx="1196">
                        <c:v>43141</c:v>
                      </c:pt>
                      <c:pt idx="1197">
                        <c:v>43142</c:v>
                      </c:pt>
                      <c:pt idx="1198">
                        <c:v>43143</c:v>
                      </c:pt>
                      <c:pt idx="1199">
                        <c:v>43144</c:v>
                      </c:pt>
                      <c:pt idx="1200">
                        <c:v>43145</c:v>
                      </c:pt>
                      <c:pt idx="1201">
                        <c:v>43146</c:v>
                      </c:pt>
                      <c:pt idx="1202">
                        <c:v>43147</c:v>
                      </c:pt>
                      <c:pt idx="1203">
                        <c:v>43148</c:v>
                      </c:pt>
                      <c:pt idx="1204">
                        <c:v>43149</c:v>
                      </c:pt>
                      <c:pt idx="1205">
                        <c:v>43150</c:v>
                      </c:pt>
                      <c:pt idx="1206">
                        <c:v>43151</c:v>
                      </c:pt>
                      <c:pt idx="1207">
                        <c:v>43152</c:v>
                      </c:pt>
                      <c:pt idx="1208">
                        <c:v>43153</c:v>
                      </c:pt>
                      <c:pt idx="1209">
                        <c:v>43154</c:v>
                      </c:pt>
                      <c:pt idx="1210">
                        <c:v>43155</c:v>
                      </c:pt>
                      <c:pt idx="1211">
                        <c:v>43156</c:v>
                      </c:pt>
                      <c:pt idx="1212">
                        <c:v>43157</c:v>
                      </c:pt>
                      <c:pt idx="1213">
                        <c:v>43158</c:v>
                      </c:pt>
                      <c:pt idx="1214">
                        <c:v>43159</c:v>
                      </c:pt>
                      <c:pt idx="1215">
                        <c:v>43160</c:v>
                      </c:pt>
                      <c:pt idx="1216">
                        <c:v>43161</c:v>
                      </c:pt>
                      <c:pt idx="1217">
                        <c:v>43162</c:v>
                      </c:pt>
                      <c:pt idx="1218">
                        <c:v>43163</c:v>
                      </c:pt>
                      <c:pt idx="1219">
                        <c:v>43164</c:v>
                      </c:pt>
                      <c:pt idx="1220">
                        <c:v>43165</c:v>
                      </c:pt>
                      <c:pt idx="1221">
                        <c:v>43166</c:v>
                      </c:pt>
                      <c:pt idx="1222">
                        <c:v>43167</c:v>
                      </c:pt>
                      <c:pt idx="1223">
                        <c:v>43168</c:v>
                      </c:pt>
                      <c:pt idx="1224">
                        <c:v>43169</c:v>
                      </c:pt>
                      <c:pt idx="1225">
                        <c:v>43170</c:v>
                      </c:pt>
                      <c:pt idx="1226">
                        <c:v>43171</c:v>
                      </c:pt>
                      <c:pt idx="1227">
                        <c:v>43172</c:v>
                      </c:pt>
                      <c:pt idx="1228">
                        <c:v>43173</c:v>
                      </c:pt>
                      <c:pt idx="1229">
                        <c:v>43174</c:v>
                      </c:pt>
                      <c:pt idx="1230">
                        <c:v>43175</c:v>
                      </c:pt>
                      <c:pt idx="1231">
                        <c:v>43176</c:v>
                      </c:pt>
                      <c:pt idx="1232">
                        <c:v>43177</c:v>
                      </c:pt>
                      <c:pt idx="1233">
                        <c:v>43178</c:v>
                      </c:pt>
                      <c:pt idx="1234">
                        <c:v>43179</c:v>
                      </c:pt>
                      <c:pt idx="1235">
                        <c:v>43180</c:v>
                      </c:pt>
                      <c:pt idx="1236">
                        <c:v>43181</c:v>
                      </c:pt>
                      <c:pt idx="1237">
                        <c:v>43182</c:v>
                      </c:pt>
                      <c:pt idx="1238">
                        <c:v>43183</c:v>
                      </c:pt>
                      <c:pt idx="1239">
                        <c:v>43184</c:v>
                      </c:pt>
                      <c:pt idx="1240">
                        <c:v>43185</c:v>
                      </c:pt>
                      <c:pt idx="1241">
                        <c:v>43186</c:v>
                      </c:pt>
                      <c:pt idx="1242">
                        <c:v>43187</c:v>
                      </c:pt>
                      <c:pt idx="1243">
                        <c:v>43188</c:v>
                      </c:pt>
                      <c:pt idx="1244">
                        <c:v>43189</c:v>
                      </c:pt>
                      <c:pt idx="1245">
                        <c:v>43190</c:v>
                      </c:pt>
                      <c:pt idx="1246">
                        <c:v>43191</c:v>
                      </c:pt>
                      <c:pt idx="1247">
                        <c:v>43192</c:v>
                      </c:pt>
                      <c:pt idx="1248">
                        <c:v>43193</c:v>
                      </c:pt>
                      <c:pt idx="1249">
                        <c:v>43194</c:v>
                      </c:pt>
                      <c:pt idx="1250">
                        <c:v>43195</c:v>
                      </c:pt>
                      <c:pt idx="1251">
                        <c:v>43196</c:v>
                      </c:pt>
                      <c:pt idx="1252">
                        <c:v>43197</c:v>
                      </c:pt>
                      <c:pt idx="1253">
                        <c:v>43198</c:v>
                      </c:pt>
                      <c:pt idx="1254">
                        <c:v>43199</c:v>
                      </c:pt>
                      <c:pt idx="1255">
                        <c:v>43200</c:v>
                      </c:pt>
                      <c:pt idx="1256">
                        <c:v>43201</c:v>
                      </c:pt>
                      <c:pt idx="1257">
                        <c:v>43202</c:v>
                      </c:pt>
                      <c:pt idx="1258">
                        <c:v>43203</c:v>
                      </c:pt>
                      <c:pt idx="1259">
                        <c:v>43204</c:v>
                      </c:pt>
                      <c:pt idx="1260">
                        <c:v>43205</c:v>
                      </c:pt>
                      <c:pt idx="1261">
                        <c:v>43206</c:v>
                      </c:pt>
                      <c:pt idx="1262">
                        <c:v>43207</c:v>
                      </c:pt>
                      <c:pt idx="1263">
                        <c:v>43208</c:v>
                      </c:pt>
                      <c:pt idx="1264">
                        <c:v>43209</c:v>
                      </c:pt>
                      <c:pt idx="1265">
                        <c:v>43210</c:v>
                      </c:pt>
                      <c:pt idx="1266">
                        <c:v>43211</c:v>
                      </c:pt>
                      <c:pt idx="1267">
                        <c:v>43212</c:v>
                      </c:pt>
                      <c:pt idx="1268">
                        <c:v>43213</c:v>
                      </c:pt>
                      <c:pt idx="1269">
                        <c:v>43214</c:v>
                      </c:pt>
                      <c:pt idx="1270">
                        <c:v>43215</c:v>
                      </c:pt>
                      <c:pt idx="1271">
                        <c:v>43216</c:v>
                      </c:pt>
                      <c:pt idx="1272">
                        <c:v>43217</c:v>
                      </c:pt>
                      <c:pt idx="1273">
                        <c:v>43218</c:v>
                      </c:pt>
                      <c:pt idx="1274">
                        <c:v>43219</c:v>
                      </c:pt>
                      <c:pt idx="1275">
                        <c:v>43220</c:v>
                      </c:pt>
                      <c:pt idx="1276">
                        <c:v>43221</c:v>
                      </c:pt>
                      <c:pt idx="1277">
                        <c:v>43222</c:v>
                      </c:pt>
                      <c:pt idx="1278">
                        <c:v>43223</c:v>
                      </c:pt>
                      <c:pt idx="1279">
                        <c:v>43224</c:v>
                      </c:pt>
                      <c:pt idx="1280">
                        <c:v>43225</c:v>
                      </c:pt>
                      <c:pt idx="1281">
                        <c:v>43226</c:v>
                      </c:pt>
                      <c:pt idx="1282">
                        <c:v>43227</c:v>
                      </c:pt>
                      <c:pt idx="1283">
                        <c:v>43228</c:v>
                      </c:pt>
                      <c:pt idx="1284">
                        <c:v>43229</c:v>
                      </c:pt>
                      <c:pt idx="1285">
                        <c:v>43230</c:v>
                      </c:pt>
                      <c:pt idx="1286">
                        <c:v>43231</c:v>
                      </c:pt>
                      <c:pt idx="1287">
                        <c:v>43232</c:v>
                      </c:pt>
                      <c:pt idx="1288">
                        <c:v>43233</c:v>
                      </c:pt>
                      <c:pt idx="1289">
                        <c:v>43234</c:v>
                      </c:pt>
                      <c:pt idx="1290">
                        <c:v>43235</c:v>
                      </c:pt>
                      <c:pt idx="1291">
                        <c:v>43236</c:v>
                      </c:pt>
                      <c:pt idx="1292">
                        <c:v>43237</c:v>
                      </c:pt>
                      <c:pt idx="1293">
                        <c:v>43238</c:v>
                      </c:pt>
                      <c:pt idx="1294">
                        <c:v>43239</c:v>
                      </c:pt>
                      <c:pt idx="1295">
                        <c:v>43240</c:v>
                      </c:pt>
                      <c:pt idx="1296">
                        <c:v>43241</c:v>
                      </c:pt>
                      <c:pt idx="1297">
                        <c:v>43242</c:v>
                      </c:pt>
                      <c:pt idx="1298">
                        <c:v>43243</c:v>
                      </c:pt>
                      <c:pt idx="1299">
                        <c:v>43244</c:v>
                      </c:pt>
                      <c:pt idx="1300">
                        <c:v>43245</c:v>
                      </c:pt>
                      <c:pt idx="1301">
                        <c:v>43246</c:v>
                      </c:pt>
                      <c:pt idx="1302">
                        <c:v>43247</c:v>
                      </c:pt>
                      <c:pt idx="1303">
                        <c:v>43248</c:v>
                      </c:pt>
                      <c:pt idx="1304">
                        <c:v>43249</c:v>
                      </c:pt>
                      <c:pt idx="1305">
                        <c:v>43250</c:v>
                      </c:pt>
                      <c:pt idx="1306">
                        <c:v>43251</c:v>
                      </c:pt>
                      <c:pt idx="1307">
                        <c:v>43252</c:v>
                      </c:pt>
                      <c:pt idx="1308">
                        <c:v>43253</c:v>
                      </c:pt>
                      <c:pt idx="1309">
                        <c:v>43254</c:v>
                      </c:pt>
                      <c:pt idx="1310">
                        <c:v>43255</c:v>
                      </c:pt>
                      <c:pt idx="1311">
                        <c:v>43256</c:v>
                      </c:pt>
                      <c:pt idx="1312">
                        <c:v>43257</c:v>
                      </c:pt>
                      <c:pt idx="1313">
                        <c:v>43258</c:v>
                      </c:pt>
                      <c:pt idx="1314">
                        <c:v>43259</c:v>
                      </c:pt>
                      <c:pt idx="1315">
                        <c:v>43260</c:v>
                      </c:pt>
                      <c:pt idx="1316">
                        <c:v>43261</c:v>
                      </c:pt>
                      <c:pt idx="1317">
                        <c:v>43262</c:v>
                      </c:pt>
                      <c:pt idx="1318">
                        <c:v>43263</c:v>
                      </c:pt>
                      <c:pt idx="1319">
                        <c:v>43264</c:v>
                      </c:pt>
                      <c:pt idx="1320">
                        <c:v>43265</c:v>
                      </c:pt>
                      <c:pt idx="1321">
                        <c:v>43266</c:v>
                      </c:pt>
                      <c:pt idx="1322">
                        <c:v>43267</c:v>
                      </c:pt>
                      <c:pt idx="1323">
                        <c:v>43268</c:v>
                      </c:pt>
                      <c:pt idx="1324">
                        <c:v>43269</c:v>
                      </c:pt>
                      <c:pt idx="1325">
                        <c:v>43270</c:v>
                      </c:pt>
                      <c:pt idx="1326">
                        <c:v>43271</c:v>
                      </c:pt>
                      <c:pt idx="1327">
                        <c:v>43272</c:v>
                      </c:pt>
                      <c:pt idx="1328">
                        <c:v>43273</c:v>
                      </c:pt>
                      <c:pt idx="1329">
                        <c:v>43274</c:v>
                      </c:pt>
                      <c:pt idx="1330">
                        <c:v>43275</c:v>
                      </c:pt>
                      <c:pt idx="1331">
                        <c:v>43276</c:v>
                      </c:pt>
                      <c:pt idx="1332">
                        <c:v>43277</c:v>
                      </c:pt>
                      <c:pt idx="1333">
                        <c:v>43278</c:v>
                      </c:pt>
                      <c:pt idx="1334">
                        <c:v>43279</c:v>
                      </c:pt>
                      <c:pt idx="1335">
                        <c:v>43280</c:v>
                      </c:pt>
                      <c:pt idx="1336">
                        <c:v>43281</c:v>
                      </c:pt>
                      <c:pt idx="1337">
                        <c:v>43282</c:v>
                      </c:pt>
                      <c:pt idx="1338">
                        <c:v>43283</c:v>
                      </c:pt>
                      <c:pt idx="1339">
                        <c:v>43284</c:v>
                      </c:pt>
                      <c:pt idx="1340">
                        <c:v>43285</c:v>
                      </c:pt>
                      <c:pt idx="1341">
                        <c:v>43286</c:v>
                      </c:pt>
                      <c:pt idx="1342">
                        <c:v>43287</c:v>
                      </c:pt>
                      <c:pt idx="1343">
                        <c:v>43288</c:v>
                      </c:pt>
                      <c:pt idx="1344">
                        <c:v>43289</c:v>
                      </c:pt>
                      <c:pt idx="1345">
                        <c:v>43290</c:v>
                      </c:pt>
                      <c:pt idx="1346">
                        <c:v>43291</c:v>
                      </c:pt>
                      <c:pt idx="1347">
                        <c:v>43292</c:v>
                      </c:pt>
                      <c:pt idx="1348">
                        <c:v>43293</c:v>
                      </c:pt>
                      <c:pt idx="1349">
                        <c:v>43294</c:v>
                      </c:pt>
                      <c:pt idx="1350">
                        <c:v>43295</c:v>
                      </c:pt>
                      <c:pt idx="1351">
                        <c:v>43296</c:v>
                      </c:pt>
                      <c:pt idx="1352">
                        <c:v>43297</c:v>
                      </c:pt>
                      <c:pt idx="1353">
                        <c:v>43298</c:v>
                      </c:pt>
                      <c:pt idx="1354">
                        <c:v>43299</c:v>
                      </c:pt>
                      <c:pt idx="1355">
                        <c:v>43300</c:v>
                      </c:pt>
                      <c:pt idx="1356">
                        <c:v>43301</c:v>
                      </c:pt>
                      <c:pt idx="1357">
                        <c:v>43302</c:v>
                      </c:pt>
                      <c:pt idx="1358">
                        <c:v>43303</c:v>
                      </c:pt>
                      <c:pt idx="1359">
                        <c:v>43304</c:v>
                      </c:pt>
                      <c:pt idx="1360">
                        <c:v>43305</c:v>
                      </c:pt>
                      <c:pt idx="1361">
                        <c:v>43306</c:v>
                      </c:pt>
                      <c:pt idx="1362">
                        <c:v>43307</c:v>
                      </c:pt>
                      <c:pt idx="1363">
                        <c:v>43308</c:v>
                      </c:pt>
                      <c:pt idx="1364">
                        <c:v>43309</c:v>
                      </c:pt>
                      <c:pt idx="1365">
                        <c:v>43310</c:v>
                      </c:pt>
                      <c:pt idx="1366">
                        <c:v>43311</c:v>
                      </c:pt>
                      <c:pt idx="1367">
                        <c:v>43312</c:v>
                      </c:pt>
                      <c:pt idx="1368">
                        <c:v>43313</c:v>
                      </c:pt>
                      <c:pt idx="1369">
                        <c:v>43314</c:v>
                      </c:pt>
                      <c:pt idx="1370">
                        <c:v>43315</c:v>
                      </c:pt>
                      <c:pt idx="1371">
                        <c:v>43316</c:v>
                      </c:pt>
                      <c:pt idx="1372">
                        <c:v>43317</c:v>
                      </c:pt>
                      <c:pt idx="1373">
                        <c:v>43318</c:v>
                      </c:pt>
                      <c:pt idx="1374">
                        <c:v>43319</c:v>
                      </c:pt>
                      <c:pt idx="1375">
                        <c:v>43320</c:v>
                      </c:pt>
                      <c:pt idx="1376">
                        <c:v>43321</c:v>
                      </c:pt>
                      <c:pt idx="1377">
                        <c:v>43322</c:v>
                      </c:pt>
                      <c:pt idx="1378">
                        <c:v>43323</c:v>
                      </c:pt>
                      <c:pt idx="1379">
                        <c:v>43324</c:v>
                      </c:pt>
                      <c:pt idx="1380">
                        <c:v>43325</c:v>
                      </c:pt>
                      <c:pt idx="1381">
                        <c:v>43326</c:v>
                      </c:pt>
                      <c:pt idx="1382">
                        <c:v>43327</c:v>
                      </c:pt>
                      <c:pt idx="1383">
                        <c:v>43328</c:v>
                      </c:pt>
                      <c:pt idx="1384">
                        <c:v>43329</c:v>
                      </c:pt>
                      <c:pt idx="1385">
                        <c:v>43330</c:v>
                      </c:pt>
                      <c:pt idx="1386">
                        <c:v>43331</c:v>
                      </c:pt>
                      <c:pt idx="1387">
                        <c:v>43332</c:v>
                      </c:pt>
                      <c:pt idx="1388">
                        <c:v>43333</c:v>
                      </c:pt>
                      <c:pt idx="1389">
                        <c:v>43334</c:v>
                      </c:pt>
                      <c:pt idx="1390">
                        <c:v>43335</c:v>
                      </c:pt>
                      <c:pt idx="1391">
                        <c:v>43336</c:v>
                      </c:pt>
                      <c:pt idx="1392">
                        <c:v>43337</c:v>
                      </c:pt>
                      <c:pt idx="1393">
                        <c:v>43338</c:v>
                      </c:pt>
                      <c:pt idx="1394">
                        <c:v>43339</c:v>
                      </c:pt>
                      <c:pt idx="1395">
                        <c:v>43340</c:v>
                      </c:pt>
                      <c:pt idx="1396">
                        <c:v>43341</c:v>
                      </c:pt>
                      <c:pt idx="1397">
                        <c:v>43342</c:v>
                      </c:pt>
                      <c:pt idx="1398">
                        <c:v>43343</c:v>
                      </c:pt>
                      <c:pt idx="1399">
                        <c:v>43344</c:v>
                      </c:pt>
                      <c:pt idx="1400">
                        <c:v>43345</c:v>
                      </c:pt>
                      <c:pt idx="1401">
                        <c:v>43346</c:v>
                      </c:pt>
                      <c:pt idx="1402">
                        <c:v>43347</c:v>
                      </c:pt>
                      <c:pt idx="1403">
                        <c:v>43348</c:v>
                      </c:pt>
                      <c:pt idx="1404">
                        <c:v>43349</c:v>
                      </c:pt>
                      <c:pt idx="1405">
                        <c:v>43350</c:v>
                      </c:pt>
                      <c:pt idx="1406">
                        <c:v>43351</c:v>
                      </c:pt>
                      <c:pt idx="1407">
                        <c:v>43352</c:v>
                      </c:pt>
                      <c:pt idx="1408">
                        <c:v>43353</c:v>
                      </c:pt>
                      <c:pt idx="1409">
                        <c:v>43354</c:v>
                      </c:pt>
                      <c:pt idx="1410">
                        <c:v>43355</c:v>
                      </c:pt>
                      <c:pt idx="1411">
                        <c:v>43356</c:v>
                      </c:pt>
                      <c:pt idx="1412">
                        <c:v>43357</c:v>
                      </c:pt>
                      <c:pt idx="1413">
                        <c:v>43358</c:v>
                      </c:pt>
                      <c:pt idx="1414">
                        <c:v>43359</c:v>
                      </c:pt>
                      <c:pt idx="1415">
                        <c:v>43360</c:v>
                      </c:pt>
                      <c:pt idx="1416">
                        <c:v>43361</c:v>
                      </c:pt>
                      <c:pt idx="1417">
                        <c:v>43362</c:v>
                      </c:pt>
                      <c:pt idx="1418">
                        <c:v>43363</c:v>
                      </c:pt>
                      <c:pt idx="1419">
                        <c:v>43364</c:v>
                      </c:pt>
                      <c:pt idx="1420">
                        <c:v>43365</c:v>
                      </c:pt>
                      <c:pt idx="1421">
                        <c:v>43366</c:v>
                      </c:pt>
                      <c:pt idx="1422">
                        <c:v>43367</c:v>
                      </c:pt>
                      <c:pt idx="1423">
                        <c:v>43368</c:v>
                      </c:pt>
                      <c:pt idx="1424">
                        <c:v>43369</c:v>
                      </c:pt>
                      <c:pt idx="1425">
                        <c:v>43370</c:v>
                      </c:pt>
                      <c:pt idx="1426">
                        <c:v>43371</c:v>
                      </c:pt>
                      <c:pt idx="1427">
                        <c:v>43372</c:v>
                      </c:pt>
                      <c:pt idx="1428">
                        <c:v>43373</c:v>
                      </c:pt>
                      <c:pt idx="1429">
                        <c:v>43374</c:v>
                      </c:pt>
                      <c:pt idx="1430">
                        <c:v>43375</c:v>
                      </c:pt>
                      <c:pt idx="1431">
                        <c:v>43376</c:v>
                      </c:pt>
                      <c:pt idx="1432">
                        <c:v>43377</c:v>
                      </c:pt>
                      <c:pt idx="1433">
                        <c:v>43378</c:v>
                      </c:pt>
                      <c:pt idx="1434">
                        <c:v>43379</c:v>
                      </c:pt>
                      <c:pt idx="1435">
                        <c:v>43380</c:v>
                      </c:pt>
                      <c:pt idx="1436">
                        <c:v>43381</c:v>
                      </c:pt>
                      <c:pt idx="1437">
                        <c:v>43382</c:v>
                      </c:pt>
                      <c:pt idx="1438">
                        <c:v>43383</c:v>
                      </c:pt>
                      <c:pt idx="1439">
                        <c:v>43384</c:v>
                      </c:pt>
                      <c:pt idx="1440">
                        <c:v>43385</c:v>
                      </c:pt>
                      <c:pt idx="1441">
                        <c:v>43386</c:v>
                      </c:pt>
                      <c:pt idx="1442">
                        <c:v>43387</c:v>
                      </c:pt>
                      <c:pt idx="1443">
                        <c:v>43388</c:v>
                      </c:pt>
                      <c:pt idx="1444">
                        <c:v>43389</c:v>
                      </c:pt>
                      <c:pt idx="1445">
                        <c:v>43390</c:v>
                      </c:pt>
                      <c:pt idx="1446">
                        <c:v>43391</c:v>
                      </c:pt>
                      <c:pt idx="1447">
                        <c:v>43392</c:v>
                      </c:pt>
                      <c:pt idx="1448">
                        <c:v>43393</c:v>
                      </c:pt>
                      <c:pt idx="1449">
                        <c:v>43394</c:v>
                      </c:pt>
                      <c:pt idx="1450">
                        <c:v>43395</c:v>
                      </c:pt>
                      <c:pt idx="1451">
                        <c:v>43396</c:v>
                      </c:pt>
                      <c:pt idx="1452">
                        <c:v>43397</c:v>
                      </c:pt>
                      <c:pt idx="1453">
                        <c:v>43398</c:v>
                      </c:pt>
                      <c:pt idx="1454">
                        <c:v>43399</c:v>
                      </c:pt>
                      <c:pt idx="1455">
                        <c:v>43400</c:v>
                      </c:pt>
                      <c:pt idx="1456">
                        <c:v>43401</c:v>
                      </c:pt>
                      <c:pt idx="1457">
                        <c:v>43402</c:v>
                      </c:pt>
                      <c:pt idx="1458">
                        <c:v>43403</c:v>
                      </c:pt>
                      <c:pt idx="1459">
                        <c:v>43404</c:v>
                      </c:pt>
                      <c:pt idx="1460">
                        <c:v>43405</c:v>
                      </c:pt>
                      <c:pt idx="1461">
                        <c:v>43406</c:v>
                      </c:pt>
                      <c:pt idx="1462">
                        <c:v>43407</c:v>
                      </c:pt>
                      <c:pt idx="1463">
                        <c:v>43408</c:v>
                      </c:pt>
                      <c:pt idx="1464">
                        <c:v>43409</c:v>
                      </c:pt>
                      <c:pt idx="1465">
                        <c:v>43410</c:v>
                      </c:pt>
                      <c:pt idx="1466">
                        <c:v>43411</c:v>
                      </c:pt>
                      <c:pt idx="1467">
                        <c:v>43412</c:v>
                      </c:pt>
                      <c:pt idx="1468">
                        <c:v>43413</c:v>
                      </c:pt>
                      <c:pt idx="1469">
                        <c:v>43414</c:v>
                      </c:pt>
                      <c:pt idx="1470">
                        <c:v>43415</c:v>
                      </c:pt>
                      <c:pt idx="1471">
                        <c:v>43416</c:v>
                      </c:pt>
                      <c:pt idx="1472">
                        <c:v>43417</c:v>
                      </c:pt>
                      <c:pt idx="1473">
                        <c:v>43418</c:v>
                      </c:pt>
                      <c:pt idx="1474">
                        <c:v>43419</c:v>
                      </c:pt>
                      <c:pt idx="1475">
                        <c:v>43420</c:v>
                      </c:pt>
                      <c:pt idx="1476">
                        <c:v>43421</c:v>
                      </c:pt>
                      <c:pt idx="1477">
                        <c:v>43422</c:v>
                      </c:pt>
                      <c:pt idx="1478">
                        <c:v>43423</c:v>
                      </c:pt>
                      <c:pt idx="1479">
                        <c:v>43424</c:v>
                      </c:pt>
                      <c:pt idx="1480">
                        <c:v>43425</c:v>
                      </c:pt>
                      <c:pt idx="1481">
                        <c:v>43426</c:v>
                      </c:pt>
                      <c:pt idx="1482">
                        <c:v>43427</c:v>
                      </c:pt>
                      <c:pt idx="1483">
                        <c:v>43428</c:v>
                      </c:pt>
                      <c:pt idx="1484">
                        <c:v>43429</c:v>
                      </c:pt>
                      <c:pt idx="1485">
                        <c:v>43430</c:v>
                      </c:pt>
                      <c:pt idx="1486">
                        <c:v>43431</c:v>
                      </c:pt>
                      <c:pt idx="1487">
                        <c:v>43432</c:v>
                      </c:pt>
                      <c:pt idx="1488">
                        <c:v>43433</c:v>
                      </c:pt>
                      <c:pt idx="1489">
                        <c:v>43434</c:v>
                      </c:pt>
                      <c:pt idx="1490">
                        <c:v>43435</c:v>
                      </c:pt>
                      <c:pt idx="1491">
                        <c:v>43436</c:v>
                      </c:pt>
                      <c:pt idx="1492">
                        <c:v>43437</c:v>
                      </c:pt>
                      <c:pt idx="1493">
                        <c:v>43438</c:v>
                      </c:pt>
                      <c:pt idx="1494">
                        <c:v>43439</c:v>
                      </c:pt>
                      <c:pt idx="1495">
                        <c:v>43440</c:v>
                      </c:pt>
                      <c:pt idx="1496">
                        <c:v>43441</c:v>
                      </c:pt>
                      <c:pt idx="1497">
                        <c:v>43442</c:v>
                      </c:pt>
                      <c:pt idx="1498">
                        <c:v>43443</c:v>
                      </c:pt>
                      <c:pt idx="1499">
                        <c:v>43444</c:v>
                      </c:pt>
                      <c:pt idx="1500">
                        <c:v>43445</c:v>
                      </c:pt>
                      <c:pt idx="1501">
                        <c:v>43446</c:v>
                      </c:pt>
                      <c:pt idx="1502">
                        <c:v>43447</c:v>
                      </c:pt>
                      <c:pt idx="1503">
                        <c:v>43448</c:v>
                      </c:pt>
                      <c:pt idx="1504">
                        <c:v>43449</c:v>
                      </c:pt>
                      <c:pt idx="1505">
                        <c:v>43450</c:v>
                      </c:pt>
                      <c:pt idx="1506">
                        <c:v>43451</c:v>
                      </c:pt>
                      <c:pt idx="1507">
                        <c:v>43452</c:v>
                      </c:pt>
                      <c:pt idx="1508">
                        <c:v>43453</c:v>
                      </c:pt>
                      <c:pt idx="1509">
                        <c:v>43454</c:v>
                      </c:pt>
                      <c:pt idx="1510">
                        <c:v>43455</c:v>
                      </c:pt>
                      <c:pt idx="1511">
                        <c:v>43456</c:v>
                      </c:pt>
                      <c:pt idx="1512">
                        <c:v>43457</c:v>
                      </c:pt>
                      <c:pt idx="1513">
                        <c:v>43458</c:v>
                      </c:pt>
                      <c:pt idx="1514">
                        <c:v>43459</c:v>
                      </c:pt>
                      <c:pt idx="1515">
                        <c:v>43460</c:v>
                      </c:pt>
                      <c:pt idx="1516">
                        <c:v>43461</c:v>
                      </c:pt>
                      <c:pt idx="1517">
                        <c:v>43462</c:v>
                      </c:pt>
                      <c:pt idx="1518">
                        <c:v>43463</c:v>
                      </c:pt>
                      <c:pt idx="1519">
                        <c:v>43464</c:v>
                      </c:pt>
                      <c:pt idx="1520">
                        <c:v>43465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'Available Capacity'!$F$2:$F$1522</c15:sqref>
                        </c15:formulaRef>
                      </c:ext>
                    </c:extLst>
                    <c:numCache>
                      <c:formatCode>General</c:formatCode>
                      <c:ptCount val="1521"/>
                      <c:pt idx="0">
                        <c:v>1.1738550000000001</c:v>
                      </c:pt>
                      <c:pt idx="1">
                        <c:v>1.0942830000000003</c:v>
                      </c:pt>
                      <c:pt idx="2">
                        <c:v>0.67253499999999988</c:v>
                      </c:pt>
                      <c:pt idx="3">
                        <c:v>0.78374200000000016</c:v>
                      </c:pt>
                      <c:pt idx="4">
                        <c:v>0.75247000000000019</c:v>
                      </c:pt>
                      <c:pt idx="5">
                        <c:v>0.70523099999999994</c:v>
                      </c:pt>
                      <c:pt idx="6">
                        <c:v>0.87643400000000016</c:v>
                      </c:pt>
                      <c:pt idx="7">
                        <c:v>1.1069640000000001</c:v>
                      </c:pt>
                      <c:pt idx="8">
                        <c:v>1.280859</c:v>
                      </c:pt>
                      <c:pt idx="9">
                        <c:v>1.112133</c:v>
                      </c:pt>
                      <c:pt idx="10">
                        <c:v>1.1356839999999999</c:v>
                      </c:pt>
                      <c:pt idx="11">
                        <c:v>0.83902199999999993</c:v>
                      </c:pt>
                      <c:pt idx="12">
                        <c:v>0.80847099999999994</c:v>
                      </c:pt>
                      <c:pt idx="13">
                        <c:v>1.0568059999999999</c:v>
                      </c:pt>
                      <c:pt idx="14">
                        <c:v>1.3523749999999999</c:v>
                      </c:pt>
                      <c:pt idx="15">
                        <c:v>1.0823559999999999</c:v>
                      </c:pt>
                      <c:pt idx="16">
                        <c:v>0.705349</c:v>
                      </c:pt>
                      <c:pt idx="17">
                        <c:v>0.59047700000000036</c:v>
                      </c:pt>
                      <c:pt idx="18">
                        <c:v>0.73302999999999985</c:v>
                      </c:pt>
                      <c:pt idx="19">
                        <c:v>0.90884999999999971</c:v>
                      </c:pt>
                      <c:pt idx="20">
                        <c:v>1.0320750000000003</c:v>
                      </c:pt>
                      <c:pt idx="21">
                        <c:v>1.245714</c:v>
                      </c:pt>
                      <c:pt idx="22">
                        <c:v>1.2287170000000001</c:v>
                      </c:pt>
                      <c:pt idx="23">
                        <c:v>0.9107409999999998</c:v>
                      </c:pt>
                      <c:pt idx="24">
                        <c:v>0.95635899999999996</c:v>
                      </c:pt>
                      <c:pt idx="25">
                        <c:v>1.1165399999999996</c:v>
                      </c:pt>
                      <c:pt idx="26">
                        <c:v>1.4528400000000001</c:v>
                      </c:pt>
                      <c:pt idx="27">
                        <c:v>1.4592140000000002</c:v>
                      </c:pt>
                      <c:pt idx="28">
                        <c:v>1.3583750000000001</c:v>
                      </c:pt>
                      <c:pt idx="29">
                        <c:v>1.0305149999999998</c:v>
                      </c:pt>
                      <c:pt idx="30">
                        <c:v>0.74799900000000008</c:v>
                      </c:pt>
                      <c:pt idx="31">
                        <c:v>0.47548900000000005</c:v>
                      </c:pt>
                      <c:pt idx="32">
                        <c:v>0.72155300000000011</c:v>
                      </c:pt>
                      <c:pt idx="33">
                        <c:v>0.85175000000000001</c:v>
                      </c:pt>
                      <c:pt idx="34">
                        <c:v>0.639621</c:v>
                      </c:pt>
                      <c:pt idx="35">
                        <c:v>0.9126669999999999</c:v>
                      </c:pt>
                      <c:pt idx="36">
                        <c:v>0.90908900000000026</c:v>
                      </c:pt>
                      <c:pt idx="37">
                        <c:v>0.66485599999999989</c:v>
                      </c:pt>
                      <c:pt idx="38">
                        <c:v>0.71374099999999974</c:v>
                      </c:pt>
                      <c:pt idx="39">
                        <c:v>0.77422300000000011</c:v>
                      </c:pt>
                      <c:pt idx="40">
                        <c:v>0.77989500000000023</c:v>
                      </c:pt>
                      <c:pt idx="41">
                        <c:v>0.42512799999999995</c:v>
                      </c:pt>
                      <c:pt idx="42">
                        <c:v>0.72970200000000007</c:v>
                      </c:pt>
                      <c:pt idx="43">
                        <c:v>0.5346949999999997</c:v>
                      </c:pt>
                      <c:pt idx="44">
                        <c:v>0.33177900000000005</c:v>
                      </c:pt>
                      <c:pt idx="45">
                        <c:v>0.20429500000000012</c:v>
                      </c:pt>
                      <c:pt idx="46">
                        <c:v>0.23518000000000017</c:v>
                      </c:pt>
                      <c:pt idx="47">
                        <c:v>0.19306100000000015</c:v>
                      </c:pt>
                      <c:pt idx="48">
                        <c:v>0.70693099999999998</c:v>
                      </c:pt>
                      <c:pt idx="49">
                        <c:v>1.0573240000000004</c:v>
                      </c:pt>
                      <c:pt idx="50">
                        <c:v>1.2888349999999997</c:v>
                      </c:pt>
                      <c:pt idx="51">
                        <c:v>1.1833309999999999</c:v>
                      </c:pt>
                      <c:pt idx="52">
                        <c:v>1.359667</c:v>
                      </c:pt>
                      <c:pt idx="53">
                        <c:v>1.5087489999999999</c:v>
                      </c:pt>
                      <c:pt idx="54">
                        <c:v>1.120031</c:v>
                      </c:pt>
                      <c:pt idx="55">
                        <c:v>0.47812799999999989</c:v>
                      </c:pt>
                      <c:pt idx="56">
                        <c:v>0.37008600000000014</c:v>
                      </c:pt>
                      <c:pt idx="57">
                        <c:v>0.32159300000000002</c:v>
                      </c:pt>
                      <c:pt idx="58">
                        <c:v>0.40035299999999996</c:v>
                      </c:pt>
                      <c:pt idx="59">
                        <c:v>-2.3743999999999765E-2</c:v>
                      </c:pt>
                      <c:pt idx="60">
                        <c:v>-0.48146600000000017</c:v>
                      </c:pt>
                      <c:pt idx="61">
                        <c:v>-0.1084489999999998</c:v>
                      </c:pt>
                      <c:pt idx="62">
                        <c:v>-0.13748999999999967</c:v>
                      </c:pt>
                      <c:pt idx="63">
                        <c:v>0.23710599999999982</c:v>
                      </c:pt>
                      <c:pt idx="64">
                        <c:v>0.49307999999999996</c:v>
                      </c:pt>
                      <c:pt idx="65">
                        <c:v>0.79705100000000018</c:v>
                      </c:pt>
                      <c:pt idx="66">
                        <c:v>0.94352999999999998</c:v>
                      </c:pt>
                      <c:pt idx="67">
                        <c:v>1.0519660000000002</c:v>
                      </c:pt>
                      <c:pt idx="68">
                        <c:v>1.0761090000000002</c:v>
                      </c:pt>
                      <c:pt idx="69">
                        <c:v>1.0682670000000001</c:v>
                      </c:pt>
                      <c:pt idx="70">
                        <c:v>1.2376210000000003</c:v>
                      </c:pt>
                      <c:pt idx="71">
                        <c:v>1.1168960000000001</c:v>
                      </c:pt>
                      <c:pt idx="72">
                        <c:v>0.91090000000000027</c:v>
                      </c:pt>
                      <c:pt idx="73">
                        <c:v>0.84878600000000004</c:v>
                      </c:pt>
                      <c:pt idx="74">
                        <c:v>0.74039300000000008</c:v>
                      </c:pt>
                      <c:pt idx="75">
                        <c:v>0.79937499999999995</c:v>
                      </c:pt>
                      <c:pt idx="76">
                        <c:v>1.102652</c:v>
                      </c:pt>
                      <c:pt idx="77">
                        <c:v>1.3911379999999998</c:v>
                      </c:pt>
                      <c:pt idx="78">
                        <c:v>1.4550340000000004</c:v>
                      </c:pt>
                      <c:pt idx="79">
                        <c:v>1.0963019999999997</c:v>
                      </c:pt>
                      <c:pt idx="80">
                        <c:v>0.89186800000000011</c:v>
                      </c:pt>
                      <c:pt idx="81">
                        <c:v>0.99399799999999994</c:v>
                      </c:pt>
                      <c:pt idx="82">
                        <c:v>0.81925500000000007</c:v>
                      </c:pt>
                      <c:pt idx="83">
                        <c:v>1.0465409999999999</c:v>
                      </c:pt>
                      <c:pt idx="84">
                        <c:v>1.62317</c:v>
                      </c:pt>
                      <c:pt idx="85">
                        <c:v>1.5591219999999999</c:v>
                      </c:pt>
                      <c:pt idx="86">
                        <c:v>1.108924</c:v>
                      </c:pt>
                      <c:pt idx="87">
                        <c:v>1.2913110000000003</c:v>
                      </c:pt>
                      <c:pt idx="88">
                        <c:v>1.3153290000000002</c:v>
                      </c:pt>
                      <c:pt idx="89">
                        <c:v>1.3229260000000003</c:v>
                      </c:pt>
                      <c:pt idx="90">
                        <c:v>1.3111049999999995</c:v>
                      </c:pt>
                      <c:pt idx="91">
                        <c:v>1.4944889999999997</c:v>
                      </c:pt>
                      <c:pt idx="92">
                        <c:v>1.4326270000000001</c:v>
                      </c:pt>
                      <c:pt idx="93">
                        <c:v>1.3662719999999999</c:v>
                      </c:pt>
                      <c:pt idx="94">
                        <c:v>1.3094100000000002</c:v>
                      </c:pt>
                      <c:pt idx="95">
                        <c:v>1.2968999999999999</c:v>
                      </c:pt>
                      <c:pt idx="96">
                        <c:v>1.345469</c:v>
                      </c:pt>
                      <c:pt idx="97">
                        <c:v>1.4862929999999999</c:v>
                      </c:pt>
                      <c:pt idx="98">
                        <c:v>1.6258389999999996</c:v>
                      </c:pt>
                      <c:pt idx="99">
                        <c:v>1.6938569999999999</c:v>
                      </c:pt>
                      <c:pt idx="100">
                        <c:v>1.439864</c:v>
                      </c:pt>
                      <c:pt idx="101">
                        <c:v>1.2199429999999998</c:v>
                      </c:pt>
                      <c:pt idx="102">
                        <c:v>1.311023</c:v>
                      </c:pt>
                      <c:pt idx="103">
                        <c:v>1.3637710000000003</c:v>
                      </c:pt>
                      <c:pt idx="104">
                        <c:v>1.4723549999999999</c:v>
                      </c:pt>
                      <c:pt idx="105">
                        <c:v>1.7028189999999999</c:v>
                      </c:pt>
                      <c:pt idx="106">
                        <c:v>1.6873970000000003</c:v>
                      </c:pt>
                      <c:pt idx="107">
                        <c:v>1.4383370000000002</c:v>
                      </c:pt>
                      <c:pt idx="108">
                        <c:v>1.37764</c:v>
                      </c:pt>
                      <c:pt idx="109">
                        <c:v>1.3651230000000001</c:v>
                      </c:pt>
                      <c:pt idx="110">
                        <c:v>1.4300709999999999</c:v>
                      </c:pt>
                      <c:pt idx="111">
                        <c:v>1.3834929999999996</c:v>
                      </c:pt>
                      <c:pt idx="112">
                        <c:v>1.5281890000000002</c:v>
                      </c:pt>
                      <c:pt idx="113">
                        <c:v>1.2381670000000002</c:v>
                      </c:pt>
                      <c:pt idx="114">
                        <c:v>0.72834099999999991</c:v>
                      </c:pt>
                      <c:pt idx="115">
                        <c:v>0.95107800000000031</c:v>
                      </c:pt>
                      <c:pt idx="116">
                        <c:v>1.2010640000000001</c:v>
                      </c:pt>
                      <c:pt idx="117">
                        <c:v>1.291547</c:v>
                      </c:pt>
                      <c:pt idx="118">
                        <c:v>1.2137700000000002</c:v>
                      </c:pt>
                      <c:pt idx="119">
                        <c:v>1.2953289999999997</c:v>
                      </c:pt>
                      <c:pt idx="120">
                        <c:v>0.88364100000000034</c:v>
                      </c:pt>
                      <c:pt idx="121">
                        <c:v>0.49867099999999986</c:v>
                      </c:pt>
                      <c:pt idx="122">
                        <c:v>0.83010700000000037</c:v>
                      </c:pt>
                      <c:pt idx="123">
                        <c:v>0.8391099999999998</c:v>
                      </c:pt>
                      <c:pt idx="124">
                        <c:v>1.160434</c:v>
                      </c:pt>
                      <c:pt idx="125">
                        <c:v>1.4464590000000004</c:v>
                      </c:pt>
                      <c:pt idx="126">
                        <c:v>1.7372229999999997</c:v>
                      </c:pt>
                      <c:pt idx="127">
                        <c:v>1.656234</c:v>
                      </c:pt>
                      <c:pt idx="128">
                        <c:v>1.4171359999999997</c:v>
                      </c:pt>
                      <c:pt idx="129">
                        <c:v>1.3053870000000001</c:v>
                      </c:pt>
                      <c:pt idx="130">
                        <c:v>1.330295</c:v>
                      </c:pt>
                      <c:pt idx="131">
                        <c:v>1.5027149999999998</c:v>
                      </c:pt>
                      <c:pt idx="132">
                        <c:v>1.5720050000000003</c:v>
                      </c:pt>
                      <c:pt idx="133">
                        <c:v>1.5637759999999998</c:v>
                      </c:pt>
                      <c:pt idx="134">
                        <c:v>1.6198160000000001</c:v>
                      </c:pt>
                      <c:pt idx="135">
                        <c:v>1.446396</c:v>
                      </c:pt>
                      <c:pt idx="136">
                        <c:v>1.5301200000000001</c:v>
                      </c:pt>
                      <c:pt idx="137">
                        <c:v>1.4205960000000002</c:v>
                      </c:pt>
                      <c:pt idx="138">
                        <c:v>1.4232590000000003</c:v>
                      </c:pt>
                      <c:pt idx="139">
                        <c:v>1.4797579999999999</c:v>
                      </c:pt>
                      <c:pt idx="140">
                        <c:v>1.7267619999999999</c:v>
                      </c:pt>
                      <c:pt idx="141">
                        <c:v>1.6748569999999998</c:v>
                      </c:pt>
                      <c:pt idx="142">
                        <c:v>1.4553160000000003</c:v>
                      </c:pt>
                      <c:pt idx="143">
                        <c:v>1.4272309999999999</c:v>
                      </c:pt>
                      <c:pt idx="144">
                        <c:v>1.3569469999999999</c:v>
                      </c:pt>
                      <c:pt idx="145">
                        <c:v>1.238613</c:v>
                      </c:pt>
                      <c:pt idx="146">
                        <c:v>1.415575</c:v>
                      </c:pt>
                      <c:pt idx="147">
                        <c:v>1.535711</c:v>
                      </c:pt>
                      <c:pt idx="148">
                        <c:v>1.59734</c:v>
                      </c:pt>
                      <c:pt idx="149">
                        <c:v>1.3242859999999999</c:v>
                      </c:pt>
                      <c:pt idx="150">
                        <c:v>1.5159830000000003</c:v>
                      </c:pt>
                      <c:pt idx="151">
                        <c:v>1.5081690000000001</c:v>
                      </c:pt>
                      <c:pt idx="152">
                        <c:v>1.4770789999999998</c:v>
                      </c:pt>
                      <c:pt idx="153">
                        <c:v>1.6322079999999999</c:v>
                      </c:pt>
                      <c:pt idx="154">
                        <c:v>1.814168</c:v>
                      </c:pt>
                      <c:pt idx="155">
                        <c:v>1.788068</c:v>
                      </c:pt>
                      <c:pt idx="156">
                        <c:v>1.2998020000000001</c:v>
                      </c:pt>
                      <c:pt idx="157">
                        <c:v>1.1102319999999999</c:v>
                      </c:pt>
                      <c:pt idx="158">
                        <c:v>1.230105</c:v>
                      </c:pt>
                      <c:pt idx="159">
                        <c:v>1.418536</c:v>
                      </c:pt>
                      <c:pt idx="160">
                        <c:v>1.6166649999999998</c:v>
                      </c:pt>
                      <c:pt idx="161">
                        <c:v>1.809491</c:v>
                      </c:pt>
                      <c:pt idx="162">
                        <c:v>1.6390570000000002</c:v>
                      </c:pt>
                      <c:pt idx="163">
                        <c:v>1.4859550000000001</c:v>
                      </c:pt>
                      <c:pt idx="164">
                        <c:v>1.5286980000000003</c:v>
                      </c:pt>
                      <c:pt idx="165">
                        <c:v>1.3517520000000003</c:v>
                      </c:pt>
                      <c:pt idx="166">
                        <c:v>1.339934</c:v>
                      </c:pt>
                      <c:pt idx="167">
                        <c:v>1.5628799999999998</c:v>
                      </c:pt>
                      <c:pt idx="168">
                        <c:v>1.7997400000000003</c:v>
                      </c:pt>
                      <c:pt idx="169">
                        <c:v>1.8237139999999998</c:v>
                      </c:pt>
                      <c:pt idx="170">
                        <c:v>1.591755</c:v>
                      </c:pt>
                      <c:pt idx="171">
                        <c:v>1.5429849999999998</c:v>
                      </c:pt>
                      <c:pt idx="172">
                        <c:v>1.4885649999999999</c:v>
                      </c:pt>
                      <c:pt idx="173">
                        <c:v>1.5423849999999999</c:v>
                      </c:pt>
                      <c:pt idx="174">
                        <c:v>1.6084309999999999</c:v>
                      </c:pt>
                      <c:pt idx="175">
                        <c:v>1.620838</c:v>
                      </c:pt>
                      <c:pt idx="176">
                        <c:v>1.1608319999999996</c:v>
                      </c:pt>
                      <c:pt idx="177">
                        <c:v>1.6269209999999998</c:v>
                      </c:pt>
                      <c:pt idx="178">
                        <c:v>1.5035590000000001</c:v>
                      </c:pt>
                      <c:pt idx="179">
                        <c:v>1.4768570000000003</c:v>
                      </c:pt>
                      <c:pt idx="180">
                        <c:v>1.28661</c:v>
                      </c:pt>
                      <c:pt idx="181">
                        <c:v>1.5238260000000001</c:v>
                      </c:pt>
                      <c:pt idx="182">
                        <c:v>1.8144979999999999</c:v>
                      </c:pt>
                      <c:pt idx="183">
                        <c:v>1.7964899999999999</c:v>
                      </c:pt>
                      <c:pt idx="184">
                        <c:v>1.5732979999999999</c:v>
                      </c:pt>
                      <c:pt idx="185">
                        <c:v>1.567161</c:v>
                      </c:pt>
                      <c:pt idx="186">
                        <c:v>1.5065219999999999</c:v>
                      </c:pt>
                      <c:pt idx="187">
                        <c:v>1.3841920000000001</c:v>
                      </c:pt>
                      <c:pt idx="188">
                        <c:v>1.3595619999999999</c:v>
                      </c:pt>
                      <c:pt idx="189">
                        <c:v>1.754877</c:v>
                      </c:pt>
                      <c:pt idx="190">
                        <c:v>1.7945670000000002</c:v>
                      </c:pt>
                      <c:pt idx="191">
                        <c:v>1.4526430000000001</c:v>
                      </c:pt>
                      <c:pt idx="192">
                        <c:v>1.5452170000000001</c:v>
                      </c:pt>
                      <c:pt idx="193">
                        <c:v>1.4716479999999996</c:v>
                      </c:pt>
                      <c:pt idx="194">
                        <c:v>1.3899059999999999</c:v>
                      </c:pt>
                      <c:pt idx="195">
                        <c:v>1.5175489999999998</c:v>
                      </c:pt>
                      <c:pt idx="196">
                        <c:v>1.8428960000000001</c:v>
                      </c:pt>
                      <c:pt idx="197">
                        <c:v>1.8479380000000001</c:v>
                      </c:pt>
                      <c:pt idx="198">
                        <c:v>1.6988020000000001</c:v>
                      </c:pt>
                      <c:pt idx="199">
                        <c:v>1.5882520000000002</c:v>
                      </c:pt>
                      <c:pt idx="200">
                        <c:v>1.6258469999999998</c:v>
                      </c:pt>
                      <c:pt idx="201">
                        <c:v>1.6800549999999999</c:v>
                      </c:pt>
                      <c:pt idx="202">
                        <c:v>1.692269</c:v>
                      </c:pt>
                      <c:pt idx="203">
                        <c:v>1.9890670000000001</c:v>
                      </c:pt>
                      <c:pt idx="204">
                        <c:v>2.0554939999999999</c:v>
                      </c:pt>
                      <c:pt idx="205">
                        <c:v>1.8929599999999998</c:v>
                      </c:pt>
                      <c:pt idx="206">
                        <c:v>1.5117020000000001</c:v>
                      </c:pt>
                      <c:pt idx="207">
                        <c:v>1.691084</c:v>
                      </c:pt>
                      <c:pt idx="208">
                        <c:v>1.6866080000000001</c:v>
                      </c:pt>
                      <c:pt idx="209">
                        <c:v>1.7795859999999997</c:v>
                      </c:pt>
                      <c:pt idx="210">
                        <c:v>1.9882780000000002</c:v>
                      </c:pt>
                      <c:pt idx="211">
                        <c:v>2.044781</c:v>
                      </c:pt>
                      <c:pt idx="212">
                        <c:v>1.8451739999999996</c:v>
                      </c:pt>
                      <c:pt idx="213">
                        <c:v>1.793714</c:v>
                      </c:pt>
                      <c:pt idx="214">
                        <c:v>1.6150089999999997</c:v>
                      </c:pt>
                      <c:pt idx="215">
                        <c:v>1.3808929999999999</c:v>
                      </c:pt>
                      <c:pt idx="216">
                        <c:v>1.391807</c:v>
                      </c:pt>
                      <c:pt idx="217">
                        <c:v>1.4948199999999998</c:v>
                      </c:pt>
                      <c:pt idx="218">
                        <c:v>1.281469</c:v>
                      </c:pt>
                      <c:pt idx="219">
                        <c:v>0.63374499999999978</c:v>
                      </c:pt>
                      <c:pt idx="220">
                        <c:v>1.0768209999999998</c:v>
                      </c:pt>
                      <c:pt idx="221">
                        <c:v>1.3098749999999999</c:v>
                      </c:pt>
                      <c:pt idx="222">
                        <c:v>1.3125520000000002</c:v>
                      </c:pt>
                      <c:pt idx="223">
                        <c:v>1.0643209999999996</c:v>
                      </c:pt>
                      <c:pt idx="224">
                        <c:v>1.3594090000000003</c:v>
                      </c:pt>
                      <c:pt idx="225">
                        <c:v>1.1922630000000001</c:v>
                      </c:pt>
                      <c:pt idx="226">
                        <c:v>0.74186299999999994</c:v>
                      </c:pt>
                      <c:pt idx="227">
                        <c:v>0.72742200000000024</c:v>
                      </c:pt>
                      <c:pt idx="228">
                        <c:v>0.77231300000000003</c:v>
                      </c:pt>
                      <c:pt idx="229">
                        <c:v>0.82165800000000022</c:v>
                      </c:pt>
                      <c:pt idx="230">
                        <c:v>0.82200600000000001</c:v>
                      </c:pt>
                      <c:pt idx="231">
                        <c:v>1.0641779999999996</c:v>
                      </c:pt>
                      <c:pt idx="232">
                        <c:v>1.1892229999999997</c:v>
                      </c:pt>
                      <c:pt idx="233">
                        <c:v>0.923508</c:v>
                      </c:pt>
                      <c:pt idx="234">
                        <c:v>0.71441299999999996</c:v>
                      </c:pt>
                      <c:pt idx="235">
                        <c:v>0.39897800000000005</c:v>
                      </c:pt>
                      <c:pt idx="236">
                        <c:v>9.2129999999999157E-3</c:v>
                      </c:pt>
                      <c:pt idx="237">
                        <c:v>0.13987900000000009</c:v>
                      </c:pt>
                      <c:pt idx="238">
                        <c:v>0.7615580000000004</c:v>
                      </c:pt>
                      <c:pt idx="239">
                        <c:v>-2.45169999999999E-2</c:v>
                      </c:pt>
                      <c:pt idx="240">
                        <c:v>-0.14100900000000038</c:v>
                      </c:pt>
                      <c:pt idx="241">
                        <c:v>-0.2135720000000001</c:v>
                      </c:pt>
                      <c:pt idx="242">
                        <c:v>-0.17493099999999995</c:v>
                      </c:pt>
                      <c:pt idx="243">
                        <c:v>0.15497199999999989</c:v>
                      </c:pt>
                      <c:pt idx="244">
                        <c:v>0.64055499999999999</c:v>
                      </c:pt>
                      <c:pt idx="245">
                        <c:v>0.96255900000000016</c:v>
                      </c:pt>
                      <c:pt idx="246">
                        <c:v>0.8773620000000002</c:v>
                      </c:pt>
                      <c:pt idx="247">
                        <c:v>0.60009399999999991</c:v>
                      </c:pt>
                      <c:pt idx="248">
                        <c:v>0.6845399999999997</c:v>
                      </c:pt>
                      <c:pt idx="249">
                        <c:v>0.82415100000000008</c:v>
                      </c:pt>
                      <c:pt idx="250">
                        <c:v>0.92452600000000018</c:v>
                      </c:pt>
                      <c:pt idx="251">
                        <c:v>0.9185859999999999</c:v>
                      </c:pt>
                      <c:pt idx="252">
                        <c:v>0.92258200000000024</c:v>
                      </c:pt>
                      <c:pt idx="253">
                        <c:v>1.0075620000000001</c:v>
                      </c:pt>
                      <c:pt idx="254">
                        <c:v>0.80203600000000019</c:v>
                      </c:pt>
                      <c:pt idx="255">
                        <c:v>0.95567199999999985</c:v>
                      </c:pt>
                      <c:pt idx="256">
                        <c:v>0.83560899999999982</c:v>
                      </c:pt>
                      <c:pt idx="257">
                        <c:v>0.88986199999999993</c:v>
                      </c:pt>
                      <c:pt idx="258">
                        <c:v>0.65826699999999994</c:v>
                      </c:pt>
                      <c:pt idx="259">
                        <c:v>1.0382880000000001</c:v>
                      </c:pt>
                      <c:pt idx="260">
                        <c:v>0.83028400000000024</c:v>
                      </c:pt>
                      <c:pt idx="261">
                        <c:v>0.35877299999999979</c:v>
                      </c:pt>
                      <c:pt idx="262">
                        <c:v>0.53291500000000003</c:v>
                      </c:pt>
                      <c:pt idx="263">
                        <c:v>0.69431299999999974</c:v>
                      </c:pt>
                      <c:pt idx="264">
                        <c:v>0.71156100000000011</c:v>
                      </c:pt>
                      <c:pt idx="265">
                        <c:v>0.68576099999999984</c:v>
                      </c:pt>
                      <c:pt idx="266">
                        <c:v>0.99456900000000026</c:v>
                      </c:pt>
                      <c:pt idx="267">
                        <c:v>0.96658100000000013</c:v>
                      </c:pt>
                      <c:pt idx="268">
                        <c:v>0.69771500000000009</c:v>
                      </c:pt>
                      <c:pt idx="269">
                        <c:v>0.27443600000000012</c:v>
                      </c:pt>
                      <c:pt idx="270">
                        <c:v>7.7417999999999765E-2</c:v>
                      </c:pt>
                      <c:pt idx="271">
                        <c:v>-7.1333000000000091E-2</c:v>
                      </c:pt>
                      <c:pt idx="272">
                        <c:v>0.23134900000000025</c:v>
                      </c:pt>
                      <c:pt idx="273">
                        <c:v>0.83949399999999974</c:v>
                      </c:pt>
                      <c:pt idx="274">
                        <c:v>0.91997200000000001</c:v>
                      </c:pt>
                      <c:pt idx="275">
                        <c:v>0.56839399999999962</c:v>
                      </c:pt>
                      <c:pt idx="276">
                        <c:v>0.58561299999999994</c:v>
                      </c:pt>
                      <c:pt idx="277">
                        <c:v>0.24704399999999982</c:v>
                      </c:pt>
                      <c:pt idx="278">
                        <c:v>0.38184399999999963</c:v>
                      </c:pt>
                      <c:pt idx="279">
                        <c:v>0.80884599999999995</c:v>
                      </c:pt>
                      <c:pt idx="280">
                        <c:v>1.0209589999999999</c:v>
                      </c:pt>
                      <c:pt idx="281">
                        <c:v>1.0027690000000002</c:v>
                      </c:pt>
                      <c:pt idx="282">
                        <c:v>0.69993499999999997</c:v>
                      </c:pt>
                      <c:pt idx="283">
                        <c:v>0.63057300000000005</c:v>
                      </c:pt>
                      <c:pt idx="284">
                        <c:v>0.3722430000000001</c:v>
                      </c:pt>
                      <c:pt idx="285">
                        <c:v>7.8909999999998703E-3</c:v>
                      </c:pt>
                      <c:pt idx="286">
                        <c:v>0.12525000000000031</c:v>
                      </c:pt>
                      <c:pt idx="287">
                        <c:v>0.26275400000000015</c:v>
                      </c:pt>
                      <c:pt idx="288">
                        <c:v>0.2257340000000001</c:v>
                      </c:pt>
                      <c:pt idx="289">
                        <c:v>9.3739999999999934E-2</c:v>
                      </c:pt>
                      <c:pt idx="290">
                        <c:v>0.35483299999999973</c:v>
                      </c:pt>
                      <c:pt idx="291">
                        <c:v>0.55084400000000011</c:v>
                      </c:pt>
                      <c:pt idx="292">
                        <c:v>0.74458599999999997</c:v>
                      </c:pt>
                      <c:pt idx="293">
                        <c:v>0.91572600000000026</c:v>
                      </c:pt>
                      <c:pt idx="294">
                        <c:v>1.0282170000000002</c:v>
                      </c:pt>
                      <c:pt idx="295">
                        <c:v>1.0282249999999999</c:v>
                      </c:pt>
                      <c:pt idx="296">
                        <c:v>0.44822000000000006</c:v>
                      </c:pt>
                      <c:pt idx="297">
                        <c:v>0.28259299999999987</c:v>
                      </c:pt>
                      <c:pt idx="298">
                        <c:v>0.13965199999999989</c:v>
                      </c:pt>
                      <c:pt idx="299">
                        <c:v>-4.6872000000000025E-2</c:v>
                      </c:pt>
                      <c:pt idx="300">
                        <c:v>-0.14135299999999962</c:v>
                      </c:pt>
                      <c:pt idx="301">
                        <c:v>0.57491300000000001</c:v>
                      </c:pt>
                      <c:pt idx="302">
                        <c:v>0.85292399999999979</c:v>
                      </c:pt>
                      <c:pt idx="303">
                        <c:v>0.51762399999999964</c:v>
                      </c:pt>
                      <c:pt idx="304">
                        <c:v>0.63462099999999966</c:v>
                      </c:pt>
                      <c:pt idx="305">
                        <c:v>0.71926699999999988</c:v>
                      </c:pt>
                      <c:pt idx="306">
                        <c:v>0.87155400000000016</c:v>
                      </c:pt>
                      <c:pt idx="307">
                        <c:v>1.0154810000000003</c:v>
                      </c:pt>
                      <c:pt idx="308">
                        <c:v>1.6757600000000004</c:v>
                      </c:pt>
                      <c:pt idx="309">
                        <c:v>1.6177489999999999</c:v>
                      </c:pt>
                      <c:pt idx="310">
                        <c:v>1.061442</c:v>
                      </c:pt>
                      <c:pt idx="311">
                        <c:v>0.37445700000000004</c:v>
                      </c:pt>
                      <c:pt idx="312">
                        <c:v>0.2374480000000001</c:v>
                      </c:pt>
                      <c:pt idx="313">
                        <c:v>0.3457889999999999</c:v>
                      </c:pt>
                      <c:pt idx="314">
                        <c:v>0.5437599999999998</c:v>
                      </c:pt>
                      <c:pt idx="315">
                        <c:v>0.9916109999999998</c:v>
                      </c:pt>
                      <c:pt idx="316">
                        <c:v>0.98760800000000026</c:v>
                      </c:pt>
                      <c:pt idx="317">
                        <c:v>0.96361199999999991</c:v>
                      </c:pt>
                      <c:pt idx="318">
                        <c:v>0.96187500000000004</c:v>
                      </c:pt>
                      <c:pt idx="319">
                        <c:v>1.1526009999999998</c:v>
                      </c:pt>
                      <c:pt idx="320">
                        <c:v>1.160374</c:v>
                      </c:pt>
                      <c:pt idx="321">
                        <c:v>1.1507369999999999</c:v>
                      </c:pt>
                      <c:pt idx="322">
                        <c:v>1.137254</c:v>
                      </c:pt>
                      <c:pt idx="323">
                        <c:v>0.75469499999999989</c:v>
                      </c:pt>
                      <c:pt idx="324">
                        <c:v>0.64224799999999993</c:v>
                      </c:pt>
                      <c:pt idx="325">
                        <c:v>0.94290800000000008</c:v>
                      </c:pt>
                      <c:pt idx="326">
                        <c:v>0.79307799999999995</c:v>
                      </c:pt>
                      <c:pt idx="327">
                        <c:v>0.56276700000000002</c:v>
                      </c:pt>
                      <c:pt idx="328">
                        <c:v>0.65186400000000022</c:v>
                      </c:pt>
                      <c:pt idx="329">
                        <c:v>1.0388610000000003</c:v>
                      </c:pt>
                      <c:pt idx="330">
                        <c:v>0.84612100000000012</c:v>
                      </c:pt>
                      <c:pt idx="331">
                        <c:v>0.78797600000000001</c:v>
                      </c:pt>
                      <c:pt idx="332">
                        <c:v>1.0618539999999999</c:v>
                      </c:pt>
                      <c:pt idx="333">
                        <c:v>0.98180800000000001</c:v>
                      </c:pt>
                      <c:pt idx="334">
                        <c:v>1.0388269999999999</c:v>
                      </c:pt>
                      <c:pt idx="335">
                        <c:v>1.308732</c:v>
                      </c:pt>
                      <c:pt idx="336">
                        <c:v>1.4505270000000001</c:v>
                      </c:pt>
                      <c:pt idx="337">
                        <c:v>1.4655469999999999</c:v>
                      </c:pt>
                      <c:pt idx="338">
                        <c:v>1.1197499999999998</c:v>
                      </c:pt>
                      <c:pt idx="339">
                        <c:v>1.1993339999999999</c:v>
                      </c:pt>
                      <c:pt idx="340">
                        <c:v>0.99427000000000021</c:v>
                      </c:pt>
                      <c:pt idx="341">
                        <c:v>0.6774659999999999</c:v>
                      </c:pt>
                      <c:pt idx="342">
                        <c:v>0.63465199999999999</c:v>
                      </c:pt>
                      <c:pt idx="343">
                        <c:v>1.024213</c:v>
                      </c:pt>
                      <c:pt idx="344">
                        <c:v>0.97621400000000014</c:v>
                      </c:pt>
                      <c:pt idx="345">
                        <c:v>0.50316300000000025</c:v>
                      </c:pt>
                      <c:pt idx="346">
                        <c:v>0.33840400000000015</c:v>
                      </c:pt>
                      <c:pt idx="347">
                        <c:v>0.54219499999999998</c:v>
                      </c:pt>
                      <c:pt idx="348">
                        <c:v>0.72597500000000004</c:v>
                      </c:pt>
                      <c:pt idx="349">
                        <c:v>0.80518599999999996</c:v>
                      </c:pt>
                      <c:pt idx="350">
                        <c:v>1.1696549999999997</c:v>
                      </c:pt>
                      <c:pt idx="351">
                        <c:v>1.3611529999999998</c:v>
                      </c:pt>
                      <c:pt idx="352">
                        <c:v>1.073572</c:v>
                      </c:pt>
                      <c:pt idx="353">
                        <c:v>1.0346630000000001</c:v>
                      </c:pt>
                      <c:pt idx="354">
                        <c:v>0.93190499999999998</c:v>
                      </c:pt>
                      <c:pt idx="355">
                        <c:v>0.95114399999999977</c:v>
                      </c:pt>
                      <c:pt idx="356">
                        <c:v>1.0204969999999998</c:v>
                      </c:pt>
                      <c:pt idx="357">
                        <c:v>1.2003270000000001</c:v>
                      </c:pt>
                      <c:pt idx="358">
                        <c:v>1.1702659999999998</c:v>
                      </c:pt>
                      <c:pt idx="359">
                        <c:v>0.90133099999999988</c:v>
                      </c:pt>
                      <c:pt idx="360">
                        <c:v>0.83563099999999979</c:v>
                      </c:pt>
                      <c:pt idx="361">
                        <c:v>0.92576600000000031</c:v>
                      </c:pt>
                      <c:pt idx="362">
                        <c:v>0.90731200000000012</c:v>
                      </c:pt>
                      <c:pt idx="363">
                        <c:v>1.2110539999999999</c:v>
                      </c:pt>
                      <c:pt idx="364">
                        <c:v>1.4056120000000001</c:v>
                      </c:pt>
                      <c:pt idx="365">
                        <c:v>1.3756119999999998</c:v>
                      </c:pt>
                      <c:pt idx="366">
                        <c:v>1.2712460000000001</c:v>
                      </c:pt>
                      <c:pt idx="367">
                        <c:v>0.91237799999999991</c:v>
                      </c:pt>
                      <c:pt idx="368">
                        <c:v>0.81279199999999996</c:v>
                      </c:pt>
                      <c:pt idx="369">
                        <c:v>0.89621100000000009</c:v>
                      </c:pt>
                      <c:pt idx="370">
                        <c:v>1.044076</c:v>
                      </c:pt>
                      <c:pt idx="371">
                        <c:v>1.142039</c:v>
                      </c:pt>
                      <c:pt idx="372">
                        <c:v>1.1283409999999998</c:v>
                      </c:pt>
                      <c:pt idx="373">
                        <c:v>0.85743899999999984</c:v>
                      </c:pt>
                      <c:pt idx="374">
                        <c:v>0.73242699999999994</c:v>
                      </c:pt>
                      <c:pt idx="375">
                        <c:v>0.658277</c:v>
                      </c:pt>
                      <c:pt idx="376">
                        <c:v>0.75207099999999993</c:v>
                      </c:pt>
                      <c:pt idx="377">
                        <c:v>0.93827900000000009</c:v>
                      </c:pt>
                      <c:pt idx="378">
                        <c:v>1.2125089999999998</c:v>
                      </c:pt>
                      <c:pt idx="379">
                        <c:v>0.93477999999999994</c:v>
                      </c:pt>
                      <c:pt idx="380">
                        <c:v>0.27056300000000011</c:v>
                      </c:pt>
                      <c:pt idx="381">
                        <c:v>0.6991480000000001</c:v>
                      </c:pt>
                      <c:pt idx="382">
                        <c:v>0.85972999999999988</c:v>
                      </c:pt>
                      <c:pt idx="383">
                        <c:v>1.0038939999999998</c:v>
                      </c:pt>
                      <c:pt idx="384">
                        <c:v>1.2672349999999999</c:v>
                      </c:pt>
                      <c:pt idx="385">
                        <c:v>1.4580790000000001</c:v>
                      </c:pt>
                      <c:pt idx="386">
                        <c:v>1.3072659999999998</c:v>
                      </c:pt>
                      <c:pt idx="387">
                        <c:v>1.1120540000000001</c:v>
                      </c:pt>
                      <c:pt idx="388">
                        <c:v>1.1261030000000001</c:v>
                      </c:pt>
                      <c:pt idx="389">
                        <c:v>0.74243699999999979</c:v>
                      </c:pt>
                      <c:pt idx="390">
                        <c:v>0.91174400000000011</c:v>
                      </c:pt>
                      <c:pt idx="391">
                        <c:v>0.62678199999999995</c:v>
                      </c:pt>
                      <c:pt idx="392">
                        <c:v>0.591005</c:v>
                      </c:pt>
                      <c:pt idx="393">
                        <c:v>0.33899699999999999</c:v>
                      </c:pt>
                      <c:pt idx="394">
                        <c:v>-1.0951000000000377E-2</c:v>
                      </c:pt>
                      <c:pt idx="395">
                        <c:v>0.11369600000000002</c:v>
                      </c:pt>
                      <c:pt idx="396">
                        <c:v>0.38802700000000012</c:v>
                      </c:pt>
                      <c:pt idx="397">
                        <c:v>0.45502699999999985</c:v>
                      </c:pt>
                      <c:pt idx="398">
                        <c:v>0.43414999999999981</c:v>
                      </c:pt>
                      <c:pt idx="399">
                        <c:v>0.84532100000000021</c:v>
                      </c:pt>
                      <c:pt idx="400">
                        <c:v>0.85312799999999989</c:v>
                      </c:pt>
                      <c:pt idx="401">
                        <c:v>0.70782299999999987</c:v>
                      </c:pt>
                      <c:pt idx="402">
                        <c:v>0.9180299999999999</c:v>
                      </c:pt>
                      <c:pt idx="403">
                        <c:v>0.90611900000000034</c:v>
                      </c:pt>
                      <c:pt idx="404">
                        <c:v>0.85849399999999987</c:v>
                      </c:pt>
                      <c:pt idx="405">
                        <c:v>0.4934639999999999</c:v>
                      </c:pt>
                      <c:pt idx="406">
                        <c:v>-0.70186599999999988</c:v>
                      </c:pt>
                      <c:pt idx="407">
                        <c:v>-0.63187000000000015</c:v>
                      </c:pt>
                      <c:pt idx="408">
                        <c:v>-1.5638860000000001</c:v>
                      </c:pt>
                      <c:pt idx="409">
                        <c:v>-1.7317079999999998</c:v>
                      </c:pt>
                      <c:pt idx="410">
                        <c:v>-1.7364160000000002</c:v>
                      </c:pt>
                      <c:pt idx="411">
                        <c:v>-1.4298230000000003</c:v>
                      </c:pt>
                      <c:pt idx="412">
                        <c:v>-1.524308</c:v>
                      </c:pt>
                      <c:pt idx="413">
                        <c:v>-0.85560600000000031</c:v>
                      </c:pt>
                      <c:pt idx="414">
                        <c:v>-1.0066079999999999</c:v>
                      </c:pt>
                      <c:pt idx="415">
                        <c:v>-0.94825999999999988</c:v>
                      </c:pt>
                      <c:pt idx="416">
                        <c:v>-0.69682900000000014</c:v>
                      </c:pt>
                      <c:pt idx="417">
                        <c:v>-0.774308</c:v>
                      </c:pt>
                      <c:pt idx="418">
                        <c:v>-0.84053499999999959</c:v>
                      </c:pt>
                      <c:pt idx="419">
                        <c:v>-0.99742599999999992</c:v>
                      </c:pt>
                      <c:pt idx="420">
                        <c:v>-1.3708449999999996</c:v>
                      </c:pt>
                      <c:pt idx="421">
                        <c:v>-1.3575140000000001</c:v>
                      </c:pt>
                      <c:pt idx="422">
                        <c:v>-0.15283399999999991</c:v>
                      </c:pt>
                      <c:pt idx="423">
                        <c:v>-0.1135900000000003</c:v>
                      </c:pt>
                      <c:pt idx="424">
                        <c:v>-5.3179999999999783E-2</c:v>
                      </c:pt>
                      <c:pt idx="425">
                        <c:v>0.2064490000000001</c:v>
                      </c:pt>
                      <c:pt idx="426">
                        <c:v>0.45907300000000006</c:v>
                      </c:pt>
                      <c:pt idx="427">
                        <c:v>0.43301100000000003</c:v>
                      </c:pt>
                      <c:pt idx="428">
                        <c:v>0.56353699999999973</c:v>
                      </c:pt>
                      <c:pt idx="429">
                        <c:v>0.63744999999999985</c:v>
                      </c:pt>
                      <c:pt idx="430">
                        <c:v>0.10560899999999984</c:v>
                      </c:pt>
                      <c:pt idx="431">
                        <c:v>-0.24561699999999975</c:v>
                      </c:pt>
                      <c:pt idx="432">
                        <c:v>-1.2294999999999945E-2</c:v>
                      </c:pt>
                      <c:pt idx="433">
                        <c:v>-1.2346200000000001</c:v>
                      </c:pt>
                      <c:pt idx="434">
                        <c:v>-0.8363649999999998</c:v>
                      </c:pt>
                      <c:pt idx="435">
                        <c:v>-0.74437400000000009</c:v>
                      </c:pt>
                      <c:pt idx="436">
                        <c:v>-1.2063600000000001</c:v>
                      </c:pt>
                      <c:pt idx="437">
                        <c:v>-1.2489330000000001</c:v>
                      </c:pt>
                      <c:pt idx="438">
                        <c:v>-0.74292399999999992</c:v>
                      </c:pt>
                      <c:pt idx="439">
                        <c:v>-0.82253500000000024</c:v>
                      </c:pt>
                      <c:pt idx="440">
                        <c:v>-0.84487500000000004</c:v>
                      </c:pt>
                      <c:pt idx="441">
                        <c:v>-0.52844600000000019</c:v>
                      </c:pt>
                      <c:pt idx="442">
                        <c:v>-0.38445300000000016</c:v>
                      </c:pt>
                      <c:pt idx="443">
                        <c:v>-0.78765200000000002</c:v>
                      </c:pt>
                      <c:pt idx="444">
                        <c:v>-0.84815700000000005</c:v>
                      </c:pt>
                      <c:pt idx="445">
                        <c:v>-0.66707899999999976</c:v>
                      </c:pt>
                      <c:pt idx="446">
                        <c:v>-0.92194299999999973</c:v>
                      </c:pt>
                      <c:pt idx="447">
                        <c:v>-1.0062360000000001</c:v>
                      </c:pt>
                      <c:pt idx="448">
                        <c:v>0.88383600000000007</c:v>
                      </c:pt>
                      <c:pt idx="449">
                        <c:v>0.88230999999999993</c:v>
                      </c:pt>
                      <c:pt idx="450">
                        <c:v>0.77685700000000013</c:v>
                      </c:pt>
                      <c:pt idx="451">
                        <c:v>0.8373750000000002</c:v>
                      </c:pt>
                      <c:pt idx="452">
                        <c:v>0.68179899999999982</c:v>
                      </c:pt>
                      <c:pt idx="453">
                        <c:v>0.93361599999999978</c:v>
                      </c:pt>
                      <c:pt idx="454">
                        <c:v>1.223706</c:v>
                      </c:pt>
                      <c:pt idx="455">
                        <c:v>1.370619</c:v>
                      </c:pt>
                      <c:pt idx="456">
                        <c:v>0.40670900000000021</c:v>
                      </c:pt>
                      <c:pt idx="457">
                        <c:v>-0.10127099999999967</c:v>
                      </c:pt>
                      <c:pt idx="458">
                        <c:v>-0.11246499999999982</c:v>
                      </c:pt>
                      <c:pt idx="459">
                        <c:v>0.17101800000000011</c:v>
                      </c:pt>
                      <c:pt idx="460">
                        <c:v>0.50310599999999983</c:v>
                      </c:pt>
                      <c:pt idx="461">
                        <c:v>0.96981299999999981</c:v>
                      </c:pt>
                      <c:pt idx="462">
                        <c:v>1.3205780000000003</c:v>
                      </c:pt>
                      <c:pt idx="463">
                        <c:v>1.4739950000000004</c:v>
                      </c:pt>
                      <c:pt idx="464">
                        <c:v>1.3383829999999999</c:v>
                      </c:pt>
                      <c:pt idx="465">
                        <c:v>1.3713880000000001</c:v>
                      </c:pt>
                      <c:pt idx="466">
                        <c:v>1.3700700000000001</c:v>
                      </c:pt>
                      <c:pt idx="467">
                        <c:v>1.4270369999999999</c:v>
                      </c:pt>
                      <c:pt idx="468">
                        <c:v>1.4774170000000004</c:v>
                      </c:pt>
                      <c:pt idx="469">
                        <c:v>1.5632779999999999</c:v>
                      </c:pt>
                      <c:pt idx="470">
                        <c:v>1.7133020000000001</c:v>
                      </c:pt>
                      <c:pt idx="471">
                        <c:v>1.5075630000000002</c:v>
                      </c:pt>
                      <c:pt idx="472">
                        <c:v>1.3881139999999998</c:v>
                      </c:pt>
                      <c:pt idx="473">
                        <c:v>1.3061019999999997</c:v>
                      </c:pt>
                      <c:pt idx="474">
                        <c:v>1.1247950000000002</c:v>
                      </c:pt>
                      <c:pt idx="475">
                        <c:v>1.290934</c:v>
                      </c:pt>
                      <c:pt idx="476">
                        <c:v>1.4403230000000002</c:v>
                      </c:pt>
                      <c:pt idx="477">
                        <c:v>1.4749279999999998</c:v>
                      </c:pt>
                      <c:pt idx="478">
                        <c:v>1.3322669999999999</c:v>
                      </c:pt>
                      <c:pt idx="479">
                        <c:v>1.3364850000000001</c:v>
                      </c:pt>
                      <c:pt idx="480">
                        <c:v>1.3594379999999999</c:v>
                      </c:pt>
                      <c:pt idx="481">
                        <c:v>1.3564289999999999</c:v>
                      </c:pt>
                      <c:pt idx="482">
                        <c:v>1.5235020000000001</c:v>
                      </c:pt>
                      <c:pt idx="483">
                        <c:v>1.7778459999999998</c:v>
                      </c:pt>
                      <c:pt idx="484">
                        <c:v>1.7167630000000003</c:v>
                      </c:pt>
                      <c:pt idx="485">
                        <c:v>1.4146809999999999</c:v>
                      </c:pt>
                      <c:pt idx="486">
                        <c:v>1.498761</c:v>
                      </c:pt>
                      <c:pt idx="487">
                        <c:v>1.4460900000000003</c:v>
                      </c:pt>
                      <c:pt idx="488">
                        <c:v>1.3448880000000001</c:v>
                      </c:pt>
                      <c:pt idx="489">
                        <c:v>1.4655010000000002</c:v>
                      </c:pt>
                      <c:pt idx="490">
                        <c:v>1.5800970000000003</c:v>
                      </c:pt>
                      <c:pt idx="491">
                        <c:v>1.4341309999999998</c:v>
                      </c:pt>
                      <c:pt idx="492">
                        <c:v>0.54171799999999992</c:v>
                      </c:pt>
                      <c:pt idx="493">
                        <c:v>1.0175329999999998</c:v>
                      </c:pt>
                      <c:pt idx="494">
                        <c:v>1.3022670000000001</c:v>
                      </c:pt>
                      <c:pt idx="495">
                        <c:v>1.430431</c:v>
                      </c:pt>
                      <c:pt idx="496">
                        <c:v>0.99990900000000016</c:v>
                      </c:pt>
                      <c:pt idx="497">
                        <c:v>1.3251979999999999</c:v>
                      </c:pt>
                      <c:pt idx="498">
                        <c:v>1.452531</c:v>
                      </c:pt>
                      <c:pt idx="499">
                        <c:v>1.3595990000000002</c:v>
                      </c:pt>
                      <c:pt idx="500">
                        <c:v>1.413262</c:v>
                      </c:pt>
                      <c:pt idx="501">
                        <c:v>1.465665</c:v>
                      </c:pt>
                      <c:pt idx="502">
                        <c:v>1.579326</c:v>
                      </c:pt>
                      <c:pt idx="503">
                        <c:v>1.6533250000000002</c:v>
                      </c:pt>
                      <c:pt idx="504">
                        <c:v>1.7620010000000002</c:v>
                      </c:pt>
                      <c:pt idx="505">
                        <c:v>1.7454860000000001</c:v>
                      </c:pt>
                      <c:pt idx="506">
                        <c:v>1.4764209999999998</c:v>
                      </c:pt>
                      <c:pt idx="507">
                        <c:v>1.1564830000000001</c:v>
                      </c:pt>
                      <c:pt idx="508">
                        <c:v>1.1370239999999998</c:v>
                      </c:pt>
                      <c:pt idx="509">
                        <c:v>1.2584400000000002</c:v>
                      </c:pt>
                      <c:pt idx="510">
                        <c:v>1.4301310000000003</c:v>
                      </c:pt>
                      <c:pt idx="511">
                        <c:v>1.6270110000000002</c:v>
                      </c:pt>
                      <c:pt idx="512">
                        <c:v>1.6887720000000002</c:v>
                      </c:pt>
                      <c:pt idx="513">
                        <c:v>1.1033580000000001</c:v>
                      </c:pt>
                      <c:pt idx="514">
                        <c:v>0.9100229999999998</c:v>
                      </c:pt>
                      <c:pt idx="515">
                        <c:v>0.94978600000000002</c:v>
                      </c:pt>
                      <c:pt idx="516">
                        <c:v>1.0916699999999997</c:v>
                      </c:pt>
                      <c:pt idx="517">
                        <c:v>1.271074</c:v>
                      </c:pt>
                      <c:pt idx="518">
                        <c:v>1.5066610000000003</c:v>
                      </c:pt>
                      <c:pt idx="519">
                        <c:v>1.5736560000000002</c:v>
                      </c:pt>
                      <c:pt idx="520">
                        <c:v>1.3646180000000001</c:v>
                      </c:pt>
                      <c:pt idx="521">
                        <c:v>1.3029130000000002</c:v>
                      </c:pt>
                      <c:pt idx="522">
                        <c:v>1.3048679999999999</c:v>
                      </c:pt>
                      <c:pt idx="523">
                        <c:v>1.233606</c:v>
                      </c:pt>
                      <c:pt idx="524">
                        <c:v>1.1593719999999998</c:v>
                      </c:pt>
                      <c:pt idx="525">
                        <c:v>1.4218250000000001</c:v>
                      </c:pt>
                      <c:pt idx="526">
                        <c:v>1.5146219999999997</c:v>
                      </c:pt>
                      <c:pt idx="527">
                        <c:v>1.1537230000000003</c:v>
                      </c:pt>
                      <c:pt idx="528">
                        <c:v>1.20655</c:v>
                      </c:pt>
                      <c:pt idx="529">
                        <c:v>1.2936209999999999</c:v>
                      </c:pt>
                      <c:pt idx="530">
                        <c:v>1.2478739999999999</c:v>
                      </c:pt>
                      <c:pt idx="531">
                        <c:v>1.5167119999999996</c:v>
                      </c:pt>
                      <c:pt idx="532">
                        <c:v>1.7605520000000001</c:v>
                      </c:pt>
                      <c:pt idx="533">
                        <c:v>1.791039</c:v>
                      </c:pt>
                      <c:pt idx="534">
                        <c:v>1.5263900000000001</c:v>
                      </c:pt>
                      <c:pt idx="535">
                        <c:v>1.5019239999999998</c:v>
                      </c:pt>
                      <c:pt idx="536">
                        <c:v>1.6067719999999999</c:v>
                      </c:pt>
                      <c:pt idx="537">
                        <c:v>1.6443700000000003</c:v>
                      </c:pt>
                      <c:pt idx="538">
                        <c:v>1.8201339999999999</c:v>
                      </c:pt>
                      <c:pt idx="539">
                        <c:v>1.9215190000000002</c:v>
                      </c:pt>
                      <c:pt idx="540">
                        <c:v>1.9005549999999998</c:v>
                      </c:pt>
                      <c:pt idx="541">
                        <c:v>1.643459</c:v>
                      </c:pt>
                      <c:pt idx="542">
                        <c:v>1.5735540000000001</c:v>
                      </c:pt>
                      <c:pt idx="543">
                        <c:v>1.340379</c:v>
                      </c:pt>
                      <c:pt idx="544">
                        <c:v>1.3293159999999999</c:v>
                      </c:pt>
                      <c:pt idx="545">
                        <c:v>1.4077760000000001</c:v>
                      </c:pt>
                      <c:pt idx="546">
                        <c:v>1.418736</c:v>
                      </c:pt>
                      <c:pt idx="547">
                        <c:v>1.3748119999999999</c:v>
                      </c:pt>
                      <c:pt idx="548">
                        <c:v>1.2563219999999999</c:v>
                      </c:pt>
                      <c:pt idx="549">
                        <c:v>1.2489710000000001</c:v>
                      </c:pt>
                      <c:pt idx="550">
                        <c:v>1.290794</c:v>
                      </c:pt>
                      <c:pt idx="551">
                        <c:v>1.2574169999999998</c:v>
                      </c:pt>
                      <c:pt idx="552">
                        <c:v>1.249247</c:v>
                      </c:pt>
                      <c:pt idx="553">
                        <c:v>1.4234010000000001</c:v>
                      </c:pt>
                      <c:pt idx="554">
                        <c:v>1.4734409999999998</c:v>
                      </c:pt>
                      <c:pt idx="555">
                        <c:v>1.33561</c:v>
                      </c:pt>
                      <c:pt idx="556">
                        <c:v>1.307636</c:v>
                      </c:pt>
                      <c:pt idx="557">
                        <c:v>1.244885</c:v>
                      </c:pt>
                      <c:pt idx="558">
                        <c:v>1.2512499999999998</c:v>
                      </c:pt>
                      <c:pt idx="559">
                        <c:v>1.3954520000000001</c:v>
                      </c:pt>
                      <c:pt idx="560">
                        <c:v>1.6538399999999998</c:v>
                      </c:pt>
                      <c:pt idx="561">
                        <c:v>1.4895620000000003</c:v>
                      </c:pt>
                      <c:pt idx="562">
                        <c:v>1.322155</c:v>
                      </c:pt>
                      <c:pt idx="563">
                        <c:v>1.3052330000000003</c:v>
                      </c:pt>
                      <c:pt idx="564">
                        <c:v>1.3297629999999998</c:v>
                      </c:pt>
                      <c:pt idx="565">
                        <c:v>1.3428619999999998</c:v>
                      </c:pt>
                      <c:pt idx="566">
                        <c:v>1.2668949999999999</c:v>
                      </c:pt>
                      <c:pt idx="567">
                        <c:v>1.3637510000000002</c:v>
                      </c:pt>
                      <c:pt idx="568">
                        <c:v>1.473373</c:v>
                      </c:pt>
                      <c:pt idx="569">
                        <c:v>1.27793</c:v>
                      </c:pt>
                      <c:pt idx="570">
                        <c:v>1.4295490000000002</c:v>
                      </c:pt>
                      <c:pt idx="571">
                        <c:v>1.3730410000000002</c:v>
                      </c:pt>
                      <c:pt idx="572">
                        <c:v>1.3414809999999999</c:v>
                      </c:pt>
                      <c:pt idx="573">
                        <c:v>1.361221</c:v>
                      </c:pt>
                      <c:pt idx="574">
                        <c:v>1.536886</c:v>
                      </c:pt>
                      <c:pt idx="575">
                        <c:v>1.6906530000000002</c:v>
                      </c:pt>
                      <c:pt idx="576">
                        <c:v>1.5526420000000001</c:v>
                      </c:pt>
                      <c:pt idx="577">
                        <c:v>1.4076710000000001</c:v>
                      </c:pt>
                      <c:pt idx="578">
                        <c:v>1.305895</c:v>
                      </c:pt>
                      <c:pt idx="579">
                        <c:v>1.2012370000000003</c:v>
                      </c:pt>
                      <c:pt idx="580">
                        <c:v>1.5303370000000003</c:v>
                      </c:pt>
                      <c:pt idx="581">
                        <c:v>1.724329</c:v>
                      </c:pt>
                      <c:pt idx="582">
                        <c:v>1.521023</c:v>
                      </c:pt>
                      <c:pt idx="583">
                        <c:v>1.5027620000000002</c:v>
                      </c:pt>
                      <c:pt idx="584">
                        <c:v>1.5532079999999997</c:v>
                      </c:pt>
                      <c:pt idx="585">
                        <c:v>1.6353819999999999</c:v>
                      </c:pt>
                      <c:pt idx="586">
                        <c:v>1.6172690000000003</c:v>
                      </c:pt>
                      <c:pt idx="587">
                        <c:v>1.9151590000000003</c:v>
                      </c:pt>
                      <c:pt idx="588">
                        <c:v>1.9438110000000002</c:v>
                      </c:pt>
                      <c:pt idx="589">
                        <c:v>1.6338789999999999</c:v>
                      </c:pt>
                      <c:pt idx="590">
                        <c:v>1.6080749999999999</c:v>
                      </c:pt>
                      <c:pt idx="591">
                        <c:v>1.624139</c:v>
                      </c:pt>
                      <c:pt idx="592">
                        <c:v>1.5463049999999998</c:v>
                      </c:pt>
                      <c:pt idx="593">
                        <c:v>1.7196530000000001</c:v>
                      </c:pt>
                      <c:pt idx="594">
                        <c:v>1.6206840000000002</c:v>
                      </c:pt>
                      <c:pt idx="595">
                        <c:v>1.2174109999999998</c:v>
                      </c:pt>
                      <c:pt idx="596">
                        <c:v>0.49910100000000002</c:v>
                      </c:pt>
                      <c:pt idx="597">
                        <c:v>0.85718399999999972</c:v>
                      </c:pt>
                      <c:pt idx="598">
                        <c:v>1.0855630000000001</c:v>
                      </c:pt>
                      <c:pt idx="599">
                        <c:v>1.1183640000000001</c:v>
                      </c:pt>
                      <c:pt idx="600">
                        <c:v>1.228504</c:v>
                      </c:pt>
                      <c:pt idx="601">
                        <c:v>1.1900500000000003</c:v>
                      </c:pt>
                      <c:pt idx="602">
                        <c:v>1.0862769999999999</c:v>
                      </c:pt>
                      <c:pt idx="603">
                        <c:v>0.63570099999999963</c:v>
                      </c:pt>
                      <c:pt idx="604">
                        <c:v>0.5871900000000001</c:v>
                      </c:pt>
                      <c:pt idx="605">
                        <c:v>0.8979980000000003</c:v>
                      </c:pt>
                      <c:pt idx="606">
                        <c:v>0.90881100000000004</c:v>
                      </c:pt>
                      <c:pt idx="607">
                        <c:v>1.4003899999999998</c:v>
                      </c:pt>
                      <c:pt idx="608">
                        <c:v>1.667929</c:v>
                      </c:pt>
                      <c:pt idx="609">
                        <c:v>1.7702749999999998</c:v>
                      </c:pt>
                      <c:pt idx="610">
                        <c:v>1.7941209999999999</c:v>
                      </c:pt>
                      <c:pt idx="611">
                        <c:v>1.568203</c:v>
                      </c:pt>
                      <c:pt idx="612">
                        <c:v>1.5430790000000001</c:v>
                      </c:pt>
                      <c:pt idx="613">
                        <c:v>1.5547339999999998</c:v>
                      </c:pt>
                      <c:pt idx="614">
                        <c:v>1.569102</c:v>
                      </c:pt>
                      <c:pt idx="615">
                        <c:v>1.7625550000000003</c:v>
                      </c:pt>
                      <c:pt idx="616">
                        <c:v>1.8447799999999999</c:v>
                      </c:pt>
                      <c:pt idx="617">
                        <c:v>1.5320909999999999</c:v>
                      </c:pt>
                      <c:pt idx="618">
                        <c:v>1.4383629999999998</c:v>
                      </c:pt>
                      <c:pt idx="619">
                        <c:v>1.0926930000000001</c:v>
                      </c:pt>
                      <c:pt idx="620">
                        <c:v>1.0913400000000002</c:v>
                      </c:pt>
                      <c:pt idx="621">
                        <c:v>1.2006419999999998</c:v>
                      </c:pt>
                      <c:pt idx="622">
                        <c:v>1.3807679999999998</c:v>
                      </c:pt>
                      <c:pt idx="623">
                        <c:v>1.4073020000000001</c:v>
                      </c:pt>
                      <c:pt idx="624">
                        <c:v>1.3608190000000002</c:v>
                      </c:pt>
                      <c:pt idx="625">
                        <c:v>1.085674</c:v>
                      </c:pt>
                      <c:pt idx="626">
                        <c:v>0.77570899999999998</c:v>
                      </c:pt>
                      <c:pt idx="627">
                        <c:v>0.65251999999999999</c:v>
                      </c:pt>
                      <c:pt idx="628">
                        <c:v>0.79810999999999988</c:v>
                      </c:pt>
                      <c:pt idx="629">
                        <c:v>1.2128429999999999</c:v>
                      </c:pt>
                      <c:pt idx="630">
                        <c:v>1.1581969999999999</c:v>
                      </c:pt>
                      <c:pt idx="631">
                        <c:v>0.80501299999999976</c:v>
                      </c:pt>
                      <c:pt idx="632">
                        <c:v>0.623081</c:v>
                      </c:pt>
                      <c:pt idx="633">
                        <c:v>0.45060000000000011</c:v>
                      </c:pt>
                      <c:pt idx="634">
                        <c:v>0.56772700000000009</c:v>
                      </c:pt>
                      <c:pt idx="635">
                        <c:v>0.45251799999999998</c:v>
                      </c:pt>
                      <c:pt idx="636">
                        <c:v>1.1135969999999999</c:v>
                      </c:pt>
                      <c:pt idx="637">
                        <c:v>1.3236680000000001</c:v>
                      </c:pt>
                      <c:pt idx="638">
                        <c:v>1.056489</c:v>
                      </c:pt>
                      <c:pt idx="639">
                        <c:v>0.92621699999999985</c:v>
                      </c:pt>
                      <c:pt idx="640">
                        <c:v>0.87340899999999966</c:v>
                      </c:pt>
                      <c:pt idx="641">
                        <c:v>0.91520599999999996</c:v>
                      </c:pt>
                      <c:pt idx="642">
                        <c:v>1.0492499999999998</c:v>
                      </c:pt>
                      <c:pt idx="643">
                        <c:v>1.3522720000000001</c:v>
                      </c:pt>
                      <c:pt idx="644">
                        <c:v>1.3834499999999998</c:v>
                      </c:pt>
                      <c:pt idx="645">
                        <c:v>1.1501619999999999</c:v>
                      </c:pt>
                      <c:pt idx="646">
                        <c:v>1.0444059999999999</c:v>
                      </c:pt>
                      <c:pt idx="647">
                        <c:v>0.96723399999999993</c:v>
                      </c:pt>
                      <c:pt idx="648">
                        <c:v>0.88242399999999988</c:v>
                      </c:pt>
                      <c:pt idx="649">
                        <c:v>0.69793400000000005</c:v>
                      </c:pt>
                      <c:pt idx="650">
                        <c:v>0.89878100000000005</c:v>
                      </c:pt>
                      <c:pt idx="651">
                        <c:v>0.73997000000000002</c:v>
                      </c:pt>
                      <c:pt idx="652">
                        <c:v>0.20638300000000021</c:v>
                      </c:pt>
                      <c:pt idx="653">
                        <c:v>0.10906899999999986</c:v>
                      </c:pt>
                      <c:pt idx="654">
                        <c:v>0.357761</c:v>
                      </c:pt>
                      <c:pt idx="655">
                        <c:v>0.33911000000000024</c:v>
                      </c:pt>
                      <c:pt idx="656">
                        <c:v>0.66988199999999987</c:v>
                      </c:pt>
                      <c:pt idx="657">
                        <c:v>1.079189</c:v>
                      </c:pt>
                      <c:pt idx="658">
                        <c:v>1.1680169999999999</c:v>
                      </c:pt>
                      <c:pt idx="659">
                        <c:v>0.96259400000000017</c:v>
                      </c:pt>
                      <c:pt idx="660">
                        <c:v>0.86343800000000037</c:v>
                      </c:pt>
                      <c:pt idx="661">
                        <c:v>0.98645799999999983</c:v>
                      </c:pt>
                      <c:pt idx="662">
                        <c:v>0.90359900000000026</c:v>
                      </c:pt>
                      <c:pt idx="663">
                        <c:v>1.1093700000000002</c:v>
                      </c:pt>
                      <c:pt idx="664">
                        <c:v>1.369046</c:v>
                      </c:pt>
                      <c:pt idx="665">
                        <c:v>1.2292900000000002</c:v>
                      </c:pt>
                      <c:pt idx="666">
                        <c:v>0.86964599999999992</c:v>
                      </c:pt>
                      <c:pt idx="667">
                        <c:v>0.74121899999999963</c:v>
                      </c:pt>
                      <c:pt idx="668">
                        <c:v>0.65881599999999985</c:v>
                      </c:pt>
                      <c:pt idx="669">
                        <c:v>0.92743799999999998</c:v>
                      </c:pt>
                      <c:pt idx="670">
                        <c:v>1.1979700000000002</c:v>
                      </c:pt>
                      <c:pt idx="671">
                        <c:v>1.4562399999999998</c:v>
                      </c:pt>
                      <c:pt idx="672">
                        <c:v>1.6295809999999999</c:v>
                      </c:pt>
                      <c:pt idx="673">
                        <c:v>1.4080430000000002</c:v>
                      </c:pt>
                      <c:pt idx="674">
                        <c:v>0.96309399999999989</c:v>
                      </c:pt>
                      <c:pt idx="675">
                        <c:v>0.949627</c:v>
                      </c:pt>
                      <c:pt idx="676">
                        <c:v>1.0397080000000001</c:v>
                      </c:pt>
                      <c:pt idx="677">
                        <c:v>1.1292589999999998</c:v>
                      </c:pt>
                      <c:pt idx="678">
                        <c:v>1.2385990000000002</c:v>
                      </c:pt>
                      <c:pt idx="679">
                        <c:v>1.3271359999999999</c:v>
                      </c:pt>
                      <c:pt idx="680">
                        <c:v>1.2089470000000002</c:v>
                      </c:pt>
                      <c:pt idx="681">
                        <c:v>1.1792880000000001</c:v>
                      </c:pt>
                      <c:pt idx="682">
                        <c:v>1.141</c:v>
                      </c:pt>
                      <c:pt idx="683">
                        <c:v>1.1447039999999999</c:v>
                      </c:pt>
                      <c:pt idx="684">
                        <c:v>1.2420270000000002</c:v>
                      </c:pt>
                      <c:pt idx="685">
                        <c:v>1.2965680000000002</c:v>
                      </c:pt>
                      <c:pt idx="686">
                        <c:v>1.1051839999999999</c:v>
                      </c:pt>
                      <c:pt idx="687">
                        <c:v>0.78397400000000017</c:v>
                      </c:pt>
                      <c:pt idx="688">
                        <c:v>0.91376999999999997</c:v>
                      </c:pt>
                      <c:pt idx="689">
                        <c:v>0.88069700000000006</c:v>
                      </c:pt>
                      <c:pt idx="690">
                        <c:v>1.1572140000000002</c:v>
                      </c:pt>
                      <c:pt idx="691">
                        <c:v>1.244634</c:v>
                      </c:pt>
                      <c:pt idx="692">
                        <c:v>1.3483019999999999</c:v>
                      </c:pt>
                      <c:pt idx="693">
                        <c:v>1.1544590000000001</c:v>
                      </c:pt>
                      <c:pt idx="694">
                        <c:v>0.46068599999999993</c:v>
                      </c:pt>
                      <c:pt idx="695">
                        <c:v>0.53547499999999992</c:v>
                      </c:pt>
                      <c:pt idx="696">
                        <c:v>0.56199699999999986</c:v>
                      </c:pt>
                      <c:pt idx="697">
                        <c:v>0.5849890000000002</c:v>
                      </c:pt>
                      <c:pt idx="698">
                        <c:v>0.92903400000000014</c:v>
                      </c:pt>
                      <c:pt idx="699">
                        <c:v>1.3982030000000001</c:v>
                      </c:pt>
                      <c:pt idx="700">
                        <c:v>1.480667</c:v>
                      </c:pt>
                      <c:pt idx="701">
                        <c:v>1.268637</c:v>
                      </c:pt>
                      <c:pt idx="702">
                        <c:v>1.0827740000000001</c:v>
                      </c:pt>
                      <c:pt idx="703">
                        <c:v>1.1262910000000002</c:v>
                      </c:pt>
                      <c:pt idx="704">
                        <c:v>1.1203989999999999</c:v>
                      </c:pt>
                      <c:pt idx="705">
                        <c:v>1.1002700000000001</c:v>
                      </c:pt>
                      <c:pt idx="706">
                        <c:v>1.2562130000000002</c:v>
                      </c:pt>
                      <c:pt idx="707">
                        <c:v>1.2697970000000001</c:v>
                      </c:pt>
                      <c:pt idx="708">
                        <c:v>1.0058250000000002</c:v>
                      </c:pt>
                      <c:pt idx="709">
                        <c:v>0.96591699999999969</c:v>
                      </c:pt>
                      <c:pt idx="710">
                        <c:v>0.99622499999999992</c:v>
                      </c:pt>
                      <c:pt idx="711">
                        <c:v>1.0670070000000003</c:v>
                      </c:pt>
                      <c:pt idx="712">
                        <c:v>1.1014870000000001</c:v>
                      </c:pt>
                      <c:pt idx="713">
                        <c:v>1.3200099999999999</c:v>
                      </c:pt>
                      <c:pt idx="714">
                        <c:v>1.3550259999999996</c:v>
                      </c:pt>
                      <c:pt idx="715">
                        <c:v>1.0104249999999997</c:v>
                      </c:pt>
                      <c:pt idx="716">
                        <c:v>0.95032199999999989</c:v>
                      </c:pt>
                      <c:pt idx="717">
                        <c:v>0.85988199999999981</c:v>
                      </c:pt>
                      <c:pt idx="718">
                        <c:v>0.754108</c:v>
                      </c:pt>
                      <c:pt idx="719">
                        <c:v>0.92954800000000004</c:v>
                      </c:pt>
                      <c:pt idx="720">
                        <c:v>1.3263739999999999</c:v>
                      </c:pt>
                      <c:pt idx="721">
                        <c:v>1.3113700000000001</c:v>
                      </c:pt>
                      <c:pt idx="722">
                        <c:v>0.95531999999999995</c:v>
                      </c:pt>
                      <c:pt idx="723">
                        <c:v>1.0044750000000002</c:v>
                      </c:pt>
                      <c:pt idx="724">
                        <c:v>0.87314299999999978</c:v>
                      </c:pt>
                      <c:pt idx="725">
                        <c:v>0.89720600000000017</c:v>
                      </c:pt>
                      <c:pt idx="726">
                        <c:v>1.0281709999999999</c:v>
                      </c:pt>
                      <c:pt idx="727">
                        <c:v>1.3355710000000003</c:v>
                      </c:pt>
                      <c:pt idx="728">
                        <c:v>1.436887</c:v>
                      </c:pt>
                      <c:pt idx="729">
                        <c:v>1.2868700000000004</c:v>
                      </c:pt>
                      <c:pt idx="730">
                        <c:v>1.1502000000000003</c:v>
                      </c:pt>
                      <c:pt idx="731">
                        <c:v>1.0079980000000002</c:v>
                      </c:pt>
                      <c:pt idx="732">
                        <c:v>1.0075240000000001</c:v>
                      </c:pt>
                      <c:pt idx="733">
                        <c:v>1.2364299999999999</c:v>
                      </c:pt>
                      <c:pt idx="734">
                        <c:v>1.3718179999999998</c:v>
                      </c:pt>
                      <c:pt idx="735">
                        <c:v>1.395813</c:v>
                      </c:pt>
                      <c:pt idx="736">
                        <c:v>1.0569010000000003</c:v>
                      </c:pt>
                      <c:pt idx="737">
                        <c:v>0.8591350000000002</c:v>
                      </c:pt>
                      <c:pt idx="738">
                        <c:v>0.80158799999999975</c:v>
                      </c:pt>
                      <c:pt idx="739">
                        <c:v>1.1053510000000002</c:v>
                      </c:pt>
                      <c:pt idx="740">
                        <c:v>1.1784699999999999</c:v>
                      </c:pt>
                      <c:pt idx="741">
                        <c:v>1.4106800000000002</c:v>
                      </c:pt>
                      <c:pt idx="742">
                        <c:v>1.353637</c:v>
                      </c:pt>
                      <c:pt idx="743">
                        <c:v>1.1139809999999999</c:v>
                      </c:pt>
                      <c:pt idx="744">
                        <c:v>1.0570499999999998</c:v>
                      </c:pt>
                      <c:pt idx="745">
                        <c:v>0.85337800000000019</c:v>
                      </c:pt>
                      <c:pt idx="746">
                        <c:v>0.70598399999999994</c:v>
                      </c:pt>
                      <c:pt idx="747">
                        <c:v>0.8231799999999998</c:v>
                      </c:pt>
                      <c:pt idx="748">
                        <c:v>1.0245769999999998</c:v>
                      </c:pt>
                      <c:pt idx="749">
                        <c:v>1.0594489999999999</c:v>
                      </c:pt>
                      <c:pt idx="750">
                        <c:v>0.97048899999999971</c:v>
                      </c:pt>
                      <c:pt idx="751">
                        <c:v>0.81812200000000024</c:v>
                      </c:pt>
                      <c:pt idx="752">
                        <c:v>0.91416599999999981</c:v>
                      </c:pt>
                      <c:pt idx="753">
                        <c:v>1.0842230000000002</c:v>
                      </c:pt>
                      <c:pt idx="754">
                        <c:v>0.89108900000000002</c:v>
                      </c:pt>
                      <c:pt idx="755">
                        <c:v>0.60095499999999991</c:v>
                      </c:pt>
                      <c:pt idx="756">
                        <c:v>0.41441700000000026</c:v>
                      </c:pt>
                      <c:pt idx="757">
                        <c:v>0.28151100000000007</c:v>
                      </c:pt>
                      <c:pt idx="758">
                        <c:v>0.13854100000000003</c:v>
                      </c:pt>
                      <c:pt idx="759">
                        <c:v>0.21183899999999989</c:v>
                      </c:pt>
                      <c:pt idx="760">
                        <c:v>0.33045899999999984</c:v>
                      </c:pt>
                      <c:pt idx="761">
                        <c:v>0.1658050000000002</c:v>
                      </c:pt>
                      <c:pt idx="762">
                        <c:v>0.41947000000000001</c:v>
                      </c:pt>
                      <c:pt idx="763">
                        <c:v>0.64281900000000025</c:v>
                      </c:pt>
                      <c:pt idx="764">
                        <c:v>0.43513699999999966</c:v>
                      </c:pt>
                      <c:pt idx="765">
                        <c:v>0.45384399999999969</c:v>
                      </c:pt>
                      <c:pt idx="766">
                        <c:v>0.21375000000000011</c:v>
                      </c:pt>
                      <c:pt idx="767">
                        <c:v>0.43125600000000031</c:v>
                      </c:pt>
                      <c:pt idx="768">
                        <c:v>0.6599759999999999</c:v>
                      </c:pt>
                      <c:pt idx="769">
                        <c:v>0.95576699999999981</c:v>
                      </c:pt>
                      <c:pt idx="770">
                        <c:v>0.99456999999999995</c:v>
                      </c:pt>
                      <c:pt idx="771">
                        <c:v>0.65244200000000019</c:v>
                      </c:pt>
                      <c:pt idx="772">
                        <c:v>0.60103099999999987</c:v>
                      </c:pt>
                      <c:pt idx="773">
                        <c:v>0.63998900000000036</c:v>
                      </c:pt>
                      <c:pt idx="774">
                        <c:v>0.61518499999999987</c:v>
                      </c:pt>
                      <c:pt idx="775">
                        <c:v>0.24614799999999981</c:v>
                      </c:pt>
                      <c:pt idx="776">
                        <c:v>-0.10199200000000008</c:v>
                      </c:pt>
                      <c:pt idx="777">
                        <c:v>-7.8467999999999982E-2</c:v>
                      </c:pt>
                      <c:pt idx="778">
                        <c:v>-4.2062000000000044E-2</c:v>
                      </c:pt>
                      <c:pt idx="779">
                        <c:v>0.48908599999999991</c:v>
                      </c:pt>
                      <c:pt idx="780">
                        <c:v>0.34541399999999989</c:v>
                      </c:pt>
                      <c:pt idx="781">
                        <c:v>0.39684399999999975</c:v>
                      </c:pt>
                      <c:pt idx="782">
                        <c:v>0.44769699999999979</c:v>
                      </c:pt>
                      <c:pt idx="783">
                        <c:v>0.21707700000000019</c:v>
                      </c:pt>
                      <c:pt idx="784">
                        <c:v>0.2080829999999998</c:v>
                      </c:pt>
                      <c:pt idx="785">
                        <c:v>-5.6915000000000049E-2</c:v>
                      </c:pt>
                      <c:pt idx="786">
                        <c:v>0.26684299999999972</c:v>
                      </c:pt>
                      <c:pt idx="787">
                        <c:v>0.52729400000000037</c:v>
                      </c:pt>
                      <c:pt idx="788">
                        <c:v>0.77598300000000009</c:v>
                      </c:pt>
                      <c:pt idx="789">
                        <c:v>0.54146600000000022</c:v>
                      </c:pt>
                      <c:pt idx="790">
                        <c:v>0.26653100000000007</c:v>
                      </c:pt>
                      <c:pt idx="791">
                        <c:v>0.51413099999999989</c:v>
                      </c:pt>
                      <c:pt idx="792">
                        <c:v>2.1373000000000086E-2</c:v>
                      </c:pt>
                      <c:pt idx="793">
                        <c:v>-0.20694599999999985</c:v>
                      </c:pt>
                      <c:pt idx="794">
                        <c:v>0.25627599999999973</c:v>
                      </c:pt>
                      <c:pt idx="795">
                        <c:v>0.33508700000000013</c:v>
                      </c:pt>
                      <c:pt idx="796">
                        <c:v>0.22131400000000001</c:v>
                      </c:pt>
                      <c:pt idx="797">
                        <c:v>0.47661699999999962</c:v>
                      </c:pt>
                      <c:pt idx="798">
                        <c:v>0.94563199999999981</c:v>
                      </c:pt>
                      <c:pt idx="799">
                        <c:v>0.44611499999999982</c:v>
                      </c:pt>
                      <c:pt idx="800">
                        <c:v>0.36259500000000022</c:v>
                      </c:pt>
                      <c:pt idx="801">
                        <c:v>0.4641390000000003</c:v>
                      </c:pt>
                      <c:pt idx="802">
                        <c:v>-0.13734100000000016</c:v>
                      </c:pt>
                      <c:pt idx="803">
                        <c:v>0.13356099999999982</c:v>
                      </c:pt>
                      <c:pt idx="804">
                        <c:v>0.6291859999999998</c:v>
                      </c:pt>
                      <c:pt idx="805">
                        <c:v>0.60919300000000032</c:v>
                      </c:pt>
                      <c:pt idx="806">
                        <c:v>0.24434599999999973</c:v>
                      </c:pt>
                      <c:pt idx="807">
                        <c:v>9.5819000000000099E-2</c:v>
                      </c:pt>
                      <c:pt idx="808">
                        <c:v>0.10812199999999983</c:v>
                      </c:pt>
                      <c:pt idx="809">
                        <c:v>0.33638000000000012</c:v>
                      </c:pt>
                      <c:pt idx="810">
                        <c:v>-0.2535940000000001</c:v>
                      </c:pt>
                      <c:pt idx="811">
                        <c:v>0.32570599999999983</c:v>
                      </c:pt>
                      <c:pt idx="812">
                        <c:v>-8.8064999999999838E-2</c:v>
                      </c:pt>
                      <c:pt idx="813">
                        <c:v>-0.55634099999999975</c:v>
                      </c:pt>
                      <c:pt idx="814">
                        <c:v>-0.58322299999999982</c:v>
                      </c:pt>
                      <c:pt idx="815">
                        <c:v>-0.46822800000000031</c:v>
                      </c:pt>
                      <c:pt idx="816">
                        <c:v>-0.38492099999999985</c:v>
                      </c:pt>
                      <c:pt idx="817">
                        <c:v>-0.15705599999999986</c:v>
                      </c:pt>
                      <c:pt idx="818">
                        <c:v>0.34402799999999978</c:v>
                      </c:pt>
                      <c:pt idx="819">
                        <c:v>0.68746499999999999</c:v>
                      </c:pt>
                      <c:pt idx="820">
                        <c:v>0.56731900000000035</c:v>
                      </c:pt>
                      <c:pt idx="821">
                        <c:v>0.54475499999999988</c:v>
                      </c:pt>
                      <c:pt idx="822">
                        <c:v>0.50093200000000015</c:v>
                      </c:pt>
                      <c:pt idx="823">
                        <c:v>0.61444799999999988</c:v>
                      </c:pt>
                      <c:pt idx="824">
                        <c:v>0.72993400000000008</c:v>
                      </c:pt>
                      <c:pt idx="825">
                        <c:v>1.0143119999999999</c:v>
                      </c:pt>
                      <c:pt idx="826">
                        <c:v>0.6149530000000003</c:v>
                      </c:pt>
                      <c:pt idx="827">
                        <c:v>0.47769299999999992</c:v>
                      </c:pt>
                      <c:pt idx="828">
                        <c:v>0.75590899999999994</c:v>
                      </c:pt>
                      <c:pt idx="829">
                        <c:v>0.86271899999999979</c:v>
                      </c:pt>
                      <c:pt idx="830">
                        <c:v>0.88770900000000008</c:v>
                      </c:pt>
                      <c:pt idx="831">
                        <c:v>0.81245600000000007</c:v>
                      </c:pt>
                      <c:pt idx="832">
                        <c:v>0.79453500000000021</c:v>
                      </c:pt>
                      <c:pt idx="833">
                        <c:v>0.79438299999999984</c:v>
                      </c:pt>
                      <c:pt idx="834">
                        <c:v>0.74523500000000009</c:v>
                      </c:pt>
                      <c:pt idx="835">
                        <c:v>0.80048399999999997</c:v>
                      </c:pt>
                      <c:pt idx="836">
                        <c:v>0.81402299999999972</c:v>
                      </c:pt>
                      <c:pt idx="837">
                        <c:v>0.82780100000000001</c:v>
                      </c:pt>
                      <c:pt idx="838">
                        <c:v>0.18203400000000025</c:v>
                      </c:pt>
                      <c:pt idx="839">
                        <c:v>0.61849100000000012</c:v>
                      </c:pt>
                      <c:pt idx="840">
                        <c:v>0.68998900000000019</c:v>
                      </c:pt>
                      <c:pt idx="841">
                        <c:v>0.53485699999999969</c:v>
                      </c:pt>
                      <c:pt idx="842">
                        <c:v>0.67804600000000015</c:v>
                      </c:pt>
                      <c:pt idx="843">
                        <c:v>0.36604099999999962</c:v>
                      </c:pt>
                      <c:pt idx="844">
                        <c:v>-0.11610100000000001</c:v>
                      </c:pt>
                      <c:pt idx="845">
                        <c:v>-6.0919999999997643E-3</c:v>
                      </c:pt>
                      <c:pt idx="846">
                        <c:v>0.31933699999999998</c:v>
                      </c:pt>
                      <c:pt idx="847">
                        <c:v>0.29998799999999992</c:v>
                      </c:pt>
                      <c:pt idx="848">
                        <c:v>-0.11396600000000001</c:v>
                      </c:pt>
                      <c:pt idx="849">
                        <c:v>0.19248500000000002</c:v>
                      </c:pt>
                      <c:pt idx="850">
                        <c:v>0.51081599999999971</c:v>
                      </c:pt>
                      <c:pt idx="851">
                        <c:v>0.72326199999999963</c:v>
                      </c:pt>
                      <c:pt idx="852">
                        <c:v>1.051126</c:v>
                      </c:pt>
                      <c:pt idx="853">
                        <c:v>1.1086100000000001</c:v>
                      </c:pt>
                      <c:pt idx="854">
                        <c:v>0.48271100000000011</c:v>
                      </c:pt>
                      <c:pt idx="855">
                        <c:v>0.31421199999999994</c:v>
                      </c:pt>
                      <c:pt idx="856">
                        <c:v>0.77656500000000017</c:v>
                      </c:pt>
                      <c:pt idx="857">
                        <c:v>1.0859420000000002</c:v>
                      </c:pt>
                      <c:pt idx="858">
                        <c:v>1.1920460000000004</c:v>
                      </c:pt>
                      <c:pt idx="859">
                        <c:v>1.3164919999999998</c:v>
                      </c:pt>
                      <c:pt idx="860">
                        <c:v>1.5636649999999999</c:v>
                      </c:pt>
                      <c:pt idx="861">
                        <c:v>1.4187119999999998</c:v>
                      </c:pt>
                      <c:pt idx="862">
                        <c:v>1.0667659999999999</c:v>
                      </c:pt>
                      <c:pt idx="863">
                        <c:v>1.0635530000000002</c:v>
                      </c:pt>
                      <c:pt idx="864">
                        <c:v>1.118134</c:v>
                      </c:pt>
                      <c:pt idx="865">
                        <c:v>1.1276769999999998</c:v>
                      </c:pt>
                      <c:pt idx="866">
                        <c:v>1.2182409999999999</c:v>
                      </c:pt>
                      <c:pt idx="867">
                        <c:v>1.4652489999999996</c:v>
                      </c:pt>
                      <c:pt idx="868">
                        <c:v>1.4330800000000004</c:v>
                      </c:pt>
                      <c:pt idx="869">
                        <c:v>1.2863229999999999</c:v>
                      </c:pt>
                      <c:pt idx="870">
                        <c:v>1.1416180000000002</c:v>
                      </c:pt>
                      <c:pt idx="871">
                        <c:v>1.1670910000000001</c:v>
                      </c:pt>
                      <c:pt idx="872">
                        <c:v>1.0353370000000002</c:v>
                      </c:pt>
                      <c:pt idx="873">
                        <c:v>1.2297169999999999</c:v>
                      </c:pt>
                      <c:pt idx="874">
                        <c:v>1.5099719999999999</c:v>
                      </c:pt>
                      <c:pt idx="875">
                        <c:v>1.5199089999999997</c:v>
                      </c:pt>
                      <c:pt idx="876">
                        <c:v>1.2765560000000002</c:v>
                      </c:pt>
                      <c:pt idx="877">
                        <c:v>1.2626330000000001</c:v>
                      </c:pt>
                      <c:pt idx="878">
                        <c:v>1.3299540000000003</c:v>
                      </c:pt>
                      <c:pt idx="879">
                        <c:v>1.3641450000000002</c:v>
                      </c:pt>
                      <c:pt idx="880">
                        <c:v>1.362498</c:v>
                      </c:pt>
                      <c:pt idx="881">
                        <c:v>1.5534810000000001</c:v>
                      </c:pt>
                      <c:pt idx="882">
                        <c:v>1.5889820000000001</c:v>
                      </c:pt>
                      <c:pt idx="883">
                        <c:v>0.98369099999999987</c:v>
                      </c:pt>
                      <c:pt idx="884">
                        <c:v>0.93682799999999977</c:v>
                      </c:pt>
                      <c:pt idx="885">
                        <c:v>0.91754699999999989</c:v>
                      </c:pt>
                      <c:pt idx="886">
                        <c:v>0.80352800000000002</c:v>
                      </c:pt>
                      <c:pt idx="887">
                        <c:v>1.0883259999999999</c:v>
                      </c:pt>
                      <c:pt idx="888">
                        <c:v>1.3089300000000001</c:v>
                      </c:pt>
                      <c:pt idx="889">
                        <c:v>1.2016450000000001</c:v>
                      </c:pt>
                      <c:pt idx="890">
                        <c:v>0.98225300000000004</c:v>
                      </c:pt>
                      <c:pt idx="891">
                        <c:v>0.96214200000000005</c:v>
                      </c:pt>
                      <c:pt idx="892">
                        <c:v>0.74018699999999971</c:v>
                      </c:pt>
                      <c:pt idx="893">
                        <c:v>0.82803100000000018</c:v>
                      </c:pt>
                      <c:pt idx="894">
                        <c:v>1.2929240000000002</c:v>
                      </c:pt>
                      <c:pt idx="895">
                        <c:v>1.3860189999999997</c:v>
                      </c:pt>
                      <c:pt idx="896">
                        <c:v>1.4429659999999997</c:v>
                      </c:pt>
                      <c:pt idx="897">
                        <c:v>1.2040179999999996</c:v>
                      </c:pt>
                      <c:pt idx="898">
                        <c:v>1.2540459999999998</c:v>
                      </c:pt>
                      <c:pt idx="899">
                        <c:v>0.99321500000000018</c:v>
                      </c:pt>
                      <c:pt idx="900">
                        <c:v>1.2579120000000001</c:v>
                      </c:pt>
                      <c:pt idx="901">
                        <c:v>1.1211120000000001</c:v>
                      </c:pt>
                      <c:pt idx="902">
                        <c:v>1.3650709999999999</c:v>
                      </c:pt>
                      <c:pt idx="903">
                        <c:v>1.4941849999999999</c:v>
                      </c:pt>
                      <c:pt idx="904">
                        <c:v>1.2374040000000002</c:v>
                      </c:pt>
                      <c:pt idx="905">
                        <c:v>0.94464000000000015</c:v>
                      </c:pt>
                      <c:pt idx="906">
                        <c:v>1.0308190000000002</c:v>
                      </c:pt>
                      <c:pt idx="907">
                        <c:v>1.0087970000000004</c:v>
                      </c:pt>
                      <c:pt idx="908">
                        <c:v>1.078449</c:v>
                      </c:pt>
                      <c:pt idx="909">
                        <c:v>1.4840970000000002</c:v>
                      </c:pt>
                      <c:pt idx="910">
                        <c:v>1.547803</c:v>
                      </c:pt>
                      <c:pt idx="911">
                        <c:v>1.1965340000000002</c:v>
                      </c:pt>
                      <c:pt idx="912">
                        <c:v>0.92481400000000002</c:v>
                      </c:pt>
                      <c:pt idx="913">
                        <c:v>0.81579399999999991</c:v>
                      </c:pt>
                      <c:pt idx="914">
                        <c:v>0.88605700000000009</c:v>
                      </c:pt>
                      <c:pt idx="915">
                        <c:v>1.1877230000000001</c:v>
                      </c:pt>
                      <c:pt idx="916">
                        <c:v>1.3355600000000001</c:v>
                      </c:pt>
                      <c:pt idx="917">
                        <c:v>1.0660529999999997</c:v>
                      </c:pt>
                      <c:pt idx="918">
                        <c:v>1.0426029999999997</c:v>
                      </c:pt>
                      <c:pt idx="919">
                        <c:v>0.86741099999999971</c:v>
                      </c:pt>
                      <c:pt idx="920">
                        <c:v>1.1388469999999997</c:v>
                      </c:pt>
                      <c:pt idx="921">
                        <c:v>1.207865</c:v>
                      </c:pt>
                      <c:pt idx="922">
                        <c:v>1.4746239999999999</c:v>
                      </c:pt>
                      <c:pt idx="923">
                        <c:v>1.5810219999999997</c:v>
                      </c:pt>
                      <c:pt idx="924">
                        <c:v>1.5096390000000004</c:v>
                      </c:pt>
                      <c:pt idx="925">
                        <c:v>1.1880549999999999</c:v>
                      </c:pt>
                      <c:pt idx="926">
                        <c:v>1.243093</c:v>
                      </c:pt>
                      <c:pt idx="927">
                        <c:v>1.2263330000000003</c:v>
                      </c:pt>
                      <c:pt idx="928">
                        <c:v>1.2693140000000001</c:v>
                      </c:pt>
                      <c:pt idx="929">
                        <c:v>1.317863</c:v>
                      </c:pt>
                      <c:pt idx="930">
                        <c:v>1.4889250000000001</c:v>
                      </c:pt>
                      <c:pt idx="931">
                        <c:v>1.349262</c:v>
                      </c:pt>
                      <c:pt idx="932">
                        <c:v>0.85348999999999986</c:v>
                      </c:pt>
                      <c:pt idx="933">
                        <c:v>0.98408400000000018</c:v>
                      </c:pt>
                      <c:pt idx="934">
                        <c:v>1.3207460000000002</c:v>
                      </c:pt>
                      <c:pt idx="935">
                        <c:v>1.3667600000000002</c:v>
                      </c:pt>
                      <c:pt idx="936">
                        <c:v>1.462834</c:v>
                      </c:pt>
                      <c:pt idx="937">
                        <c:v>1.5871080000000002</c:v>
                      </c:pt>
                      <c:pt idx="938">
                        <c:v>1.7034630000000002</c:v>
                      </c:pt>
                      <c:pt idx="939">
                        <c:v>1.5950029999999999</c:v>
                      </c:pt>
                      <c:pt idx="940">
                        <c:v>1.362511</c:v>
                      </c:pt>
                      <c:pt idx="941">
                        <c:v>1.2992780000000002</c:v>
                      </c:pt>
                      <c:pt idx="942">
                        <c:v>1.3429879999999996</c:v>
                      </c:pt>
                      <c:pt idx="943">
                        <c:v>1.2756019999999997</c:v>
                      </c:pt>
                      <c:pt idx="944">
                        <c:v>1.4311599999999998</c:v>
                      </c:pt>
                      <c:pt idx="945">
                        <c:v>1.5001280000000001</c:v>
                      </c:pt>
                      <c:pt idx="946">
                        <c:v>1.2499989999999999</c:v>
                      </c:pt>
                      <c:pt idx="947">
                        <c:v>1.2477990000000001</c:v>
                      </c:pt>
                      <c:pt idx="948">
                        <c:v>1.2854939999999999</c:v>
                      </c:pt>
                      <c:pt idx="949">
                        <c:v>1.4001969999999999</c:v>
                      </c:pt>
                      <c:pt idx="950">
                        <c:v>1.5922560000000001</c:v>
                      </c:pt>
                      <c:pt idx="951">
                        <c:v>1.7983830000000003</c:v>
                      </c:pt>
                      <c:pt idx="952">
                        <c:v>1.7072039999999999</c:v>
                      </c:pt>
                      <c:pt idx="953">
                        <c:v>1.4847429999999999</c:v>
                      </c:pt>
                      <c:pt idx="954">
                        <c:v>1.4437199999999999</c:v>
                      </c:pt>
                      <c:pt idx="955">
                        <c:v>1.326044</c:v>
                      </c:pt>
                      <c:pt idx="956">
                        <c:v>1.2367050000000002</c:v>
                      </c:pt>
                      <c:pt idx="957">
                        <c:v>1.1027389999999997</c:v>
                      </c:pt>
                      <c:pt idx="958">
                        <c:v>1.2434160000000003</c:v>
                      </c:pt>
                      <c:pt idx="959">
                        <c:v>1.0185549999999997</c:v>
                      </c:pt>
                      <c:pt idx="960">
                        <c:v>0.42512600000000011</c:v>
                      </c:pt>
                      <c:pt idx="961">
                        <c:v>0.41037699999999999</c:v>
                      </c:pt>
                      <c:pt idx="962">
                        <c:v>0.40049199999999985</c:v>
                      </c:pt>
                      <c:pt idx="963">
                        <c:v>0.62944000000000022</c:v>
                      </c:pt>
                      <c:pt idx="964">
                        <c:v>0.99408999999999992</c:v>
                      </c:pt>
                      <c:pt idx="965">
                        <c:v>1.1816049999999998</c:v>
                      </c:pt>
                      <c:pt idx="966">
                        <c:v>1.1620120000000003</c:v>
                      </c:pt>
                      <c:pt idx="967">
                        <c:v>1.0132680000000001</c:v>
                      </c:pt>
                      <c:pt idx="968">
                        <c:v>1.1642779999999999</c:v>
                      </c:pt>
                      <c:pt idx="969">
                        <c:v>1.3383039999999999</c:v>
                      </c:pt>
                      <c:pt idx="970">
                        <c:v>1.3587699999999998</c:v>
                      </c:pt>
                      <c:pt idx="971">
                        <c:v>1.455114</c:v>
                      </c:pt>
                      <c:pt idx="972">
                        <c:v>1.6548560000000001</c:v>
                      </c:pt>
                      <c:pt idx="973">
                        <c:v>1.614377</c:v>
                      </c:pt>
                      <c:pt idx="974">
                        <c:v>1.4028359999999997</c:v>
                      </c:pt>
                      <c:pt idx="975">
                        <c:v>1.4755669999999999</c:v>
                      </c:pt>
                      <c:pt idx="976">
                        <c:v>1.020721</c:v>
                      </c:pt>
                      <c:pt idx="977">
                        <c:v>0.70809300000000031</c:v>
                      </c:pt>
                      <c:pt idx="978">
                        <c:v>0.24358400000000024</c:v>
                      </c:pt>
                      <c:pt idx="979">
                        <c:v>0.66169000000000011</c:v>
                      </c:pt>
                      <c:pt idx="980">
                        <c:v>1.0236799999999997</c:v>
                      </c:pt>
                      <c:pt idx="981">
                        <c:v>0.76181400000000021</c:v>
                      </c:pt>
                      <c:pt idx="982">
                        <c:v>0.95110399999999995</c:v>
                      </c:pt>
                      <c:pt idx="983">
                        <c:v>1.0214490000000001</c:v>
                      </c:pt>
                      <c:pt idx="984">
                        <c:v>0.98275099999999993</c:v>
                      </c:pt>
                      <c:pt idx="985">
                        <c:v>1.1196579999999998</c:v>
                      </c:pt>
                      <c:pt idx="986">
                        <c:v>1.2864900000000001</c:v>
                      </c:pt>
                      <c:pt idx="987">
                        <c:v>1.30362</c:v>
                      </c:pt>
                      <c:pt idx="988">
                        <c:v>1.0089390000000003</c:v>
                      </c:pt>
                      <c:pt idx="989">
                        <c:v>1.13632</c:v>
                      </c:pt>
                      <c:pt idx="990">
                        <c:v>1.0354420000000002</c:v>
                      </c:pt>
                      <c:pt idx="991">
                        <c:v>1.1641330000000001</c:v>
                      </c:pt>
                      <c:pt idx="992">
                        <c:v>1.1895129999999998</c:v>
                      </c:pt>
                      <c:pt idx="993">
                        <c:v>1.3100679999999998</c:v>
                      </c:pt>
                      <c:pt idx="994">
                        <c:v>1.3793420000000003</c:v>
                      </c:pt>
                      <c:pt idx="995">
                        <c:v>1.0928590000000002</c:v>
                      </c:pt>
                      <c:pt idx="996">
                        <c:v>1.0593889999999999</c:v>
                      </c:pt>
                      <c:pt idx="997">
                        <c:v>1.027012</c:v>
                      </c:pt>
                      <c:pt idx="998">
                        <c:v>1.0164260000000001</c:v>
                      </c:pt>
                      <c:pt idx="999">
                        <c:v>1.1400540000000001</c:v>
                      </c:pt>
                      <c:pt idx="1000">
                        <c:v>1.4006759999999998</c:v>
                      </c:pt>
                      <c:pt idx="1001">
                        <c:v>1.3138540000000001</c:v>
                      </c:pt>
                      <c:pt idx="1002">
                        <c:v>0.80665399999999998</c:v>
                      </c:pt>
                      <c:pt idx="1003">
                        <c:v>0.17772499999999969</c:v>
                      </c:pt>
                      <c:pt idx="1004">
                        <c:v>5.2684000000000175E-2</c:v>
                      </c:pt>
                      <c:pt idx="1005">
                        <c:v>-3.209099999999987E-2</c:v>
                      </c:pt>
                      <c:pt idx="1006">
                        <c:v>0.66960299999999995</c:v>
                      </c:pt>
                      <c:pt idx="1007">
                        <c:v>1.1542270000000001</c:v>
                      </c:pt>
                      <c:pt idx="1008">
                        <c:v>1.1502490000000001</c:v>
                      </c:pt>
                      <c:pt idx="1009">
                        <c:v>0.75015900000000002</c:v>
                      </c:pt>
                      <c:pt idx="1010">
                        <c:v>0.64524999999999988</c:v>
                      </c:pt>
                      <c:pt idx="1011">
                        <c:v>0.65563700000000003</c:v>
                      </c:pt>
                      <c:pt idx="1012">
                        <c:v>0.58766300000000005</c:v>
                      </c:pt>
                      <c:pt idx="1013">
                        <c:v>0.86105900000000002</c:v>
                      </c:pt>
                      <c:pt idx="1014">
                        <c:v>1.422825</c:v>
                      </c:pt>
                      <c:pt idx="1015">
                        <c:v>1.450367</c:v>
                      </c:pt>
                      <c:pt idx="1016">
                        <c:v>1.2227060000000001</c:v>
                      </c:pt>
                      <c:pt idx="1017">
                        <c:v>1.2810049999999999</c:v>
                      </c:pt>
                      <c:pt idx="1018">
                        <c:v>1.123767</c:v>
                      </c:pt>
                      <c:pt idx="1019">
                        <c:v>1.0407029999999997</c:v>
                      </c:pt>
                      <c:pt idx="1020">
                        <c:v>1.0814519999999996</c:v>
                      </c:pt>
                      <c:pt idx="1021">
                        <c:v>1.3591340000000001</c:v>
                      </c:pt>
                      <c:pt idx="1022">
                        <c:v>1.3627310000000001</c:v>
                      </c:pt>
                      <c:pt idx="1023">
                        <c:v>1.0764930000000001</c:v>
                      </c:pt>
                      <c:pt idx="1024">
                        <c:v>0.86942299999999983</c:v>
                      </c:pt>
                      <c:pt idx="1025">
                        <c:v>1.0767069999999999</c:v>
                      </c:pt>
                      <c:pt idx="1026">
                        <c:v>1.0672410000000001</c:v>
                      </c:pt>
                      <c:pt idx="1027">
                        <c:v>0.91688400000000003</c:v>
                      </c:pt>
                      <c:pt idx="1028">
                        <c:v>0.99376400000000009</c:v>
                      </c:pt>
                      <c:pt idx="1029">
                        <c:v>0.72476300000000027</c:v>
                      </c:pt>
                      <c:pt idx="1030">
                        <c:v>-3.2227000000000228E-2</c:v>
                      </c:pt>
                      <c:pt idx="1031">
                        <c:v>0.10867799999999983</c:v>
                      </c:pt>
                      <c:pt idx="1032">
                        <c:v>0.30879399999999979</c:v>
                      </c:pt>
                      <c:pt idx="1033">
                        <c:v>0.17798500000000006</c:v>
                      </c:pt>
                      <c:pt idx="1034">
                        <c:v>7.5402999999999665E-2</c:v>
                      </c:pt>
                      <c:pt idx="1035">
                        <c:v>0.32248199999999994</c:v>
                      </c:pt>
                      <c:pt idx="1036">
                        <c:v>0.73131499999999994</c:v>
                      </c:pt>
                      <c:pt idx="1037">
                        <c:v>1.0023090000000003</c:v>
                      </c:pt>
                      <c:pt idx="1038">
                        <c:v>0.61139799999999989</c:v>
                      </c:pt>
                      <c:pt idx="1039">
                        <c:v>0.71948100000000004</c:v>
                      </c:pt>
                      <c:pt idx="1040">
                        <c:v>0.80717600000000012</c:v>
                      </c:pt>
                      <c:pt idx="1041">
                        <c:v>1.0784589999999996</c:v>
                      </c:pt>
                      <c:pt idx="1042">
                        <c:v>1.2920789999999998</c:v>
                      </c:pt>
                      <c:pt idx="1043">
                        <c:v>1.0688659999999999</c:v>
                      </c:pt>
                      <c:pt idx="1044">
                        <c:v>0.50789200000000001</c:v>
                      </c:pt>
                      <c:pt idx="1045">
                        <c:v>0.73916099999999973</c:v>
                      </c:pt>
                      <c:pt idx="1046">
                        <c:v>1.0475650000000001</c:v>
                      </c:pt>
                      <c:pt idx="1047">
                        <c:v>1.2795730000000001</c:v>
                      </c:pt>
                      <c:pt idx="1048">
                        <c:v>1.3493599999999999</c:v>
                      </c:pt>
                      <c:pt idx="1049">
                        <c:v>1.501382</c:v>
                      </c:pt>
                      <c:pt idx="1050">
                        <c:v>1.4962839999999997</c:v>
                      </c:pt>
                      <c:pt idx="1051">
                        <c:v>0.7307870000000003</c:v>
                      </c:pt>
                      <c:pt idx="1052">
                        <c:v>0.88296799999999998</c:v>
                      </c:pt>
                      <c:pt idx="1053">
                        <c:v>0.86865199999999998</c:v>
                      </c:pt>
                      <c:pt idx="1054">
                        <c:v>0.81272399999999978</c:v>
                      </c:pt>
                      <c:pt idx="1055">
                        <c:v>0.87499799999999972</c:v>
                      </c:pt>
                      <c:pt idx="1056">
                        <c:v>1.0971169999999999</c:v>
                      </c:pt>
                      <c:pt idx="1057">
                        <c:v>0.98209199999999974</c:v>
                      </c:pt>
                      <c:pt idx="1058">
                        <c:v>0.6902149999999998</c:v>
                      </c:pt>
                      <c:pt idx="1059">
                        <c:v>0.65597499999999975</c:v>
                      </c:pt>
                      <c:pt idx="1060">
                        <c:v>0.61368500000000026</c:v>
                      </c:pt>
                      <c:pt idx="1061">
                        <c:v>0.63495999999999997</c:v>
                      </c:pt>
                      <c:pt idx="1062">
                        <c:v>0.7770100000000002</c:v>
                      </c:pt>
                      <c:pt idx="1063">
                        <c:v>1.1556679999999999</c:v>
                      </c:pt>
                      <c:pt idx="1064">
                        <c:v>0.6916380000000002</c:v>
                      </c:pt>
                      <c:pt idx="1065">
                        <c:v>0.42063300000000003</c:v>
                      </c:pt>
                      <c:pt idx="1066">
                        <c:v>0.49651200000000006</c:v>
                      </c:pt>
                      <c:pt idx="1067">
                        <c:v>0.45541000000000009</c:v>
                      </c:pt>
                      <c:pt idx="1068">
                        <c:v>0.42973399999999984</c:v>
                      </c:pt>
                      <c:pt idx="1069">
                        <c:v>0.43499399999999966</c:v>
                      </c:pt>
                      <c:pt idx="1070">
                        <c:v>0.72730599999999979</c:v>
                      </c:pt>
                      <c:pt idx="1071">
                        <c:v>0.78388000000000013</c:v>
                      </c:pt>
                      <c:pt idx="1072">
                        <c:v>0.36132000000000009</c:v>
                      </c:pt>
                      <c:pt idx="1073">
                        <c:v>0.20073399999999975</c:v>
                      </c:pt>
                      <c:pt idx="1074">
                        <c:v>0.48294099999999984</c:v>
                      </c:pt>
                      <c:pt idx="1075">
                        <c:v>0.44420800000000016</c:v>
                      </c:pt>
                      <c:pt idx="1076">
                        <c:v>0.5427249999999999</c:v>
                      </c:pt>
                      <c:pt idx="1077">
                        <c:v>0.60900599999999994</c:v>
                      </c:pt>
                      <c:pt idx="1078">
                        <c:v>0.54121299999999994</c:v>
                      </c:pt>
                      <c:pt idx="1079">
                        <c:v>0.1104750000000001</c:v>
                      </c:pt>
                      <c:pt idx="1080">
                        <c:v>0.33693600000000012</c:v>
                      </c:pt>
                      <c:pt idx="1081">
                        <c:v>0.39065599999999989</c:v>
                      </c:pt>
                      <c:pt idx="1082">
                        <c:v>0.52478200000000008</c:v>
                      </c:pt>
                      <c:pt idx="1083">
                        <c:v>0.64773499999999995</c:v>
                      </c:pt>
                      <c:pt idx="1084">
                        <c:v>0.68387500000000001</c:v>
                      </c:pt>
                      <c:pt idx="1085">
                        <c:v>0.64712399999999981</c:v>
                      </c:pt>
                      <c:pt idx="1086">
                        <c:v>0.18391899999999994</c:v>
                      </c:pt>
                      <c:pt idx="1087">
                        <c:v>-0.11914900000000017</c:v>
                      </c:pt>
                      <c:pt idx="1088">
                        <c:v>2.063999999999977E-2</c:v>
                      </c:pt>
                      <c:pt idx="1089">
                        <c:v>0.23513500000000009</c:v>
                      </c:pt>
                      <c:pt idx="1090">
                        <c:v>0.47280599999999984</c:v>
                      </c:pt>
                      <c:pt idx="1091">
                        <c:v>0.76071899999999992</c:v>
                      </c:pt>
                      <c:pt idx="1092">
                        <c:v>0.83725199999999989</c:v>
                      </c:pt>
                      <c:pt idx="1093">
                        <c:v>0.31419100000000011</c:v>
                      </c:pt>
                      <c:pt idx="1094">
                        <c:v>0.58018299999999989</c:v>
                      </c:pt>
                      <c:pt idx="1095">
                        <c:v>0.55801099999999959</c:v>
                      </c:pt>
                      <c:pt idx="1096">
                        <c:v>0.49337100000000023</c:v>
                      </c:pt>
                      <c:pt idx="1097">
                        <c:v>0.5884640000000001</c:v>
                      </c:pt>
                      <c:pt idx="1098">
                        <c:v>0.75495299999999999</c:v>
                      </c:pt>
                      <c:pt idx="1099">
                        <c:v>0.71596700000000002</c:v>
                      </c:pt>
                      <c:pt idx="1100">
                        <c:v>0.45253399999999999</c:v>
                      </c:pt>
                      <c:pt idx="1101">
                        <c:v>0.3555959999999998</c:v>
                      </c:pt>
                      <c:pt idx="1102">
                        <c:v>0.40540200000000004</c:v>
                      </c:pt>
                      <c:pt idx="1103">
                        <c:v>0.58848399999999979</c:v>
                      </c:pt>
                      <c:pt idx="1104">
                        <c:v>0.547898</c:v>
                      </c:pt>
                      <c:pt idx="1105">
                        <c:v>0.5755779999999997</c:v>
                      </c:pt>
                      <c:pt idx="1106">
                        <c:v>0.52757200000000015</c:v>
                      </c:pt>
                      <c:pt idx="1107">
                        <c:v>0.2988909999999998</c:v>
                      </c:pt>
                      <c:pt idx="1108">
                        <c:v>0.55490299999999992</c:v>
                      </c:pt>
                      <c:pt idx="1109">
                        <c:v>0.56128700000000009</c:v>
                      </c:pt>
                      <c:pt idx="1110">
                        <c:v>0.40616200000000013</c:v>
                      </c:pt>
                      <c:pt idx="1111">
                        <c:v>0.44170899999999991</c:v>
                      </c:pt>
                      <c:pt idx="1112">
                        <c:v>0.41046800000000028</c:v>
                      </c:pt>
                      <c:pt idx="1113">
                        <c:v>0.38867000000000029</c:v>
                      </c:pt>
                      <c:pt idx="1114">
                        <c:v>0.17777500000000002</c:v>
                      </c:pt>
                      <c:pt idx="1115">
                        <c:v>0.31835499999999994</c:v>
                      </c:pt>
                      <c:pt idx="1116">
                        <c:v>0.38283800000000001</c:v>
                      </c:pt>
                      <c:pt idx="1117">
                        <c:v>0.68080500000000033</c:v>
                      </c:pt>
                      <c:pt idx="1118">
                        <c:v>0.70292599999999972</c:v>
                      </c:pt>
                      <c:pt idx="1119">
                        <c:v>0.70185599999999981</c:v>
                      </c:pt>
                      <c:pt idx="1120">
                        <c:v>0.59263699999999986</c:v>
                      </c:pt>
                      <c:pt idx="1121">
                        <c:v>0.19217299999999993</c:v>
                      </c:pt>
                      <c:pt idx="1122">
                        <c:v>7.6216000000000061E-2</c:v>
                      </c:pt>
                      <c:pt idx="1123">
                        <c:v>7.2159000000000084E-2</c:v>
                      </c:pt>
                      <c:pt idx="1124">
                        <c:v>2.6505000000000223E-2</c:v>
                      </c:pt>
                      <c:pt idx="1125">
                        <c:v>0.26620099999999969</c:v>
                      </c:pt>
                      <c:pt idx="1126">
                        <c:v>0.57541699999999985</c:v>
                      </c:pt>
                      <c:pt idx="1127">
                        <c:v>0.49035300000000026</c:v>
                      </c:pt>
                      <c:pt idx="1128">
                        <c:v>3.4304999999999808E-2</c:v>
                      </c:pt>
                      <c:pt idx="1129">
                        <c:v>-0.18192899999999979</c:v>
                      </c:pt>
                      <c:pt idx="1130">
                        <c:v>-1.7689999999999095E-3</c:v>
                      </c:pt>
                      <c:pt idx="1131">
                        <c:v>8.559999999999679E-3</c:v>
                      </c:pt>
                      <c:pt idx="1132">
                        <c:v>0.22893600000000003</c:v>
                      </c:pt>
                      <c:pt idx="1133">
                        <c:v>0.50361099999999981</c:v>
                      </c:pt>
                      <c:pt idx="1134">
                        <c:v>0.49389499999999975</c:v>
                      </c:pt>
                      <c:pt idx="1135">
                        <c:v>0.14906499999999978</c:v>
                      </c:pt>
                      <c:pt idx="1136">
                        <c:v>4.0620000000002321E-3</c:v>
                      </c:pt>
                      <c:pt idx="1137">
                        <c:v>4.3498000000000037E-2</c:v>
                      </c:pt>
                      <c:pt idx="1138">
                        <c:v>7.5327000000000144E-2</c:v>
                      </c:pt>
                      <c:pt idx="1139">
                        <c:v>0.31070999999999982</c:v>
                      </c:pt>
                      <c:pt idx="1140">
                        <c:v>0.34203599999999978</c:v>
                      </c:pt>
                      <c:pt idx="1141">
                        <c:v>0.24090699999999998</c:v>
                      </c:pt>
                      <c:pt idx="1142">
                        <c:v>-7.031099999999979E-2</c:v>
                      </c:pt>
                      <c:pt idx="1143">
                        <c:v>-7.6526000000000316E-2</c:v>
                      </c:pt>
                      <c:pt idx="1144">
                        <c:v>-0.29064300000000021</c:v>
                      </c:pt>
                      <c:pt idx="1145">
                        <c:v>-0.6634310000000001</c:v>
                      </c:pt>
                      <c:pt idx="1146">
                        <c:v>-0.44852500000000006</c:v>
                      </c:pt>
                      <c:pt idx="1147">
                        <c:v>0.14486599999999994</c:v>
                      </c:pt>
                      <c:pt idx="1148">
                        <c:v>0.44698599999999988</c:v>
                      </c:pt>
                      <c:pt idx="1149">
                        <c:v>0.40472399999999986</c:v>
                      </c:pt>
                      <c:pt idx="1150">
                        <c:v>0.13161299999999976</c:v>
                      </c:pt>
                      <c:pt idx="1151">
                        <c:v>0.23100999999999994</c:v>
                      </c:pt>
                      <c:pt idx="1152">
                        <c:v>0.2862309999999999</c:v>
                      </c:pt>
                      <c:pt idx="1153">
                        <c:v>0.47205999999999992</c:v>
                      </c:pt>
                      <c:pt idx="1154">
                        <c:v>0.60202899999999993</c:v>
                      </c:pt>
                      <c:pt idx="1155">
                        <c:v>0.51823899999999989</c:v>
                      </c:pt>
                      <c:pt idx="1156">
                        <c:v>0.63539800000000035</c:v>
                      </c:pt>
                      <c:pt idx="1157">
                        <c:v>0.48050499999999996</c:v>
                      </c:pt>
                      <c:pt idx="1158">
                        <c:v>0.37845400000000007</c:v>
                      </c:pt>
                      <c:pt idx="1159">
                        <c:v>0.48482599999999998</c:v>
                      </c:pt>
                      <c:pt idx="1160">
                        <c:v>0.67359299999999989</c:v>
                      </c:pt>
                      <c:pt idx="1161">
                        <c:v>0.82185900000000034</c:v>
                      </c:pt>
                      <c:pt idx="1162">
                        <c:v>0.82754700000000003</c:v>
                      </c:pt>
                      <c:pt idx="1163">
                        <c:v>0.37693099999999991</c:v>
                      </c:pt>
                      <c:pt idx="1164">
                        <c:v>-2.9036000000000062E-2</c:v>
                      </c:pt>
                      <c:pt idx="1165">
                        <c:v>8.145300000000022E-2</c:v>
                      </c:pt>
                      <c:pt idx="1166">
                        <c:v>0.28971800000000014</c:v>
                      </c:pt>
                      <c:pt idx="1167">
                        <c:v>0.44032699999999991</c:v>
                      </c:pt>
                      <c:pt idx="1168">
                        <c:v>0.76348700000000003</c:v>
                      </c:pt>
                      <c:pt idx="1169">
                        <c:v>0.71687499999999993</c:v>
                      </c:pt>
                      <c:pt idx="1170">
                        <c:v>0.34631299999999987</c:v>
                      </c:pt>
                      <c:pt idx="1171">
                        <c:v>0.37742300000000029</c:v>
                      </c:pt>
                      <c:pt idx="1172">
                        <c:v>0.30739599999999978</c:v>
                      </c:pt>
                      <c:pt idx="1173">
                        <c:v>0.37347399999999986</c:v>
                      </c:pt>
                      <c:pt idx="1174">
                        <c:v>0.15724800000000005</c:v>
                      </c:pt>
                      <c:pt idx="1175">
                        <c:v>-0.13248700000000024</c:v>
                      </c:pt>
                      <c:pt idx="1176">
                        <c:v>-0.36549999999999994</c:v>
                      </c:pt>
                      <c:pt idx="1177">
                        <c:v>-0.37753799999999993</c:v>
                      </c:pt>
                      <c:pt idx="1178">
                        <c:v>-0.10712799999999989</c:v>
                      </c:pt>
                      <c:pt idx="1179">
                        <c:v>5.8250000000001911E-3</c:v>
                      </c:pt>
                      <c:pt idx="1180">
                        <c:v>-0.13602500000000006</c:v>
                      </c:pt>
                      <c:pt idx="1181">
                        <c:v>-4.5511999999999997E-2</c:v>
                      </c:pt>
                      <c:pt idx="1182">
                        <c:v>0.38809000000000005</c:v>
                      </c:pt>
                      <c:pt idx="1183">
                        <c:v>0.73205299999999962</c:v>
                      </c:pt>
                      <c:pt idx="1184">
                        <c:v>0.58834700000000018</c:v>
                      </c:pt>
                      <c:pt idx="1185">
                        <c:v>0.50038600000000022</c:v>
                      </c:pt>
                      <c:pt idx="1186">
                        <c:v>0.43792300000000006</c:v>
                      </c:pt>
                      <c:pt idx="1187">
                        <c:v>0.51104900000000031</c:v>
                      </c:pt>
                      <c:pt idx="1188">
                        <c:v>0.61267300000000002</c:v>
                      </c:pt>
                      <c:pt idx="1189">
                        <c:v>0.81173699999999993</c:v>
                      </c:pt>
                      <c:pt idx="1190">
                        <c:v>0.81458700000000039</c:v>
                      </c:pt>
                      <c:pt idx="1191">
                        <c:v>0.58165999999999984</c:v>
                      </c:pt>
                      <c:pt idx="1192">
                        <c:v>0.4884649999999997</c:v>
                      </c:pt>
                      <c:pt idx="1193">
                        <c:v>0.37565999999999988</c:v>
                      </c:pt>
                      <c:pt idx="1194">
                        <c:v>0.47640299999999991</c:v>
                      </c:pt>
                      <c:pt idx="1195">
                        <c:v>0.59159600000000001</c:v>
                      </c:pt>
                      <c:pt idx="1196">
                        <c:v>0.66138499999999967</c:v>
                      </c:pt>
                      <c:pt idx="1197">
                        <c:v>0.62018100000000009</c:v>
                      </c:pt>
                      <c:pt idx="1198">
                        <c:v>-2.3588000000000164E-2</c:v>
                      </c:pt>
                      <c:pt idx="1199">
                        <c:v>1.5448999999999824E-2</c:v>
                      </c:pt>
                      <c:pt idx="1200">
                        <c:v>0.20109099999999991</c:v>
                      </c:pt>
                      <c:pt idx="1201">
                        <c:v>0.16024499999999975</c:v>
                      </c:pt>
                      <c:pt idx="1202">
                        <c:v>-4.0256000000000292E-2</c:v>
                      </c:pt>
                      <c:pt idx="1203">
                        <c:v>0.42283400000000038</c:v>
                      </c:pt>
                      <c:pt idx="1204">
                        <c:v>0.53886499999999993</c:v>
                      </c:pt>
                      <c:pt idx="1205">
                        <c:v>-0.68716400000000011</c:v>
                      </c:pt>
                      <c:pt idx="1206">
                        <c:v>-0.65861600000000031</c:v>
                      </c:pt>
                      <c:pt idx="1207">
                        <c:v>-0.49360699999999991</c:v>
                      </c:pt>
                      <c:pt idx="1208">
                        <c:v>-0.33342399999999994</c:v>
                      </c:pt>
                      <c:pt idx="1209">
                        <c:v>-0.61852100000000032</c:v>
                      </c:pt>
                      <c:pt idx="1210">
                        <c:v>-0.11256400000000033</c:v>
                      </c:pt>
                      <c:pt idx="1211">
                        <c:v>0.12632399999999988</c:v>
                      </c:pt>
                      <c:pt idx="1212">
                        <c:v>-7.8498000000000179E-2</c:v>
                      </c:pt>
                      <c:pt idx="1213">
                        <c:v>-0.65736100000000031</c:v>
                      </c:pt>
                      <c:pt idx="1214">
                        <c:v>-0.42305999999999999</c:v>
                      </c:pt>
                      <c:pt idx="1215">
                        <c:v>-0.10480299999999998</c:v>
                      </c:pt>
                      <c:pt idx="1216">
                        <c:v>-6.9007999999999736E-2</c:v>
                      </c:pt>
                      <c:pt idx="1217">
                        <c:v>-2.8399999999999537E-3</c:v>
                      </c:pt>
                      <c:pt idx="1218">
                        <c:v>-5.9851000000000099E-2</c:v>
                      </c:pt>
                      <c:pt idx="1219">
                        <c:v>7.061800000000007E-2</c:v>
                      </c:pt>
                      <c:pt idx="1220">
                        <c:v>0.22662599999999999</c:v>
                      </c:pt>
                      <c:pt idx="1221">
                        <c:v>-4.2070000000000718E-3</c:v>
                      </c:pt>
                      <c:pt idx="1222">
                        <c:v>0.38704599999999978</c:v>
                      </c:pt>
                      <c:pt idx="1223">
                        <c:v>0.68085199999999979</c:v>
                      </c:pt>
                      <c:pt idx="1224">
                        <c:v>0.13354599999999994</c:v>
                      </c:pt>
                      <c:pt idx="1225">
                        <c:v>0.28554099999999982</c:v>
                      </c:pt>
                      <c:pt idx="1226">
                        <c:v>0.12055899999999964</c:v>
                      </c:pt>
                      <c:pt idx="1227">
                        <c:v>7.0850999999999775E-2</c:v>
                      </c:pt>
                      <c:pt idx="1228">
                        <c:v>0.20511500000000016</c:v>
                      </c:pt>
                      <c:pt idx="1229">
                        <c:v>-2.7931999999999846E-2</c:v>
                      </c:pt>
                      <c:pt idx="1230">
                        <c:v>-0.21152799999999994</c:v>
                      </c:pt>
                      <c:pt idx="1231">
                        <c:v>-0.14680900000000019</c:v>
                      </c:pt>
                      <c:pt idx="1232">
                        <c:v>-0.25071599999999972</c:v>
                      </c:pt>
                      <c:pt idx="1233">
                        <c:v>-0.10118799999999961</c:v>
                      </c:pt>
                      <c:pt idx="1234">
                        <c:v>-4.9673999999999996E-2</c:v>
                      </c:pt>
                      <c:pt idx="1235">
                        <c:v>-7.8451999999999966E-2</c:v>
                      </c:pt>
                      <c:pt idx="1236">
                        <c:v>-0.14146899999999984</c:v>
                      </c:pt>
                      <c:pt idx="1237">
                        <c:v>0.1332580000000001</c:v>
                      </c:pt>
                      <c:pt idx="1238">
                        <c:v>9.0933000000000153E-2</c:v>
                      </c:pt>
                      <c:pt idx="1239">
                        <c:v>-0.10905399999999998</c:v>
                      </c:pt>
                      <c:pt idx="1240">
                        <c:v>-9.8259000000000096E-2</c:v>
                      </c:pt>
                      <c:pt idx="1241">
                        <c:v>-2.8789000000000176E-2</c:v>
                      </c:pt>
                      <c:pt idx="1242">
                        <c:v>0.19842899999999997</c:v>
                      </c:pt>
                      <c:pt idx="1243">
                        <c:v>0.19209300000000029</c:v>
                      </c:pt>
                      <c:pt idx="1244">
                        <c:v>0.31048300000000006</c:v>
                      </c:pt>
                      <c:pt idx="1245">
                        <c:v>0.52815699999999977</c:v>
                      </c:pt>
                      <c:pt idx="1246">
                        <c:v>0.55261000000000005</c:v>
                      </c:pt>
                      <c:pt idx="1247">
                        <c:v>0.30899700000000019</c:v>
                      </c:pt>
                      <c:pt idx="1248">
                        <c:v>0.25107000000000035</c:v>
                      </c:pt>
                      <c:pt idx="1249">
                        <c:v>0.24044800000000022</c:v>
                      </c:pt>
                      <c:pt idx="1250">
                        <c:v>0.22621999999999964</c:v>
                      </c:pt>
                      <c:pt idx="1251">
                        <c:v>0.29484299999999974</c:v>
                      </c:pt>
                      <c:pt idx="1252">
                        <c:v>0.43814299999999973</c:v>
                      </c:pt>
                      <c:pt idx="1253">
                        <c:v>0.38213900000000001</c:v>
                      </c:pt>
                      <c:pt idx="1254">
                        <c:v>6.4220999999999862E-2</c:v>
                      </c:pt>
                      <c:pt idx="1255">
                        <c:v>0.25904099999999985</c:v>
                      </c:pt>
                      <c:pt idx="1256">
                        <c:v>0.24550800000000006</c:v>
                      </c:pt>
                      <c:pt idx="1257">
                        <c:v>0.21485600000000016</c:v>
                      </c:pt>
                      <c:pt idx="1258">
                        <c:v>0.29215400000000002</c:v>
                      </c:pt>
                      <c:pt idx="1259">
                        <c:v>0.35352899999999998</c:v>
                      </c:pt>
                      <c:pt idx="1260">
                        <c:v>0.41254300000000033</c:v>
                      </c:pt>
                      <c:pt idx="1261">
                        <c:v>0.20692500000000003</c:v>
                      </c:pt>
                      <c:pt idx="1262">
                        <c:v>0.14069500000000001</c:v>
                      </c:pt>
                      <c:pt idx="1263">
                        <c:v>8.4706999999999866E-2</c:v>
                      </c:pt>
                      <c:pt idx="1264">
                        <c:v>3.4167999999999754E-2</c:v>
                      </c:pt>
                      <c:pt idx="1265">
                        <c:v>0.2420880000000003</c:v>
                      </c:pt>
                      <c:pt idx="1266">
                        <c:v>0.43604200000000004</c:v>
                      </c:pt>
                      <c:pt idx="1267">
                        <c:v>0.44860899999999981</c:v>
                      </c:pt>
                      <c:pt idx="1268">
                        <c:v>0.24836300000000033</c:v>
                      </c:pt>
                      <c:pt idx="1269">
                        <c:v>7.7533999999999992E-2</c:v>
                      </c:pt>
                      <c:pt idx="1270">
                        <c:v>0.17543199999999981</c:v>
                      </c:pt>
                      <c:pt idx="1271">
                        <c:v>0.31381499999999996</c:v>
                      </c:pt>
                      <c:pt idx="1272">
                        <c:v>0.41671700000000023</c:v>
                      </c:pt>
                      <c:pt idx="1273">
                        <c:v>0.56813899999999995</c:v>
                      </c:pt>
                      <c:pt idx="1274">
                        <c:v>0.53092099999999975</c:v>
                      </c:pt>
                      <c:pt idx="1275">
                        <c:v>0.2497609999999999</c:v>
                      </c:pt>
                      <c:pt idx="1276">
                        <c:v>5.2899000000000029E-2</c:v>
                      </c:pt>
                      <c:pt idx="1277">
                        <c:v>-0.11326700000000001</c:v>
                      </c:pt>
                      <c:pt idx="1278">
                        <c:v>0.21632399999999974</c:v>
                      </c:pt>
                      <c:pt idx="1279">
                        <c:v>0.20759000000000016</c:v>
                      </c:pt>
                      <c:pt idx="1280">
                        <c:v>0.33876399999999984</c:v>
                      </c:pt>
                      <c:pt idx="1281">
                        <c:v>0.50325199999999981</c:v>
                      </c:pt>
                      <c:pt idx="1282">
                        <c:v>0.2842450000000003</c:v>
                      </c:pt>
                      <c:pt idx="1283">
                        <c:v>0.37902900000000006</c:v>
                      </c:pt>
                      <c:pt idx="1284">
                        <c:v>0.30096800000000012</c:v>
                      </c:pt>
                      <c:pt idx="1285">
                        <c:v>0.43606400000000001</c:v>
                      </c:pt>
                      <c:pt idx="1286">
                        <c:v>0.32013899999999973</c:v>
                      </c:pt>
                      <c:pt idx="1287">
                        <c:v>0.48652600000000001</c:v>
                      </c:pt>
                      <c:pt idx="1288">
                        <c:v>0.53507900000000008</c:v>
                      </c:pt>
                      <c:pt idx="1289">
                        <c:v>0.40401200000000026</c:v>
                      </c:pt>
                      <c:pt idx="1290">
                        <c:v>0.31339899999999998</c:v>
                      </c:pt>
                      <c:pt idx="1291">
                        <c:v>0.42779300000000031</c:v>
                      </c:pt>
                      <c:pt idx="1292">
                        <c:v>0.46933900000000017</c:v>
                      </c:pt>
                      <c:pt idx="1293">
                        <c:v>0.51205100000000003</c:v>
                      </c:pt>
                      <c:pt idx="1294">
                        <c:v>0.63259300000000018</c:v>
                      </c:pt>
                      <c:pt idx="1295">
                        <c:v>0.608684</c:v>
                      </c:pt>
                      <c:pt idx="1296">
                        <c:v>0.38087599999999977</c:v>
                      </c:pt>
                      <c:pt idx="1297">
                        <c:v>0.41361700000000035</c:v>
                      </c:pt>
                      <c:pt idx="1298">
                        <c:v>0.4198900000000001</c:v>
                      </c:pt>
                      <c:pt idx="1299">
                        <c:v>0.41442900000000016</c:v>
                      </c:pt>
                      <c:pt idx="1300">
                        <c:v>0.55227000000000004</c:v>
                      </c:pt>
                      <c:pt idx="1301">
                        <c:v>0.65878499999999995</c:v>
                      </c:pt>
                      <c:pt idx="1302">
                        <c:v>0.75554400000000022</c:v>
                      </c:pt>
                      <c:pt idx="1303">
                        <c:v>0.50467500000000021</c:v>
                      </c:pt>
                      <c:pt idx="1304">
                        <c:v>0.33911300000000022</c:v>
                      </c:pt>
                      <c:pt idx="1305">
                        <c:v>0.45905199999999979</c:v>
                      </c:pt>
                      <c:pt idx="1306">
                        <c:v>0.437446</c:v>
                      </c:pt>
                      <c:pt idx="1307">
                        <c:v>0.6129690000000001</c:v>
                      </c:pt>
                      <c:pt idx="1308">
                        <c:v>0.71508499999999975</c:v>
                      </c:pt>
                      <c:pt idx="1309">
                        <c:v>0.64831399999999983</c:v>
                      </c:pt>
                      <c:pt idx="1310">
                        <c:v>0.382911</c:v>
                      </c:pt>
                      <c:pt idx="1311">
                        <c:v>0.3524210000000001</c:v>
                      </c:pt>
                      <c:pt idx="1312">
                        <c:v>0.38772399999999996</c:v>
                      </c:pt>
                      <c:pt idx="1313">
                        <c:v>0.44292800000000021</c:v>
                      </c:pt>
                      <c:pt idx="1314">
                        <c:v>0.50894099999999964</c:v>
                      </c:pt>
                      <c:pt idx="1315">
                        <c:v>0.66697900000000021</c:v>
                      </c:pt>
                      <c:pt idx="1316">
                        <c:v>0.65375700000000014</c:v>
                      </c:pt>
                      <c:pt idx="1317">
                        <c:v>0.34710099999999988</c:v>
                      </c:pt>
                      <c:pt idx="1318">
                        <c:v>0.2827090000000001</c:v>
                      </c:pt>
                      <c:pt idx="1319">
                        <c:v>0.25219600000000009</c:v>
                      </c:pt>
                      <c:pt idx="1320">
                        <c:v>0.35599899999999973</c:v>
                      </c:pt>
                      <c:pt idx="1321">
                        <c:v>0.51652100000000001</c:v>
                      </c:pt>
                      <c:pt idx="1322">
                        <c:v>0.70287900000000003</c:v>
                      </c:pt>
                      <c:pt idx="1323">
                        <c:v>0.75179700000000005</c:v>
                      </c:pt>
                      <c:pt idx="1324">
                        <c:v>0.37213399999999996</c:v>
                      </c:pt>
                      <c:pt idx="1325">
                        <c:v>0.38943700000000003</c:v>
                      </c:pt>
                      <c:pt idx="1326">
                        <c:v>0.28414299999999981</c:v>
                      </c:pt>
                      <c:pt idx="1327">
                        <c:v>0.38994399999999985</c:v>
                      </c:pt>
                      <c:pt idx="1328">
                        <c:v>0.26635199999999992</c:v>
                      </c:pt>
                      <c:pt idx="1329">
                        <c:v>0.50225799999999987</c:v>
                      </c:pt>
                      <c:pt idx="1330">
                        <c:v>0.53975099999999987</c:v>
                      </c:pt>
                      <c:pt idx="1331">
                        <c:v>0.478024</c:v>
                      </c:pt>
                      <c:pt idx="1332">
                        <c:v>0.38539800000000035</c:v>
                      </c:pt>
                      <c:pt idx="1333">
                        <c:v>0.42501500000000014</c:v>
                      </c:pt>
                      <c:pt idx="1334">
                        <c:v>0.48506800000000005</c:v>
                      </c:pt>
                      <c:pt idx="1335">
                        <c:v>0.3973819999999999</c:v>
                      </c:pt>
                      <c:pt idx="1336">
                        <c:v>0.53919900000000021</c:v>
                      </c:pt>
                      <c:pt idx="1337">
                        <c:v>0.56542500000000007</c:v>
                      </c:pt>
                      <c:pt idx="1338">
                        <c:v>0.45224799999999998</c:v>
                      </c:pt>
                      <c:pt idx="1339">
                        <c:v>0.53810700000000011</c:v>
                      </c:pt>
                      <c:pt idx="1340">
                        <c:v>0.56692299999999984</c:v>
                      </c:pt>
                      <c:pt idx="1341">
                        <c:v>0.15279500000000024</c:v>
                      </c:pt>
                      <c:pt idx="1342">
                        <c:v>-7.0580000000000087E-2</c:v>
                      </c:pt>
                      <c:pt idx="1343">
                        <c:v>7.8580000000001426E-3</c:v>
                      </c:pt>
                      <c:pt idx="1344">
                        <c:v>0.37055900000000008</c:v>
                      </c:pt>
                      <c:pt idx="1345">
                        <c:v>0.17880999999999991</c:v>
                      </c:pt>
                      <c:pt idx="1346">
                        <c:v>0.16594499999999979</c:v>
                      </c:pt>
                      <c:pt idx="1347">
                        <c:v>8.3066000000000084E-2</c:v>
                      </c:pt>
                      <c:pt idx="1348">
                        <c:v>0.16147199999999984</c:v>
                      </c:pt>
                      <c:pt idx="1349">
                        <c:v>0.25413599999999992</c:v>
                      </c:pt>
                      <c:pt idx="1350">
                        <c:v>0.5622459999999998</c:v>
                      </c:pt>
                      <c:pt idx="1351">
                        <c:v>0.39727700000000032</c:v>
                      </c:pt>
                      <c:pt idx="1352">
                        <c:v>0.16531399999999996</c:v>
                      </c:pt>
                      <c:pt idx="1353">
                        <c:v>-6.2680999999999987E-2</c:v>
                      </c:pt>
                      <c:pt idx="1354">
                        <c:v>-0.29674200000000006</c:v>
                      </c:pt>
                      <c:pt idx="1355">
                        <c:v>4.1746999999999979E-2</c:v>
                      </c:pt>
                      <c:pt idx="1356">
                        <c:v>0.16185699999999992</c:v>
                      </c:pt>
                      <c:pt idx="1357">
                        <c:v>0.35464800000000007</c:v>
                      </c:pt>
                      <c:pt idx="1358">
                        <c:v>0.23184000000000005</c:v>
                      </c:pt>
                      <c:pt idx="1359">
                        <c:v>-9.2977000000000309E-2</c:v>
                      </c:pt>
                      <c:pt idx="1360">
                        <c:v>-0.31279399999999979</c:v>
                      </c:pt>
                      <c:pt idx="1361">
                        <c:v>-0.27712899999999996</c:v>
                      </c:pt>
                      <c:pt idx="1362">
                        <c:v>3.8146000000000235E-2</c:v>
                      </c:pt>
                      <c:pt idx="1363">
                        <c:v>0.14881300000000008</c:v>
                      </c:pt>
                      <c:pt idx="1364">
                        <c:v>0.40539699999999979</c:v>
                      </c:pt>
                      <c:pt idx="1365">
                        <c:v>0.37504500000000007</c:v>
                      </c:pt>
                      <c:pt idx="1366">
                        <c:v>-7.9480000000002882E-3</c:v>
                      </c:pt>
                      <c:pt idx="1367">
                        <c:v>4.2695999999999845E-2</c:v>
                      </c:pt>
                      <c:pt idx="1368">
                        <c:v>8.6351999999999762E-2</c:v>
                      </c:pt>
                      <c:pt idx="1369">
                        <c:v>0.16586699999999999</c:v>
                      </c:pt>
                      <c:pt idx="1370">
                        <c:v>0.30170299999999983</c:v>
                      </c:pt>
                      <c:pt idx="1371">
                        <c:v>0.55672500000000014</c:v>
                      </c:pt>
                      <c:pt idx="1372">
                        <c:v>0.41897800000000007</c:v>
                      </c:pt>
                      <c:pt idx="1373">
                        <c:v>8.9709999999999734E-2</c:v>
                      </c:pt>
                      <c:pt idx="1374">
                        <c:v>-0.13737600000000016</c:v>
                      </c:pt>
                      <c:pt idx="1375">
                        <c:v>3.1830000000000247E-2</c:v>
                      </c:pt>
                      <c:pt idx="1376">
                        <c:v>-0.12719399999999981</c:v>
                      </c:pt>
                      <c:pt idx="1377">
                        <c:v>0.26957799999999965</c:v>
                      </c:pt>
                      <c:pt idx="1378">
                        <c:v>0.62875700000000001</c:v>
                      </c:pt>
                      <c:pt idx="1379">
                        <c:v>0.69695700000000027</c:v>
                      </c:pt>
                      <c:pt idx="1380">
                        <c:v>0.40521899999999977</c:v>
                      </c:pt>
                      <c:pt idx="1381">
                        <c:v>0.44874700000000001</c:v>
                      </c:pt>
                      <c:pt idx="1382">
                        <c:v>0.39905400000000002</c:v>
                      </c:pt>
                      <c:pt idx="1383">
                        <c:v>0.40808199999999983</c:v>
                      </c:pt>
                      <c:pt idx="1384">
                        <c:v>0.41448100000000032</c:v>
                      </c:pt>
                      <c:pt idx="1385">
                        <c:v>0.57424700000000017</c:v>
                      </c:pt>
                      <c:pt idx="1386">
                        <c:v>0.42724600000000024</c:v>
                      </c:pt>
                      <c:pt idx="1387">
                        <c:v>0.31881000000000004</c:v>
                      </c:pt>
                      <c:pt idx="1388">
                        <c:v>0.34542599999999979</c:v>
                      </c:pt>
                      <c:pt idx="1389">
                        <c:v>0.33576800000000029</c:v>
                      </c:pt>
                      <c:pt idx="1390">
                        <c:v>0.45131100000000002</c:v>
                      </c:pt>
                      <c:pt idx="1391">
                        <c:v>0.50946599999999975</c:v>
                      </c:pt>
                      <c:pt idx="1392">
                        <c:v>0.59289299999999989</c:v>
                      </c:pt>
                      <c:pt idx="1393">
                        <c:v>0.6502699999999999</c:v>
                      </c:pt>
                      <c:pt idx="1394">
                        <c:v>0.44602999999999993</c:v>
                      </c:pt>
                      <c:pt idx="1395">
                        <c:v>0.34024099999999979</c:v>
                      </c:pt>
                      <c:pt idx="1396">
                        <c:v>0.40165399999999973</c:v>
                      </c:pt>
                      <c:pt idx="1397">
                        <c:v>0.53085499999999985</c:v>
                      </c:pt>
                      <c:pt idx="1398">
                        <c:v>0.42264800000000013</c:v>
                      </c:pt>
                      <c:pt idx="1399">
                        <c:v>0.65475799999999995</c:v>
                      </c:pt>
                      <c:pt idx="1400">
                        <c:v>0.66468599999999989</c:v>
                      </c:pt>
                      <c:pt idx="1401">
                        <c:v>0.54872100000000024</c:v>
                      </c:pt>
                      <c:pt idx="1402">
                        <c:v>0.17358099999999999</c:v>
                      </c:pt>
                      <c:pt idx="1403">
                        <c:v>0.15476199999999984</c:v>
                      </c:pt>
                      <c:pt idx="1404">
                        <c:v>0.19724800000000009</c:v>
                      </c:pt>
                      <c:pt idx="1405">
                        <c:v>0.24835299999999982</c:v>
                      </c:pt>
                      <c:pt idx="1406">
                        <c:v>0.28268100000000018</c:v>
                      </c:pt>
                      <c:pt idx="1407">
                        <c:v>0.33961899999999989</c:v>
                      </c:pt>
                      <c:pt idx="1408">
                        <c:v>0.25697400000000004</c:v>
                      </c:pt>
                      <c:pt idx="1409">
                        <c:v>0.27007899999999996</c:v>
                      </c:pt>
                      <c:pt idx="1410">
                        <c:v>0.24349100000000012</c:v>
                      </c:pt>
                      <c:pt idx="1411">
                        <c:v>0.2447560000000002</c:v>
                      </c:pt>
                      <c:pt idx="1412">
                        <c:v>0.25931199999999999</c:v>
                      </c:pt>
                      <c:pt idx="1413">
                        <c:v>0.44121600000000027</c:v>
                      </c:pt>
                      <c:pt idx="1414">
                        <c:v>0.39921400000000018</c:v>
                      </c:pt>
                      <c:pt idx="1415">
                        <c:v>0.29727900000000007</c:v>
                      </c:pt>
                      <c:pt idx="1416">
                        <c:v>0.32083100000000009</c:v>
                      </c:pt>
                      <c:pt idx="1417">
                        <c:v>0.1955610000000001</c:v>
                      </c:pt>
                      <c:pt idx="1418">
                        <c:v>0.14486599999999994</c:v>
                      </c:pt>
                      <c:pt idx="1419">
                        <c:v>0.13417699999999977</c:v>
                      </c:pt>
                      <c:pt idx="1420">
                        <c:v>0.2717369999999999</c:v>
                      </c:pt>
                      <c:pt idx="1421">
                        <c:v>0.34274799999999983</c:v>
                      </c:pt>
                      <c:pt idx="1422">
                        <c:v>0.19311799999999968</c:v>
                      </c:pt>
                      <c:pt idx="1423">
                        <c:v>0.14291900000000002</c:v>
                      </c:pt>
                      <c:pt idx="1424">
                        <c:v>-6.4200000000003143E-4</c:v>
                      </c:pt>
                      <c:pt idx="1425">
                        <c:v>-2.0363000000000131E-2</c:v>
                      </c:pt>
                      <c:pt idx="1426">
                        <c:v>0.24010299999999996</c:v>
                      </c:pt>
                      <c:pt idx="1427">
                        <c:v>0.30288099999999996</c:v>
                      </c:pt>
                      <c:pt idx="1428">
                        <c:v>0.22392199999999973</c:v>
                      </c:pt>
                      <c:pt idx="1429">
                        <c:v>-4.4428000000000356E-2</c:v>
                      </c:pt>
                      <c:pt idx="1430">
                        <c:v>3.5544999999999938E-2</c:v>
                      </c:pt>
                      <c:pt idx="1431">
                        <c:v>0.21183499999999977</c:v>
                      </c:pt>
                      <c:pt idx="1432">
                        <c:v>0.30040399999999989</c:v>
                      </c:pt>
                      <c:pt idx="1433">
                        <c:v>0.44531300000000007</c:v>
                      </c:pt>
                      <c:pt idx="1434">
                        <c:v>0.55125100000000016</c:v>
                      </c:pt>
                      <c:pt idx="1435">
                        <c:v>0.40324500000000008</c:v>
                      </c:pt>
                      <c:pt idx="1436">
                        <c:v>0.16130600000000017</c:v>
                      </c:pt>
                      <c:pt idx="1437">
                        <c:v>0.23165699999999978</c:v>
                      </c:pt>
                      <c:pt idx="1438">
                        <c:v>0.15939400000000026</c:v>
                      </c:pt>
                      <c:pt idx="1439">
                        <c:v>0.17644400000000005</c:v>
                      </c:pt>
                      <c:pt idx="1440">
                        <c:v>0.31604900000000002</c:v>
                      </c:pt>
                      <c:pt idx="1441">
                        <c:v>0.44408399999999992</c:v>
                      </c:pt>
                      <c:pt idx="1442">
                        <c:v>0.36043800000000004</c:v>
                      </c:pt>
                      <c:pt idx="1443">
                        <c:v>0.14082099999999986</c:v>
                      </c:pt>
                      <c:pt idx="1444">
                        <c:v>0.12956900000000005</c:v>
                      </c:pt>
                      <c:pt idx="1445">
                        <c:v>0.1468130000000003</c:v>
                      </c:pt>
                      <c:pt idx="1446">
                        <c:v>0.22531500000000015</c:v>
                      </c:pt>
                      <c:pt idx="1447">
                        <c:v>0.27630299999999997</c:v>
                      </c:pt>
                      <c:pt idx="1448">
                        <c:v>0.45989000000000013</c:v>
                      </c:pt>
                      <c:pt idx="1449">
                        <c:v>0.4248529999999997</c:v>
                      </c:pt>
                      <c:pt idx="1450">
                        <c:v>0.3078059999999998</c:v>
                      </c:pt>
                      <c:pt idx="1451">
                        <c:v>0.28043599999999991</c:v>
                      </c:pt>
                      <c:pt idx="1452">
                        <c:v>0.2815310000000002</c:v>
                      </c:pt>
                      <c:pt idx="1453">
                        <c:v>0.28232800000000013</c:v>
                      </c:pt>
                      <c:pt idx="1454">
                        <c:v>0.39204799999999995</c:v>
                      </c:pt>
                      <c:pt idx="1455">
                        <c:v>0.522316</c:v>
                      </c:pt>
                      <c:pt idx="1456">
                        <c:v>0.5258560000000001</c:v>
                      </c:pt>
                      <c:pt idx="1457">
                        <c:v>0.39933400000000008</c:v>
                      </c:pt>
                      <c:pt idx="1458">
                        <c:v>0.25179799999999997</c:v>
                      </c:pt>
                      <c:pt idx="1459">
                        <c:v>0.32684500000000005</c:v>
                      </c:pt>
                      <c:pt idx="1460">
                        <c:v>0.25136699999999967</c:v>
                      </c:pt>
                      <c:pt idx="1461">
                        <c:v>0.36980799999999991</c:v>
                      </c:pt>
                      <c:pt idx="1462">
                        <c:v>0.34585799999999978</c:v>
                      </c:pt>
                      <c:pt idx="1463">
                        <c:v>0.35667800000000005</c:v>
                      </c:pt>
                      <c:pt idx="1464">
                        <c:v>0.16743600000000036</c:v>
                      </c:pt>
                      <c:pt idx="1465">
                        <c:v>9.5909000000000244E-2</c:v>
                      </c:pt>
                      <c:pt idx="1466">
                        <c:v>5.14490000000003E-2</c:v>
                      </c:pt>
                      <c:pt idx="1467">
                        <c:v>1.0907E-2</c:v>
                      </c:pt>
                      <c:pt idx="1468">
                        <c:v>7.2340999999999767E-2</c:v>
                      </c:pt>
                      <c:pt idx="1469">
                        <c:v>0.15795799999999982</c:v>
                      </c:pt>
                      <c:pt idx="1470">
                        <c:v>8.3664000000000183E-2</c:v>
                      </c:pt>
                      <c:pt idx="1471">
                        <c:v>-0.13385399999999992</c:v>
                      </c:pt>
                      <c:pt idx="1472">
                        <c:v>-7.6446999999999932E-2</c:v>
                      </c:pt>
                      <c:pt idx="1473">
                        <c:v>5.6198000000000192E-2</c:v>
                      </c:pt>
                      <c:pt idx="1474">
                        <c:v>0.19819900000000024</c:v>
                      </c:pt>
                      <c:pt idx="1475">
                        <c:v>-0.21299400000000013</c:v>
                      </c:pt>
                      <c:pt idx="1476">
                        <c:v>-0.1570689999999999</c:v>
                      </c:pt>
                      <c:pt idx="1477">
                        <c:v>6.6778000000000226E-2</c:v>
                      </c:pt>
                      <c:pt idx="1478">
                        <c:v>0.10732499999999989</c:v>
                      </c:pt>
                      <c:pt idx="1479">
                        <c:v>0.10444300000000029</c:v>
                      </c:pt>
                      <c:pt idx="1480">
                        <c:v>0.32231999999999994</c:v>
                      </c:pt>
                      <c:pt idx="1481">
                        <c:v>0.5536070000000004</c:v>
                      </c:pt>
                      <c:pt idx="1482">
                        <c:v>0.52538399999999985</c:v>
                      </c:pt>
                      <c:pt idx="1483">
                        <c:v>0.49598900000000024</c:v>
                      </c:pt>
                      <c:pt idx="1484">
                        <c:v>0.48742599999999969</c:v>
                      </c:pt>
                      <c:pt idx="1485">
                        <c:v>0.19209900000000024</c:v>
                      </c:pt>
                      <c:pt idx="1486">
                        <c:v>0.20821999999999985</c:v>
                      </c:pt>
                      <c:pt idx="1487">
                        <c:v>0.18610900000000008</c:v>
                      </c:pt>
                      <c:pt idx="1488">
                        <c:v>-0.26197999999999988</c:v>
                      </c:pt>
                      <c:pt idx="1489">
                        <c:v>-0.10998700000000028</c:v>
                      </c:pt>
                      <c:pt idx="1490">
                        <c:v>1.6700000000000159E-2</c:v>
                      </c:pt>
                      <c:pt idx="1491">
                        <c:v>-0.21857999999999977</c:v>
                      </c:pt>
                      <c:pt idx="1492">
                        <c:v>-0.25492099999999995</c:v>
                      </c:pt>
                      <c:pt idx="1493">
                        <c:v>-0.16124199999999966</c:v>
                      </c:pt>
                      <c:pt idx="1494">
                        <c:v>-0.4543870000000001</c:v>
                      </c:pt>
                      <c:pt idx="1495">
                        <c:v>-0.59690500000000002</c:v>
                      </c:pt>
                      <c:pt idx="1496">
                        <c:v>7.0390000000002395E-3</c:v>
                      </c:pt>
                      <c:pt idx="1497">
                        <c:v>6.6889999999999894E-2</c:v>
                      </c:pt>
                      <c:pt idx="1498">
                        <c:v>0.10551299999999975</c:v>
                      </c:pt>
                      <c:pt idx="1499">
                        <c:v>-0.1851799999999999</c:v>
                      </c:pt>
                      <c:pt idx="1500">
                        <c:v>-6.2078000000000078E-2</c:v>
                      </c:pt>
                      <c:pt idx="1501">
                        <c:v>-0.15729999999999977</c:v>
                      </c:pt>
                      <c:pt idx="1502">
                        <c:v>1.5792999999999946E-2</c:v>
                      </c:pt>
                      <c:pt idx="1503">
                        <c:v>-0.28607499999999986</c:v>
                      </c:pt>
                      <c:pt idx="1504">
                        <c:v>0.15403499999999992</c:v>
                      </c:pt>
                      <c:pt idx="1505">
                        <c:v>0.28403199999999984</c:v>
                      </c:pt>
                      <c:pt idx="1506">
                        <c:v>0.26241000000000003</c:v>
                      </c:pt>
                      <c:pt idx="1507">
                        <c:v>0.23353699999999966</c:v>
                      </c:pt>
                      <c:pt idx="1508">
                        <c:v>0.19307699999999972</c:v>
                      </c:pt>
                      <c:pt idx="1509">
                        <c:v>0.141594</c:v>
                      </c:pt>
                      <c:pt idx="1510">
                        <c:v>0.12977699999999981</c:v>
                      </c:pt>
                      <c:pt idx="1511">
                        <c:v>0.12548399999999971</c:v>
                      </c:pt>
                      <c:pt idx="1512">
                        <c:v>0.176485</c:v>
                      </c:pt>
                      <c:pt idx="1513">
                        <c:v>0.26946499999999984</c:v>
                      </c:pt>
                      <c:pt idx="1514">
                        <c:v>0.11040099999999997</c:v>
                      </c:pt>
                      <c:pt idx="1515">
                        <c:v>-0.1660269999999997</c:v>
                      </c:pt>
                      <c:pt idx="1516">
                        <c:v>-0.37389000000000028</c:v>
                      </c:pt>
                      <c:pt idx="1517">
                        <c:v>-0.5801160000000003</c:v>
                      </c:pt>
                      <c:pt idx="1518">
                        <c:v>-0.40651700000000002</c:v>
                      </c:pt>
                      <c:pt idx="1519">
                        <c:v>-8.3839999999999471E-3</c:v>
                      </c:pt>
                      <c:pt idx="1520">
                        <c:v>-0.37621800000000016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8-2C99-41DC-A4EF-842E3290151A}"/>
                  </c:ext>
                </c:extLst>
              </c15:ser>
            </c15:filteredLineSeries>
          </c:ext>
        </c:extLst>
      </c:lineChart>
      <c:lineChart>
        <c:grouping val="standard"/>
        <c:varyColors val="0"/>
        <c:ser>
          <c:idx val="4"/>
          <c:order val="3"/>
          <c:tx>
            <c:strRef>
              <c:f>'Available Capacity'!$H$1</c:f>
              <c:strCache>
                <c:ptCount val="1"/>
                <c:pt idx="0">
                  <c:v>SoCal City Gate - SoCal Border Price Differential</c:v>
                </c:pt>
              </c:strCache>
            </c:strRef>
          </c:tx>
          <c:spPr>
            <a:ln w="25400" cap="flat" cmpd="sng" algn="ctr">
              <a:solidFill>
                <a:schemeClr val="accent2"/>
              </a:solidFill>
              <a:prstDash val="solid"/>
              <a:round/>
            </a:ln>
            <a:effectLst/>
          </c:spPr>
          <c:marker>
            <c:symbol val="none"/>
          </c:marker>
          <c:val>
            <c:numRef>
              <c:f>'Available Capacity'!$H$2:$H$1522</c:f>
              <c:numCache>
                <c:formatCode>General</c:formatCode>
                <c:ptCount val="1521"/>
                <c:pt idx="0">
                  <c:v>0.20499999999999963</c:v>
                </c:pt>
                <c:pt idx="1">
                  <c:v>0.20499999999999963</c:v>
                </c:pt>
                <c:pt idx="2">
                  <c:v>0.20499999999999963</c:v>
                </c:pt>
                <c:pt idx="3">
                  <c:v>0.26000000000000023</c:v>
                </c:pt>
                <c:pt idx="4">
                  <c:v>0.44499999999999984</c:v>
                </c:pt>
                <c:pt idx="5">
                  <c:v>0.15500000000000025</c:v>
                </c:pt>
                <c:pt idx="6">
                  <c:v>0.14500000000000002</c:v>
                </c:pt>
                <c:pt idx="7">
                  <c:v>0.16999999999999993</c:v>
                </c:pt>
                <c:pt idx="8">
                  <c:v>0.16999999999999993</c:v>
                </c:pt>
                <c:pt idx="9">
                  <c:v>0.16999999999999993</c:v>
                </c:pt>
                <c:pt idx="10">
                  <c:v>0.15500000000000025</c:v>
                </c:pt>
                <c:pt idx="11">
                  <c:v>8.9999999999999858E-2</c:v>
                </c:pt>
                <c:pt idx="12">
                  <c:v>8.4999999999999964E-2</c:v>
                </c:pt>
                <c:pt idx="13">
                  <c:v>9.9999999999999645E-2</c:v>
                </c:pt>
                <c:pt idx="14">
                  <c:v>0.11000000000000032</c:v>
                </c:pt>
                <c:pt idx="15">
                  <c:v>0.11000000000000032</c:v>
                </c:pt>
                <c:pt idx="16">
                  <c:v>0.11000000000000032</c:v>
                </c:pt>
                <c:pt idx="17">
                  <c:v>8.9999999999999858E-2</c:v>
                </c:pt>
                <c:pt idx="18">
                  <c:v>8.4999999999999964E-2</c:v>
                </c:pt>
                <c:pt idx="19">
                  <c:v>4.0000000000000036E-2</c:v>
                </c:pt>
                <c:pt idx="20">
                  <c:v>0.12000000000000011</c:v>
                </c:pt>
                <c:pt idx="21">
                  <c:v>0.16000000000000014</c:v>
                </c:pt>
                <c:pt idx="22">
                  <c:v>0.16000000000000014</c:v>
                </c:pt>
                <c:pt idx="23">
                  <c:v>0.16000000000000014</c:v>
                </c:pt>
                <c:pt idx="24">
                  <c:v>0.1850000000000005</c:v>
                </c:pt>
                <c:pt idx="25">
                  <c:v>0.16500000000000004</c:v>
                </c:pt>
                <c:pt idx="26">
                  <c:v>0.16500000000000004</c:v>
                </c:pt>
                <c:pt idx="27">
                  <c:v>0.16500000000000004</c:v>
                </c:pt>
                <c:pt idx="28">
                  <c:v>0.16500000000000004</c:v>
                </c:pt>
                <c:pt idx="29">
                  <c:v>0.16500000000000004</c:v>
                </c:pt>
                <c:pt idx="30">
                  <c:v>0.17499999999999982</c:v>
                </c:pt>
                <c:pt idx="31">
                  <c:v>0.24500000000000011</c:v>
                </c:pt>
                <c:pt idx="32">
                  <c:v>0.2200000000000002</c:v>
                </c:pt>
                <c:pt idx="33">
                  <c:v>0.22499999999999964</c:v>
                </c:pt>
                <c:pt idx="34">
                  <c:v>0.32000000000000028</c:v>
                </c:pt>
                <c:pt idx="35">
                  <c:v>0.22500000000000009</c:v>
                </c:pt>
                <c:pt idx="36">
                  <c:v>0.22500000000000009</c:v>
                </c:pt>
                <c:pt idx="37">
                  <c:v>0.22500000000000009</c:v>
                </c:pt>
                <c:pt idx="38">
                  <c:v>0.21999999999999975</c:v>
                </c:pt>
                <c:pt idx="39">
                  <c:v>0.20500000000000007</c:v>
                </c:pt>
                <c:pt idx="40">
                  <c:v>0.20999999999999996</c:v>
                </c:pt>
                <c:pt idx="41">
                  <c:v>0.18500000000000005</c:v>
                </c:pt>
                <c:pt idx="42">
                  <c:v>0.2200000000000002</c:v>
                </c:pt>
                <c:pt idx="43">
                  <c:v>0.2200000000000002</c:v>
                </c:pt>
                <c:pt idx="44">
                  <c:v>0.2200000000000002</c:v>
                </c:pt>
                <c:pt idx="45">
                  <c:v>0.2200000000000002</c:v>
                </c:pt>
                <c:pt idx="46">
                  <c:v>0.20500000000000007</c:v>
                </c:pt>
                <c:pt idx="47">
                  <c:v>0.16999999999999993</c:v>
                </c:pt>
                <c:pt idx="48">
                  <c:v>0.18000000000000016</c:v>
                </c:pt>
                <c:pt idx="49">
                  <c:v>0.12000000000000011</c:v>
                </c:pt>
                <c:pt idx="50">
                  <c:v>0.12000000000000011</c:v>
                </c:pt>
                <c:pt idx="51">
                  <c:v>0.12000000000000011</c:v>
                </c:pt>
                <c:pt idx="52">
                  <c:v>0.14500000000000002</c:v>
                </c:pt>
                <c:pt idx="53">
                  <c:v>0.12999999999999989</c:v>
                </c:pt>
                <c:pt idx="54">
                  <c:v>2.0000000000000018E-2</c:v>
                </c:pt>
                <c:pt idx="55">
                  <c:v>2.0000000000000018E-2</c:v>
                </c:pt>
                <c:pt idx="56">
                  <c:v>2.0000000000000018E-2</c:v>
                </c:pt>
                <c:pt idx="57">
                  <c:v>2.0000000000000018E-2</c:v>
                </c:pt>
                <c:pt idx="58">
                  <c:v>2.0000000000000018E-2</c:v>
                </c:pt>
                <c:pt idx="59">
                  <c:v>-1.9999999999999574E-2</c:v>
                </c:pt>
                <c:pt idx="60">
                  <c:v>6.4999999999999947E-2</c:v>
                </c:pt>
                <c:pt idx="61">
                  <c:v>6.4999999999999947E-2</c:v>
                </c:pt>
                <c:pt idx="62">
                  <c:v>6.4999999999999947E-2</c:v>
                </c:pt>
                <c:pt idx="63">
                  <c:v>4.0000000000000036E-2</c:v>
                </c:pt>
                <c:pt idx="64">
                  <c:v>4.0000000000000036E-2</c:v>
                </c:pt>
                <c:pt idx="65">
                  <c:v>4.0000000000000036E-2</c:v>
                </c:pt>
                <c:pt idx="66">
                  <c:v>4.4999999999999929E-2</c:v>
                </c:pt>
                <c:pt idx="67">
                  <c:v>4.0000000000000036E-2</c:v>
                </c:pt>
                <c:pt idx="68">
                  <c:v>5.4999999999999716E-2</c:v>
                </c:pt>
                <c:pt idx="69">
                  <c:v>8.4999999999999964E-2</c:v>
                </c:pt>
                <c:pt idx="70">
                  <c:v>0.16500000000000004</c:v>
                </c:pt>
                <c:pt idx="71">
                  <c:v>0.16500000000000004</c:v>
                </c:pt>
                <c:pt idx="72">
                  <c:v>0.16500000000000004</c:v>
                </c:pt>
                <c:pt idx="73">
                  <c:v>0.16500000000000004</c:v>
                </c:pt>
                <c:pt idx="74">
                  <c:v>0.14999999999999991</c:v>
                </c:pt>
                <c:pt idx="75">
                  <c:v>0.18000000000000016</c:v>
                </c:pt>
                <c:pt idx="76">
                  <c:v>0.17499999999999982</c:v>
                </c:pt>
                <c:pt idx="77">
                  <c:v>0.16000000000000014</c:v>
                </c:pt>
                <c:pt idx="78">
                  <c:v>0.16000000000000014</c:v>
                </c:pt>
                <c:pt idx="79">
                  <c:v>0.16000000000000014</c:v>
                </c:pt>
                <c:pt idx="80">
                  <c:v>0.16000000000000014</c:v>
                </c:pt>
                <c:pt idx="81">
                  <c:v>0.16500000000000004</c:v>
                </c:pt>
                <c:pt idx="82">
                  <c:v>0.1599999999999997</c:v>
                </c:pt>
                <c:pt idx="83">
                  <c:v>0.14999999999999991</c:v>
                </c:pt>
                <c:pt idx="84">
                  <c:v>0.14999999999999991</c:v>
                </c:pt>
                <c:pt idx="85">
                  <c:v>0.14999999999999991</c:v>
                </c:pt>
                <c:pt idx="86">
                  <c:v>0.14999999999999991</c:v>
                </c:pt>
                <c:pt idx="87">
                  <c:v>0.19499999999999984</c:v>
                </c:pt>
                <c:pt idx="88">
                  <c:v>0.17499999999999982</c:v>
                </c:pt>
                <c:pt idx="89">
                  <c:v>0.17500000000000027</c:v>
                </c:pt>
                <c:pt idx="90">
                  <c:v>0.18500000000000005</c:v>
                </c:pt>
                <c:pt idx="91">
                  <c:v>0.18500000000000005</c:v>
                </c:pt>
                <c:pt idx="92">
                  <c:v>0.16999999999999993</c:v>
                </c:pt>
                <c:pt idx="93">
                  <c:v>0.16999999999999993</c:v>
                </c:pt>
                <c:pt idx="94">
                  <c:v>0.18000000000000016</c:v>
                </c:pt>
                <c:pt idx="95">
                  <c:v>0.20500000000000007</c:v>
                </c:pt>
                <c:pt idx="96">
                  <c:v>0.15500000000000025</c:v>
                </c:pt>
                <c:pt idx="97">
                  <c:v>0.1549999999999998</c:v>
                </c:pt>
                <c:pt idx="98">
                  <c:v>0.17999999999999972</c:v>
                </c:pt>
                <c:pt idx="99">
                  <c:v>0.17999999999999972</c:v>
                </c:pt>
                <c:pt idx="100">
                  <c:v>0.17999999999999972</c:v>
                </c:pt>
                <c:pt idx="101">
                  <c:v>0.19499999999999984</c:v>
                </c:pt>
                <c:pt idx="102">
                  <c:v>0.27</c:v>
                </c:pt>
                <c:pt idx="103">
                  <c:v>0.17499999999999982</c:v>
                </c:pt>
                <c:pt idx="104">
                  <c:v>0.24000000000000021</c:v>
                </c:pt>
                <c:pt idx="105">
                  <c:v>0.10999999999999988</c:v>
                </c:pt>
                <c:pt idx="106">
                  <c:v>0.10999999999999988</c:v>
                </c:pt>
                <c:pt idx="107">
                  <c:v>0.10999999999999988</c:v>
                </c:pt>
                <c:pt idx="108">
                  <c:v>0.10999999999999988</c:v>
                </c:pt>
                <c:pt idx="109">
                  <c:v>0.16500000000000004</c:v>
                </c:pt>
                <c:pt idx="110">
                  <c:v>0.18000000000000016</c:v>
                </c:pt>
                <c:pt idx="111">
                  <c:v>0.17000000000000037</c:v>
                </c:pt>
                <c:pt idx="112">
                  <c:v>9.5000000000000195E-2</c:v>
                </c:pt>
                <c:pt idx="113">
                  <c:v>9.5000000000000195E-2</c:v>
                </c:pt>
                <c:pt idx="114">
                  <c:v>9.5000000000000195E-2</c:v>
                </c:pt>
                <c:pt idx="115">
                  <c:v>9.4999999999999751E-2</c:v>
                </c:pt>
                <c:pt idx="116">
                  <c:v>9.9999999999999645E-2</c:v>
                </c:pt>
                <c:pt idx="117">
                  <c:v>3.4999999999999698E-2</c:v>
                </c:pt>
                <c:pt idx="118">
                  <c:v>4.9999999999999822E-2</c:v>
                </c:pt>
                <c:pt idx="119">
                  <c:v>4.9999999999999822E-2</c:v>
                </c:pt>
                <c:pt idx="120">
                  <c:v>0.18999999999999995</c:v>
                </c:pt>
                <c:pt idx="121">
                  <c:v>0.18999999999999995</c:v>
                </c:pt>
                <c:pt idx="122">
                  <c:v>8.4999999999999964E-2</c:v>
                </c:pt>
                <c:pt idx="123">
                  <c:v>-2.4999999999999911E-2</c:v>
                </c:pt>
                <c:pt idx="124">
                  <c:v>0</c:v>
                </c:pt>
                <c:pt idx="125">
                  <c:v>0.11999999999999966</c:v>
                </c:pt>
                <c:pt idx="126">
                  <c:v>0.16500000000000004</c:v>
                </c:pt>
                <c:pt idx="127">
                  <c:v>0.16500000000000004</c:v>
                </c:pt>
                <c:pt idx="128">
                  <c:v>0.16500000000000004</c:v>
                </c:pt>
                <c:pt idx="129">
                  <c:v>0.17499999999999982</c:v>
                </c:pt>
                <c:pt idx="130">
                  <c:v>0.21999999999999975</c:v>
                </c:pt>
                <c:pt idx="131">
                  <c:v>0.17999999999999972</c:v>
                </c:pt>
                <c:pt idx="132">
                  <c:v>0.17000000000000037</c:v>
                </c:pt>
                <c:pt idx="133">
                  <c:v>0.19499999999999984</c:v>
                </c:pt>
                <c:pt idx="134">
                  <c:v>0.19499999999999984</c:v>
                </c:pt>
                <c:pt idx="135">
                  <c:v>0.19499999999999984</c:v>
                </c:pt>
                <c:pt idx="136">
                  <c:v>0.19999999999999973</c:v>
                </c:pt>
                <c:pt idx="137">
                  <c:v>0.22999999999999998</c:v>
                </c:pt>
                <c:pt idx="138">
                  <c:v>0.16000000000000014</c:v>
                </c:pt>
                <c:pt idx="139">
                  <c:v>8.0000000000000071E-2</c:v>
                </c:pt>
                <c:pt idx="140">
                  <c:v>-1.5000000000000124E-2</c:v>
                </c:pt>
                <c:pt idx="141">
                  <c:v>-1.5000000000000124E-2</c:v>
                </c:pt>
                <c:pt idx="142">
                  <c:v>-1.5000000000000124E-2</c:v>
                </c:pt>
                <c:pt idx="143">
                  <c:v>0.17499999999999982</c:v>
                </c:pt>
                <c:pt idx="144">
                  <c:v>6.0000000000000053E-2</c:v>
                </c:pt>
                <c:pt idx="145">
                  <c:v>0.16000000000000014</c:v>
                </c:pt>
                <c:pt idx="146">
                  <c:v>0.18999999999999995</c:v>
                </c:pt>
                <c:pt idx="147">
                  <c:v>8.0000000000000071E-2</c:v>
                </c:pt>
                <c:pt idx="148">
                  <c:v>8.0000000000000071E-2</c:v>
                </c:pt>
                <c:pt idx="149">
                  <c:v>8.0000000000000071E-2</c:v>
                </c:pt>
                <c:pt idx="150">
                  <c:v>0.18500000000000005</c:v>
                </c:pt>
                <c:pt idx="151">
                  <c:v>0.1599999999999997</c:v>
                </c:pt>
                <c:pt idx="152">
                  <c:v>0.10999999999999988</c:v>
                </c:pt>
                <c:pt idx="153">
                  <c:v>0.10499999999999998</c:v>
                </c:pt>
                <c:pt idx="154">
                  <c:v>0.10499999999999998</c:v>
                </c:pt>
                <c:pt idx="155">
                  <c:v>0.10499999999999998</c:v>
                </c:pt>
                <c:pt idx="156">
                  <c:v>0.10499999999999998</c:v>
                </c:pt>
                <c:pt idx="157">
                  <c:v>0.17000000000000037</c:v>
                </c:pt>
                <c:pt idx="158">
                  <c:v>0.16499999999999959</c:v>
                </c:pt>
                <c:pt idx="159">
                  <c:v>0.16999999999999993</c:v>
                </c:pt>
                <c:pt idx="160">
                  <c:v>0.16999999999999993</c:v>
                </c:pt>
                <c:pt idx="161">
                  <c:v>0.13999999999999968</c:v>
                </c:pt>
                <c:pt idx="162">
                  <c:v>0.13999999999999968</c:v>
                </c:pt>
                <c:pt idx="163">
                  <c:v>0.13999999999999968</c:v>
                </c:pt>
                <c:pt idx="164">
                  <c:v>0.14999999999999991</c:v>
                </c:pt>
                <c:pt idx="165">
                  <c:v>0.15500000000000025</c:v>
                </c:pt>
                <c:pt idx="166">
                  <c:v>0.17499999999999982</c:v>
                </c:pt>
                <c:pt idx="167">
                  <c:v>0.17000000000000037</c:v>
                </c:pt>
                <c:pt idx="168">
                  <c:v>8.9999999999999858E-2</c:v>
                </c:pt>
                <c:pt idx="169">
                  <c:v>8.9999999999999858E-2</c:v>
                </c:pt>
                <c:pt idx="170">
                  <c:v>8.9999999999999858E-2</c:v>
                </c:pt>
                <c:pt idx="171">
                  <c:v>0.16500000000000004</c:v>
                </c:pt>
                <c:pt idx="172">
                  <c:v>0.17999999999999972</c:v>
                </c:pt>
                <c:pt idx="173">
                  <c:v>0.17500000000000027</c:v>
                </c:pt>
                <c:pt idx="174">
                  <c:v>0.1549999999999998</c:v>
                </c:pt>
                <c:pt idx="175">
                  <c:v>6.0000000000000053E-2</c:v>
                </c:pt>
                <c:pt idx="176">
                  <c:v>6.0000000000000053E-2</c:v>
                </c:pt>
                <c:pt idx="177">
                  <c:v>6.0000000000000053E-2</c:v>
                </c:pt>
                <c:pt idx="178">
                  <c:v>0.17499999999999982</c:v>
                </c:pt>
                <c:pt idx="179">
                  <c:v>0.17499999999999982</c:v>
                </c:pt>
                <c:pt idx="180">
                  <c:v>0.17499999999999982</c:v>
                </c:pt>
                <c:pt idx="181">
                  <c:v>0.18500000000000005</c:v>
                </c:pt>
                <c:pt idx="182">
                  <c:v>0.14000000000000012</c:v>
                </c:pt>
                <c:pt idx="183">
                  <c:v>0.14000000000000012</c:v>
                </c:pt>
                <c:pt idx="184">
                  <c:v>0.14000000000000012</c:v>
                </c:pt>
                <c:pt idx="185">
                  <c:v>0.1549999999999998</c:v>
                </c:pt>
                <c:pt idx="186">
                  <c:v>0.16500000000000004</c:v>
                </c:pt>
                <c:pt idx="187">
                  <c:v>0.17000000000000037</c:v>
                </c:pt>
                <c:pt idx="188">
                  <c:v>0.17500000000000027</c:v>
                </c:pt>
                <c:pt idx="189">
                  <c:v>0.17500000000000027</c:v>
                </c:pt>
                <c:pt idx="190">
                  <c:v>0.17500000000000027</c:v>
                </c:pt>
                <c:pt idx="191">
                  <c:v>0.17500000000000027</c:v>
                </c:pt>
                <c:pt idx="192">
                  <c:v>0.16999999999999993</c:v>
                </c:pt>
                <c:pt idx="193">
                  <c:v>0.14999999999999991</c:v>
                </c:pt>
                <c:pt idx="194">
                  <c:v>0.16999999999999993</c:v>
                </c:pt>
                <c:pt idx="195">
                  <c:v>0.16000000000000014</c:v>
                </c:pt>
                <c:pt idx="196">
                  <c:v>0.13499999999999979</c:v>
                </c:pt>
                <c:pt idx="197">
                  <c:v>0.13499999999999979</c:v>
                </c:pt>
                <c:pt idx="198">
                  <c:v>0.13499999999999979</c:v>
                </c:pt>
                <c:pt idx="199">
                  <c:v>0.14500000000000002</c:v>
                </c:pt>
                <c:pt idx="200">
                  <c:v>0.14999999999999991</c:v>
                </c:pt>
                <c:pt idx="201">
                  <c:v>0.16000000000000014</c:v>
                </c:pt>
                <c:pt idx="202">
                  <c:v>0.1549999999999998</c:v>
                </c:pt>
                <c:pt idx="203">
                  <c:v>0.14999999999999991</c:v>
                </c:pt>
                <c:pt idx="204">
                  <c:v>0.14999999999999991</c:v>
                </c:pt>
                <c:pt idx="205">
                  <c:v>0.14999999999999991</c:v>
                </c:pt>
                <c:pt idx="206">
                  <c:v>0.14999999999999991</c:v>
                </c:pt>
                <c:pt idx="207">
                  <c:v>0.16000000000000014</c:v>
                </c:pt>
                <c:pt idx="208">
                  <c:v>0.15000000000000036</c:v>
                </c:pt>
                <c:pt idx="209">
                  <c:v>9.4999999999999751E-2</c:v>
                </c:pt>
                <c:pt idx="210">
                  <c:v>9.4999999999999751E-2</c:v>
                </c:pt>
                <c:pt idx="211">
                  <c:v>9.4999999999999751E-2</c:v>
                </c:pt>
                <c:pt idx="212">
                  <c:v>0.14500000000000002</c:v>
                </c:pt>
                <c:pt idx="213">
                  <c:v>0.125</c:v>
                </c:pt>
                <c:pt idx="214">
                  <c:v>0.13499999999999979</c:v>
                </c:pt>
                <c:pt idx="215">
                  <c:v>0.14000000000000012</c:v>
                </c:pt>
                <c:pt idx="216">
                  <c:v>0.14500000000000002</c:v>
                </c:pt>
                <c:pt idx="217">
                  <c:v>0.125</c:v>
                </c:pt>
                <c:pt idx="218">
                  <c:v>0.125</c:v>
                </c:pt>
                <c:pt idx="219">
                  <c:v>0.125</c:v>
                </c:pt>
                <c:pt idx="220">
                  <c:v>0.20000000000000018</c:v>
                </c:pt>
                <c:pt idx="221">
                  <c:v>0.18999999999999995</c:v>
                </c:pt>
                <c:pt idx="222">
                  <c:v>0.13499999999999979</c:v>
                </c:pt>
                <c:pt idx="223">
                  <c:v>0.16999999999999993</c:v>
                </c:pt>
                <c:pt idx="224">
                  <c:v>0.18999999999999995</c:v>
                </c:pt>
                <c:pt idx="225">
                  <c:v>0.18999999999999995</c:v>
                </c:pt>
                <c:pt idx="226">
                  <c:v>0.18999999999999995</c:v>
                </c:pt>
                <c:pt idx="227">
                  <c:v>0.20000000000000018</c:v>
                </c:pt>
                <c:pt idx="228">
                  <c:v>0.2200000000000002</c:v>
                </c:pt>
                <c:pt idx="229">
                  <c:v>0.20999999999999996</c:v>
                </c:pt>
                <c:pt idx="230">
                  <c:v>0.19500000000000028</c:v>
                </c:pt>
                <c:pt idx="231">
                  <c:v>0.18000000000000016</c:v>
                </c:pt>
                <c:pt idx="232">
                  <c:v>0.18000000000000016</c:v>
                </c:pt>
                <c:pt idx="233">
                  <c:v>0.18000000000000016</c:v>
                </c:pt>
                <c:pt idx="234">
                  <c:v>0.2200000000000002</c:v>
                </c:pt>
                <c:pt idx="235">
                  <c:v>0.20500000000000007</c:v>
                </c:pt>
                <c:pt idx="236">
                  <c:v>0.2200000000000002</c:v>
                </c:pt>
                <c:pt idx="237">
                  <c:v>0.22999999999999998</c:v>
                </c:pt>
                <c:pt idx="238">
                  <c:v>0.23500000000000032</c:v>
                </c:pt>
                <c:pt idx="239">
                  <c:v>0.23500000000000032</c:v>
                </c:pt>
                <c:pt idx="240">
                  <c:v>0.23500000000000032</c:v>
                </c:pt>
                <c:pt idx="241">
                  <c:v>0.19999999999999973</c:v>
                </c:pt>
                <c:pt idx="242">
                  <c:v>0.22500000000000009</c:v>
                </c:pt>
                <c:pt idx="243">
                  <c:v>0.20000000000000018</c:v>
                </c:pt>
                <c:pt idx="244">
                  <c:v>0.22499999999999964</c:v>
                </c:pt>
                <c:pt idx="245">
                  <c:v>0.22499999999999964</c:v>
                </c:pt>
                <c:pt idx="246">
                  <c:v>0.22499999999999964</c:v>
                </c:pt>
                <c:pt idx="247">
                  <c:v>0.22499999999999964</c:v>
                </c:pt>
                <c:pt idx="248">
                  <c:v>0.22999999999999998</c:v>
                </c:pt>
                <c:pt idx="249">
                  <c:v>0.19999999999999973</c:v>
                </c:pt>
                <c:pt idx="250">
                  <c:v>0.20500000000000007</c:v>
                </c:pt>
                <c:pt idx="251">
                  <c:v>0.24000000000000021</c:v>
                </c:pt>
                <c:pt idx="252">
                  <c:v>0.125</c:v>
                </c:pt>
                <c:pt idx="253">
                  <c:v>0.125</c:v>
                </c:pt>
                <c:pt idx="254">
                  <c:v>0.125</c:v>
                </c:pt>
                <c:pt idx="255">
                  <c:v>0.18000000000000016</c:v>
                </c:pt>
                <c:pt idx="256">
                  <c:v>0.17499999999999982</c:v>
                </c:pt>
                <c:pt idx="257">
                  <c:v>0.16999999999999993</c:v>
                </c:pt>
                <c:pt idx="258">
                  <c:v>0.16999999999999993</c:v>
                </c:pt>
                <c:pt idx="259">
                  <c:v>0.16999999999999993</c:v>
                </c:pt>
                <c:pt idx="260">
                  <c:v>0.16999999999999993</c:v>
                </c:pt>
                <c:pt idx="261">
                  <c:v>0.16999999999999993</c:v>
                </c:pt>
                <c:pt idx="262">
                  <c:v>0.20500000000000007</c:v>
                </c:pt>
                <c:pt idx="263">
                  <c:v>0.17500000000000027</c:v>
                </c:pt>
                <c:pt idx="264">
                  <c:v>0.17499999999999982</c:v>
                </c:pt>
                <c:pt idx="265">
                  <c:v>0.16999999999999993</c:v>
                </c:pt>
                <c:pt idx="266">
                  <c:v>0.18000000000000016</c:v>
                </c:pt>
                <c:pt idx="267">
                  <c:v>0.18000000000000016</c:v>
                </c:pt>
                <c:pt idx="268">
                  <c:v>0.18000000000000016</c:v>
                </c:pt>
                <c:pt idx="269">
                  <c:v>0.17999999999999972</c:v>
                </c:pt>
                <c:pt idx="270">
                  <c:v>0.16999999999999993</c:v>
                </c:pt>
                <c:pt idx="271">
                  <c:v>0.16500000000000004</c:v>
                </c:pt>
                <c:pt idx="272">
                  <c:v>0.16500000000000004</c:v>
                </c:pt>
                <c:pt idx="273">
                  <c:v>0.18999999999999995</c:v>
                </c:pt>
                <c:pt idx="274">
                  <c:v>0.18999999999999995</c:v>
                </c:pt>
                <c:pt idx="275">
                  <c:v>0.18999999999999995</c:v>
                </c:pt>
                <c:pt idx="276">
                  <c:v>0.21000000000000041</c:v>
                </c:pt>
                <c:pt idx="277">
                  <c:v>0.19499999999999984</c:v>
                </c:pt>
                <c:pt idx="278">
                  <c:v>0.19999999999999973</c:v>
                </c:pt>
                <c:pt idx="279">
                  <c:v>0.18500000000000005</c:v>
                </c:pt>
                <c:pt idx="280">
                  <c:v>0.11000000000000032</c:v>
                </c:pt>
                <c:pt idx="281">
                  <c:v>0.11000000000000032</c:v>
                </c:pt>
                <c:pt idx="282">
                  <c:v>0.11000000000000032</c:v>
                </c:pt>
                <c:pt idx="283">
                  <c:v>0.18999999999999995</c:v>
                </c:pt>
                <c:pt idx="284">
                  <c:v>0.17499999999999982</c:v>
                </c:pt>
                <c:pt idx="285">
                  <c:v>0.18000000000000016</c:v>
                </c:pt>
                <c:pt idx="286">
                  <c:v>0.17500000000000027</c:v>
                </c:pt>
                <c:pt idx="287">
                  <c:v>0.17999999999999972</c:v>
                </c:pt>
                <c:pt idx="288">
                  <c:v>0.17999999999999972</c:v>
                </c:pt>
                <c:pt idx="289">
                  <c:v>0.17999999999999972</c:v>
                </c:pt>
                <c:pt idx="290">
                  <c:v>0.18000000000000016</c:v>
                </c:pt>
                <c:pt idx="291">
                  <c:v>0.20000000000000018</c:v>
                </c:pt>
                <c:pt idx="292">
                  <c:v>0.18999999999999995</c:v>
                </c:pt>
                <c:pt idx="293">
                  <c:v>0.20999999999999996</c:v>
                </c:pt>
                <c:pt idx="294">
                  <c:v>0.20999999999999996</c:v>
                </c:pt>
                <c:pt idx="295">
                  <c:v>0.20999999999999996</c:v>
                </c:pt>
                <c:pt idx="296">
                  <c:v>0.20999999999999996</c:v>
                </c:pt>
                <c:pt idx="297">
                  <c:v>0.20500000000000007</c:v>
                </c:pt>
                <c:pt idx="298">
                  <c:v>0.17499999999999982</c:v>
                </c:pt>
                <c:pt idx="299">
                  <c:v>0.17000000000000037</c:v>
                </c:pt>
                <c:pt idx="300">
                  <c:v>0.19499999999999984</c:v>
                </c:pt>
                <c:pt idx="301">
                  <c:v>0.19999999999999973</c:v>
                </c:pt>
                <c:pt idx="302">
                  <c:v>0.19999999999999973</c:v>
                </c:pt>
                <c:pt idx="303">
                  <c:v>0.19999999999999973</c:v>
                </c:pt>
                <c:pt idx="304">
                  <c:v>0.20500000000000007</c:v>
                </c:pt>
                <c:pt idx="305">
                  <c:v>0.19500000000000028</c:v>
                </c:pt>
                <c:pt idx="306">
                  <c:v>0.18999999999999995</c:v>
                </c:pt>
                <c:pt idx="307">
                  <c:v>0.20500000000000007</c:v>
                </c:pt>
                <c:pt idx="308">
                  <c:v>0.1549999999999998</c:v>
                </c:pt>
                <c:pt idx="309">
                  <c:v>0.1549999999999998</c:v>
                </c:pt>
                <c:pt idx="310">
                  <c:v>0.1549999999999998</c:v>
                </c:pt>
                <c:pt idx="311">
                  <c:v>0.1549999999999998</c:v>
                </c:pt>
                <c:pt idx="312">
                  <c:v>0.16999999999999993</c:v>
                </c:pt>
                <c:pt idx="313">
                  <c:v>0.16999999999999993</c:v>
                </c:pt>
                <c:pt idx="314">
                  <c:v>0.18000000000000016</c:v>
                </c:pt>
                <c:pt idx="315">
                  <c:v>0.22500000000000009</c:v>
                </c:pt>
                <c:pt idx="316">
                  <c:v>0.22500000000000009</c:v>
                </c:pt>
                <c:pt idx="317">
                  <c:v>0.22500000000000009</c:v>
                </c:pt>
                <c:pt idx="318">
                  <c:v>0.20500000000000007</c:v>
                </c:pt>
                <c:pt idx="319">
                  <c:v>0.17500000000000027</c:v>
                </c:pt>
                <c:pt idx="320">
                  <c:v>0.18999999999999995</c:v>
                </c:pt>
                <c:pt idx="321">
                  <c:v>0.18999999999999995</c:v>
                </c:pt>
                <c:pt idx="322">
                  <c:v>0.17999999999999972</c:v>
                </c:pt>
                <c:pt idx="323">
                  <c:v>0.17999999999999972</c:v>
                </c:pt>
                <c:pt idx="324">
                  <c:v>0.17999999999999972</c:v>
                </c:pt>
                <c:pt idx="325">
                  <c:v>0.19499999999999984</c:v>
                </c:pt>
                <c:pt idx="326">
                  <c:v>0.18500000000000005</c:v>
                </c:pt>
                <c:pt idx="327">
                  <c:v>0.19499999999999984</c:v>
                </c:pt>
                <c:pt idx="328">
                  <c:v>0.18500000000000005</c:v>
                </c:pt>
                <c:pt idx="329">
                  <c:v>0.19000000000000039</c:v>
                </c:pt>
                <c:pt idx="330">
                  <c:v>0.19000000000000039</c:v>
                </c:pt>
                <c:pt idx="331">
                  <c:v>0.19000000000000039</c:v>
                </c:pt>
                <c:pt idx="332">
                  <c:v>0.19999999999999973</c:v>
                </c:pt>
                <c:pt idx="333">
                  <c:v>0.19500000000000028</c:v>
                </c:pt>
                <c:pt idx="334">
                  <c:v>0.2200000000000002</c:v>
                </c:pt>
                <c:pt idx="335">
                  <c:v>0.20500000000000007</c:v>
                </c:pt>
                <c:pt idx="336">
                  <c:v>2.0000000000000018E-2</c:v>
                </c:pt>
                <c:pt idx="337">
                  <c:v>2.0000000000000018E-2</c:v>
                </c:pt>
                <c:pt idx="338">
                  <c:v>2.0000000000000018E-2</c:v>
                </c:pt>
                <c:pt idx="339">
                  <c:v>0.20999999999999996</c:v>
                </c:pt>
                <c:pt idx="340">
                  <c:v>0.20000000000000018</c:v>
                </c:pt>
                <c:pt idx="341">
                  <c:v>0.24500000000000011</c:v>
                </c:pt>
                <c:pt idx="342">
                  <c:v>0.25500000000000034</c:v>
                </c:pt>
                <c:pt idx="343">
                  <c:v>0.23999999999999977</c:v>
                </c:pt>
                <c:pt idx="344">
                  <c:v>0.23999999999999977</c:v>
                </c:pt>
                <c:pt idx="345">
                  <c:v>0.23999999999999977</c:v>
                </c:pt>
                <c:pt idx="346">
                  <c:v>0.21499999999999986</c:v>
                </c:pt>
                <c:pt idx="347">
                  <c:v>0.19000000000000039</c:v>
                </c:pt>
                <c:pt idx="348">
                  <c:v>0.19500000000000028</c:v>
                </c:pt>
                <c:pt idx="349">
                  <c:v>0.20000000000000018</c:v>
                </c:pt>
                <c:pt idx="350">
                  <c:v>0.21999999999999975</c:v>
                </c:pt>
                <c:pt idx="351">
                  <c:v>0.21999999999999975</c:v>
                </c:pt>
                <c:pt idx="352">
                  <c:v>0.21999999999999975</c:v>
                </c:pt>
                <c:pt idx="353">
                  <c:v>0.19499999999999984</c:v>
                </c:pt>
                <c:pt idx="354">
                  <c:v>0.14000000000000012</c:v>
                </c:pt>
                <c:pt idx="355">
                  <c:v>0.17499999999999982</c:v>
                </c:pt>
                <c:pt idx="356">
                  <c:v>0.19499999999999984</c:v>
                </c:pt>
                <c:pt idx="357">
                  <c:v>0.19500000000000028</c:v>
                </c:pt>
                <c:pt idx="358">
                  <c:v>0.19500000000000028</c:v>
                </c:pt>
                <c:pt idx="359">
                  <c:v>0.19500000000000028</c:v>
                </c:pt>
                <c:pt idx="360">
                  <c:v>0.22999999999999998</c:v>
                </c:pt>
                <c:pt idx="361">
                  <c:v>0.16500000000000004</c:v>
                </c:pt>
                <c:pt idx="362">
                  <c:v>0.16000000000000014</c:v>
                </c:pt>
                <c:pt idx="363">
                  <c:v>-1.0000000000000231E-2</c:v>
                </c:pt>
                <c:pt idx="364">
                  <c:v>-1.0000000000000231E-2</c:v>
                </c:pt>
                <c:pt idx="365">
                  <c:v>0.19000000000000017</c:v>
                </c:pt>
                <c:pt idx="366">
                  <c:v>0.19000000000000017</c:v>
                </c:pt>
                <c:pt idx="367">
                  <c:v>0.22500000000000009</c:v>
                </c:pt>
                <c:pt idx="368">
                  <c:v>0.39500000000000002</c:v>
                </c:pt>
                <c:pt idx="369">
                  <c:v>0.24500000000000011</c:v>
                </c:pt>
                <c:pt idx="370">
                  <c:v>0.21499999999999986</c:v>
                </c:pt>
                <c:pt idx="371">
                  <c:v>0.16999999999999993</c:v>
                </c:pt>
                <c:pt idx="372">
                  <c:v>0.16999999999999993</c:v>
                </c:pt>
                <c:pt idx="373">
                  <c:v>0.16999999999999993</c:v>
                </c:pt>
                <c:pt idx="374">
                  <c:v>0.23499999999999988</c:v>
                </c:pt>
                <c:pt idx="375">
                  <c:v>0.23500000000000032</c:v>
                </c:pt>
                <c:pt idx="376">
                  <c:v>0.24500000000000011</c:v>
                </c:pt>
                <c:pt idx="377">
                  <c:v>0.28500000000000014</c:v>
                </c:pt>
                <c:pt idx="378">
                  <c:v>0.20500000000000007</c:v>
                </c:pt>
                <c:pt idx="379">
                  <c:v>0.20500000000000007</c:v>
                </c:pt>
                <c:pt idx="380">
                  <c:v>0.20500000000000007</c:v>
                </c:pt>
                <c:pt idx="381">
                  <c:v>0.26499999999999968</c:v>
                </c:pt>
                <c:pt idx="382">
                  <c:v>0.20000000000000018</c:v>
                </c:pt>
                <c:pt idx="383">
                  <c:v>0.19499999999999984</c:v>
                </c:pt>
                <c:pt idx="384">
                  <c:v>0.24500000000000011</c:v>
                </c:pt>
                <c:pt idx="385">
                  <c:v>0.12000000000000011</c:v>
                </c:pt>
                <c:pt idx="386">
                  <c:v>0.12000000000000011</c:v>
                </c:pt>
                <c:pt idx="387">
                  <c:v>0.12000000000000011</c:v>
                </c:pt>
                <c:pt idx="388">
                  <c:v>0.20500000000000007</c:v>
                </c:pt>
                <c:pt idx="389">
                  <c:v>0.21499999999999986</c:v>
                </c:pt>
                <c:pt idx="390">
                  <c:v>0.15000000000000036</c:v>
                </c:pt>
                <c:pt idx="391">
                  <c:v>0.15000000000000036</c:v>
                </c:pt>
                <c:pt idx="392">
                  <c:v>0.15000000000000036</c:v>
                </c:pt>
                <c:pt idx="393">
                  <c:v>0.15000000000000036</c:v>
                </c:pt>
                <c:pt idx="394">
                  <c:v>0.15000000000000036</c:v>
                </c:pt>
                <c:pt idx="395">
                  <c:v>0.19499999999999984</c:v>
                </c:pt>
                <c:pt idx="396">
                  <c:v>0.20999999999999996</c:v>
                </c:pt>
                <c:pt idx="397">
                  <c:v>0.19499999999999984</c:v>
                </c:pt>
                <c:pt idx="398">
                  <c:v>0.19499999999999984</c:v>
                </c:pt>
                <c:pt idx="399">
                  <c:v>0.19499999999999984</c:v>
                </c:pt>
                <c:pt idx="400">
                  <c:v>0.19499999999999984</c:v>
                </c:pt>
                <c:pt idx="401">
                  <c:v>0.19499999999999984</c:v>
                </c:pt>
                <c:pt idx="402">
                  <c:v>0.19499999999999984</c:v>
                </c:pt>
                <c:pt idx="403">
                  <c:v>0.21000000000000041</c:v>
                </c:pt>
                <c:pt idx="404">
                  <c:v>0.19000000000000039</c:v>
                </c:pt>
                <c:pt idx="405">
                  <c:v>0.20000000000000018</c:v>
                </c:pt>
                <c:pt idx="406">
                  <c:v>0.21000000000000019</c:v>
                </c:pt>
                <c:pt idx="407">
                  <c:v>0.21000000000000019</c:v>
                </c:pt>
                <c:pt idx="408">
                  <c:v>0.21000000000000019</c:v>
                </c:pt>
                <c:pt idx="409">
                  <c:v>0.22500000000000009</c:v>
                </c:pt>
                <c:pt idx="410">
                  <c:v>0.20000000000000018</c:v>
                </c:pt>
                <c:pt idx="411">
                  <c:v>0.10499999999999998</c:v>
                </c:pt>
                <c:pt idx="412">
                  <c:v>9.0000000000000302E-2</c:v>
                </c:pt>
                <c:pt idx="413">
                  <c:v>0.3949999999999998</c:v>
                </c:pt>
                <c:pt idx="414">
                  <c:v>0.3949999999999998</c:v>
                </c:pt>
                <c:pt idx="415">
                  <c:v>0.3949999999999998</c:v>
                </c:pt>
                <c:pt idx="416">
                  <c:v>0.25500000000000034</c:v>
                </c:pt>
                <c:pt idx="417">
                  <c:v>0.45500000000000007</c:v>
                </c:pt>
                <c:pt idx="418">
                  <c:v>0.41999999999999993</c:v>
                </c:pt>
                <c:pt idx="419">
                  <c:v>0.28000000000000025</c:v>
                </c:pt>
                <c:pt idx="420">
                  <c:v>0.28000000000000025</c:v>
                </c:pt>
                <c:pt idx="421">
                  <c:v>0.28000000000000025</c:v>
                </c:pt>
                <c:pt idx="422">
                  <c:v>0.28000000000000025</c:v>
                </c:pt>
                <c:pt idx="423">
                  <c:v>-6.4999999999999947E-2</c:v>
                </c:pt>
                <c:pt idx="424">
                  <c:v>1.5000000000000124E-2</c:v>
                </c:pt>
                <c:pt idx="425">
                  <c:v>0.10499999999999998</c:v>
                </c:pt>
                <c:pt idx="426">
                  <c:v>0.16999999999999993</c:v>
                </c:pt>
                <c:pt idx="427">
                  <c:v>0.16999999999999993</c:v>
                </c:pt>
                <c:pt idx="428">
                  <c:v>0.16999999999999993</c:v>
                </c:pt>
                <c:pt idx="429">
                  <c:v>0.16999999999999993</c:v>
                </c:pt>
                <c:pt idx="430">
                  <c:v>0.10999999999999988</c:v>
                </c:pt>
                <c:pt idx="431">
                  <c:v>0.19500000000000028</c:v>
                </c:pt>
                <c:pt idx="432">
                  <c:v>0.16000000000000014</c:v>
                </c:pt>
                <c:pt idx="433">
                  <c:v>0.26500000000000012</c:v>
                </c:pt>
                <c:pt idx="434">
                  <c:v>0.15500000000000025</c:v>
                </c:pt>
                <c:pt idx="435">
                  <c:v>0.15500000000000025</c:v>
                </c:pt>
                <c:pt idx="436">
                  <c:v>0.15500000000000025</c:v>
                </c:pt>
                <c:pt idx="437">
                  <c:v>0.18499999999999961</c:v>
                </c:pt>
                <c:pt idx="438">
                  <c:v>0.21499999999999986</c:v>
                </c:pt>
                <c:pt idx="439">
                  <c:v>0.19499999999999984</c:v>
                </c:pt>
                <c:pt idx="440">
                  <c:v>0.16999999999999993</c:v>
                </c:pt>
                <c:pt idx="441">
                  <c:v>0.125</c:v>
                </c:pt>
                <c:pt idx="442">
                  <c:v>0.125</c:v>
                </c:pt>
                <c:pt idx="443">
                  <c:v>0.125</c:v>
                </c:pt>
                <c:pt idx="444">
                  <c:v>0.125</c:v>
                </c:pt>
                <c:pt idx="445">
                  <c:v>0.125</c:v>
                </c:pt>
                <c:pt idx="446">
                  <c:v>0.1549999999999998</c:v>
                </c:pt>
                <c:pt idx="447">
                  <c:v>0.20999999999999996</c:v>
                </c:pt>
                <c:pt idx="448">
                  <c:v>0.26500000000000012</c:v>
                </c:pt>
                <c:pt idx="449">
                  <c:v>0.26500000000000012</c:v>
                </c:pt>
                <c:pt idx="450">
                  <c:v>0.26500000000000012</c:v>
                </c:pt>
                <c:pt idx="451">
                  <c:v>0.18999999999999995</c:v>
                </c:pt>
                <c:pt idx="452">
                  <c:v>0.18500000000000005</c:v>
                </c:pt>
                <c:pt idx="453">
                  <c:v>0.16999999999999993</c:v>
                </c:pt>
                <c:pt idx="454">
                  <c:v>0.14999999999999991</c:v>
                </c:pt>
                <c:pt idx="455">
                  <c:v>0.14999999999999991</c:v>
                </c:pt>
                <c:pt idx="456">
                  <c:v>0.14999999999999991</c:v>
                </c:pt>
                <c:pt idx="457">
                  <c:v>0.18000000000000016</c:v>
                </c:pt>
                <c:pt idx="458">
                  <c:v>0.14999999999999991</c:v>
                </c:pt>
                <c:pt idx="459">
                  <c:v>0.16000000000000014</c:v>
                </c:pt>
                <c:pt idx="460">
                  <c:v>0.16000000000000014</c:v>
                </c:pt>
                <c:pt idx="461">
                  <c:v>0.16500000000000004</c:v>
                </c:pt>
                <c:pt idx="462">
                  <c:v>0.14500000000000002</c:v>
                </c:pt>
                <c:pt idx="463">
                  <c:v>0.14500000000000002</c:v>
                </c:pt>
                <c:pt idx="464">
                  <c:v>0.14500000000000002</c:v>
                </c:pt>
                <c:pt idx="465">
                  <c:v>0.16500000000000004</c:v>
                </c:pt>
                <c:pt idx="466">
                  <c:v>0.16500000000000004</c:v>
                </c:pt>
                <c:pt idx="467">
                  <c:v>0.16000000000000014</c:v>
                </c:pt>
                <c:pt idx="468">
                  <c:v>0.16500000000000026</c:v>
                </c:pt>
                <c:pt idx="469">
                  <c:v>2.0000000000000018E-2</c:v>
                </c:pt>
                <c:pt idx="470">
                  <c:v>2.0000000000000018E-2</c:v>
                </c:pt>
                <c:pt idx="471">
                  <c:v>2.0000000000000018E-2</c:v>
                </c:pt>
                <c:pt idx="472">
                  <c:v>2.0000000000000018E-2</c:v>
                </c:pt>
                <c:pt idx="473">
                  <c:v>0.16499999999999981</c:v>
                </c:pt>
                <c:pt idx="474">
                  <c:v>0.17999999999999994</c:v>
                </c:pt>
                <c:pt idx="475">
                  <c:v>0.19999999999999996</c:v>
                </c:pt>
                <c:pt idx="476">
                  <c:v>0.18000000000000016</c:v>
                </c:pt>
                <c:pt idx="477">
                  <c:v>0.18000000000000016</c:v>
                </c:pt>
                <c:pt idx="478">
                  <c:v>0.18000000000000016</c:v>
                </c:pt>
                <c:pt idx="479">
                  <c:v>0.15500000000000003</c:v>
                </c:pt>
                <c:pt idx="480">
                  <c:v>0.16500000000000004</c:v>
                </c:pt>
                <c:pt idx="481">
                  <c:v>0.17000000000000015</c:v>
                </c:pt>
                <c:pt idx="482">
                  <c:v>0.16999999999999993</c:v>
                </c:pt>
                <c:pt idx="483">
                  <c:v>5.0000000000000044E-2</c:v>
                </c:pt>
                <c:pt idx="484">
                  <c:v>5.0000000000000044E-2</c:v>
                </c:pt>
                <c:pt idx="485">
                  <c:v>5.0000000000000044E-2</c:v>
                </c:pt>
                <c:pt idx="486">
                  <c:v>0.17999999999999994</c:v>
                </c:pt>
                <c:pt idx="487">
                  <c:v>0.14999999999999991</c:v>
                </c:pt>
                <c:pt idx="488">
                  <c:v>0.17500000000000004</c:v>
                </c:pt>
                <c:pt idx="489">
                  <c:v>0.19999999999999996</c:v>
                </c:pt>
                <c:pt idx="490">
                  <c:v>5.0000000000000044E-2</c:v>
                </c:pt>
                <c:pt idx="491">
                  <c:v>5.0000000000000044E-2</c:v>
                </c:pt>
                <c:pt idx="492">
                  <c:v>5.0000000000000044E-2</c:v>
                </c:pt>
                <c:pt idx="493">
                  <c:v>0.16500000000000004</c:v>
                </c:pt>
                <c:pt idx="494">
                  <c:v>0.17500000000000004</c:v>
                </c:pt>
                <c:pt idx="495">
                  <c:v>0.16500000000000004</c:v>
                </c:pt>
                <c:pt idx="496">
                  <c:v>0.17000000000000015</c:v>
                </c:pt>
                <c:pt idx="497">
                  <c:v>0.15999999999999992</c:v>
                </c:pt>
                <c:pt idx="498">
                  <c:v>0.15999999999999992</c:v>
                </c:pt>
                <c:pt idx="499">
                  <c:v>0.15999999999999992</c:v>
                </c:pt>
                <c:pt idx="500">
                  <c:v>0.16499999999999981</c:v>
                </c:pt>
                <c:pt idx="501">
                  <c:v>0.17000000000000015</c:v>
                </c:pt>
                <c:pt idx="502">
                  <c:v>0.17999999999999994</c:v>
                </c:pt>
                <c:pt idx="503">
                  <c:v>0.16500000000000004</c:v>
                </c:pt>
                <c:pt idx="504">
                  <c:v>0.14500000000000002</c:v>
                </c:pt>
                <c:pt idx="505">
                  <c:v>0.14500000000000002</c:v>
                </c:pt>
                <c:pt idx="506">
                  <c:v>0.14500000000000002</c:v>
                </c:pt>
                <c:pt idx="507">
                  <c:v>0.17500000000000004</c:v>
                </c:pt>
                <c:pt idx="508">
                  <c:v>0.16999999999999993</c:v>
                </c:pt>
                <c:pt idx="509">
                  <c:v>0.17500000000000004</c:v>
                </c:pt>
                <c:pt idx="510">
                  <c:v>0.14999999999999991</c:v>
                </c:pt>
                <c:pt idx="511">
                  <c:v>0.14999999999999991</c:v>
                </c:pt>
                <c:pt idx="512">
                  <c:v>0.14999999999999991</c:v>
                </c:pt>
                <c:pt idx="513">
                  <c:v>0.14999999999999991</c:v>
                </c:pt>
                <c:pt idx="514">
                  <c:v>0.18500000000000005</c:v>
                </c:pt>
                <c:pt idx="515">
                  <c:v>0.15500000000000003</c:v>
                </c:pt>
                <c:pt idx="516">
                  <c:v>0.18999999999999995</c:v>
                </c:pt>
                <c:pt idx="517">
                  <c:v>0.18000000000000016</c:v>
                </c:pt>
                <c:pt idx="518">
                  <c:v>0.17500000000000004</c:v>
                </c:pt>
                <c:pt idx="519">
                  <c:v>0.17500000000000004</c:v>
                </c:pt>
                <c:pt idx="520">
                  <c:v>0.17500000000000004</c:v>
                </c:pt>
                <c:pt idx="521">
                  <c:v>0.17500000000000004</c:v>
                </c:pt>
                <c:pt idx="522">
                  <c:v>0.18000000000000016</c:v>
                </c:pt>
                <c:pt idx="523">
                  <c:v>0.19000000000000017</c:v>
                </c:pt>
                <c:pt idx="524">
                  <c:v>0.16500000000000004</c:v>
                </c:pt>
                <c:pt idx="525">
                  <c:v>0.16999999999999993</c:v>
                </c:pt>
                <c:pt idx="526">
                  <c:v>0.16999999999999993</c:v>
                </c:pt>
                <c:pt idx="527">
                  <c:v>0.16999999999999993</c:v>
                </c:pt>
                <c:pt idx="528">
                  <c:v>0.19499999999999984</c:v>
                </c:pt>
                <c:pt idx="529">
                  <c:v>0.20500000000000007</c:v>
                </c:pt>
                <c:pt idx="530">
                  <c:v>0.15500000000000003</c:v>
                </c:pt>
                <c:pt idx="531">
                  <c:v>0.16999999999999993</c:v>
                </c:pt>
                <c:pt idx="532">
                  <c:v>0.17500000000000004</c:v>
                </c:pt>
                <c:pt idx="533">
                  <c:v>0.17500000000000004</c:v>
                </c:pt>
                <c:pt idx="534">
                  <c:v>0.17500000000000004</c:v>
                </c:pt>
                <c:pt idx="535">
                  <c:v>0.21500000000000008</c:v>
                </c:pt>
                <c:pt idx="536">
                  <c:v>0.15000000000000013</c:v>
                </c:pt>
                <c:pt idx="537">
                  <c:v>0.16500000000000004</c:v>
                </c:pt>
                <c:pt idx="538">
                  <c:v>0.16500000000000004</c:v>
                </c:pt>
                <c:pt idx="539">
                  <c:v>0.12000000000000011</c:v>
                </c:pt>
                <c:pt idx="540">
                  <c:v>0.12000000000000011</c:v>
                </c:pt>
                <c:pt idx="541">
                  <c:v>0.12000000000000011</c:v>
                </c:pt>
                <c:pt idx="542">
                  <c:v>0.17499999999999982</c:v>
                </c:pt>
                <c:pt idx="543">
                  <c:v>0.16999999999999993</c:v>
                </c:pt>
                <c:pt idx="544">
                  <c:v>0.20500000000000007</c:v>
                </c:pt>
                <c:pt idx="545">
                  <c:v>0.15999999999999992</c:v>
                </c:pt>
                <c:pt idx="546">
                  <c:v>0.15999999999999992</c:v>
                </c:pt>
                <c:pt idx="547">
                  <c:v>0.1100000000000001</c:v>
                </c:pt>
                <c:pt idx="548">
                  <c:v>0.1100000000000001</c:v>
                </c:pt>
                <c:pt idx="549">
                  <c:v>0.18999999999999995</c:v>
                </c:pt>
                <c:pt idx="550">
                  <c:v>0.1549999999999998</c:v>
                </c:pt>
                <c:pt idx="551">
                  <c:v>0.16500000000000004</c:v>
                </c:pt>
                <c:pt idx="552">
                  <c:v>0.18999999999999995</c:v>
                </c:pt>
                <c:pt idx="553">
                  <c:v>0.14000000000000012</c:v>
                </c:pt>
                <c:pt idx="554">
                  <c:v>0.14000000000000012</c:v>
                </c:pt>
                <c:pt idx="555">
                  <c:v>0.14000000000000012</c:v>
                </c:pt>
                <c:pt idx="556">
                  <c:v>0.1599999999999997</c:v>
                </c:pt>
                <c:pt idx="557">
                  <c:v>0.20499999999999985</c:v>
                </c:pt>
                <c:pt idx="558">
                  <c:v>0.16499999999999981</c:v>
                </c:pt>
                <c:pt idx="559">
                  <c:v>0.17999999999999994</c:v>
                </c:pt>
                <c:pt idx="560">
                  <c:v>6.5000000000000169E-2</c:v>
                </c:pt>
                <c:pt idx="561">
                  <c:v>6.5000000000000169E-2</c:v>
                </c:pt>
                <c:pt idx="562">
                  <c:v>6.5000000000000169E-2</c:v>
                </c:pt>
                <c:pt idx="563">
                  <c:v>0.19500000000000006</c:v>
                </c:pt>
                <c:pt idx="564">
                  <c:v>0.18499999999999983</c:v>
                </c:pt>
                <c:pt idx="565">
                  <c:v>0.19000000000000017</c:v>
                </c:pt>
                <c:pt idx="566">
                  <c:v>0.19999999999999996</c:v>
                </c:pt>
                <c:pt idx="567">
                  <c:v>0.16500000000000004</c:v>
                </c:pt>
                <c:pt idx="568">
                  <c:v>0.16500000000000004</c:v>
                </c:pt>
                <c:pt idx="569">
                  <c:v>0.16500000000000004</c:v>
                </c:pt>
                <c:pt idx="570">
                  <c:v>0.19499999999999984</c:v>
                </c:pt>
                <c:pt idx="571">
                  <c:v>0.17500000000000004</c:v>
                </c:pt>
                <c:pt idx="572">
                  <c:v>0.15999999999999992</c:v>
                </c:pt>
                <c:pt idx="573">
                  <c:v>0.18000000000000016</c:v>
                </c:pt>
                <c:pt idx="574">
                  <c:v>0.17000000000000015</c:v>
                </c:pt>
                <c:pt idx="575">
                  <c:v>0.17000000000000015</c:v>
                </c:pt>
                <c:pt idx="576">
                  <c:v>0.17000000000000015</c:v>
                </c:pt>
                <c:pt idx="577">
                  <c:v>0.18500000000000005</c:v>
                </c:pt>
                <c:pt idx="578">
                  <c:v>0.16500000000000004</c:v>
                </c:pt>
                <c:pt idx="579">
                  <c:v>0.17500000000000027</c:v>
                </c:pt>
                <c:pt idx="580">
                  <c:v>0.18000000000000016</c:v>
                </c:pt>
                <c:pt idx="581">
                  <c:v>0.18000000000000016</c:v>
                </c:pt>
                <c:pt idx="582">
                  <c:v>0.18000000000000016</c:v>
                </c:pt>
                <c:pt idx="583">
                  <c:v>0.17499999999999982</c:v>
                </c:pt>
                <c:pt idx="584">
                  <c:v>0.18500000000000005</c:v>
                </c:pt>
                <c:pt idx="585">
                  <c:v>0.18499999999999961</c:v>
                </c:pt>
                <c:pt idx="586">
                  <c:v>0.19499999999999984</c:v>
                </c:pt>
                <c:pt idx="587">
                  <c:v>0.125</c:v>
                </c:pt>
                <c:pt idx="588">
                  <c:v>0.125</c:v>
                </c:pt>
                <c:pt idx="589">
                  <c:v>0.125</c:v>
                </c:pt>
                <c:pt idx="590">
                  <c:v>0.19500000000000028</c:v>
                </c:pt>
                <c:pt idx="591">
                  <c:v>0.17499999999999982</c:v>
                </c:pt>
                <c:pt idx="592">
                  <c:v>0.17999999999999972</c:v>
                </c:pt>
                <c:pt idx="593">
                  <c:v>0.18500000000000005</c:v>
                </c:pt>
                <c:pt idx="594">
                  <c:v>0.20500000000000007</c:v>
                </c:pt>
                <c:pt idx="595">
                  <c:v>0.20500000000000007</c:v>
                </c:pt>
                <c:pt idx="596">
                  <c:v>0.20500000000000007</c:v>
                </c:pt>
                <c:pt idx="597">
                  <c:v>0.19999999999999973</c:v>
                </c:pt>
                <c:pt idx="598">
                  <c:v>0.16500000000000004</c:v>
                </c:pt>
                <c:pt idx="599">
                  <c:v>0.14999999999999991</c:v>
                </c:pt>
                <c:pt idx="600">
                  <c:v>0.16500000000000004</c:v>
                </c:pt>
                <c:pt idx="601">
                  <c:v>0.19500000000000028</c:v>
                </c:pt>
                <c:pt idx="602">
                  <c:v>0.19500000000000028</c:v>
                </c:pt>
                <c:pt idx="603">
                  <c:v>0.19500000000000028</c:v>
                </c:pt>
                <c:pt idx="604">
                  <c:v>0.19999999999999973</c:v>
                </c:pt>
                <c:pt idx="605">
                  <c:v>0.18999999999999995</c:v>
                </c:pt>
                <c:pt idx="606">
                  <c:v>0.18499999999999961</c:v>
                </c:pt>
                <c:pt idx="607">
                  <c:v>0.10499999999999998</c:v>
                </c:pt>
                <c:pt idx="608">
                  <c:v>-5.0000000000003375E-3</c:v>
                </c:pt>
                <c:pt idx="609">
                  <c:v>-5.0000000000003375E-3</c:v>
                </c:pt>
                <c:pt idx="610">
                  <c:v>-5.0000000000003375E-3</c:v>
                </c:pt>
                <c:pt idx="611">
                  <c:v>-5.0000000000003375E-3</c:v>
                </c:pt>
                <c:pt idx="612">
                  <c:v>6.0000000000000053E-2</c:v>
                </c:pt>
                <c:pt idx="613">
                  <c:v>2.4999999999999911E-2</c:v>
                </c:pt>
                <c:pt idx="614">
                  <c:v>2.0000000000000018E-2</c:v>
                </c:pt>
                <c:pt idx="615">
                  <c:v>2.0000000000000018E-2</c:v>
                </c:pt>
                <c:pt idx="616">
                  <c:v>2.0000000000000018E-2</c:v>
                </c:pt>
                <c:pt idx="617">
                  <c:v>2.0000000000000018E-2</c:v>
                </c:pt>
                <c:pt idx="618">
                  <c:v>-3.5000000000000142E-2</c:v>
                </c:pt>
                <c:pt idx="619">
                  <c:v>5.500000000000016E-2</c:v>
                </c:pt>
                <c:pt idx="620">
                  <c:v>0.10999999999999988</c:v>
                </c:pt>
                <c:pt idx="621">
                  <c:v>2.4999999999999911E-2</c:v>
                </c:pt>
                <c:pt idx="622">
                  <c:v>2.4999999999999911E-2</c:v>
                </c:pt>
                <c:pt idx="623">
                  <c:v>2.4999999999999911E-2</c:v>
                </c:pt>
                <c:pt idx="624">
                  <c:v>2.4999999999999911E-2</c:v>
                </c:pt>
                <c:pt idx="625">
                  <c:v>0.11499999999999977</c:v>
                </c:pt>
                <c:pt idx="626">
                  <c:v>0.10499999999999998</c:v>
                </c:pt>
                <c:pt idx="627">
                  <c:v>0.20000000000000018</c:v>
                </c:pt>
                <c:pt idx="628">
                  <c:v>0.14500000000000002</c:v>
                </c:pt>
                <c:pt idx="629">
                  <c:v>0.20500000000000007</c:v>
                </c:pt>
                <c:pt idx="630">
                  <c:v>0.20500000000000007</c:v>
                </c:pt>
                <c:pt idx="631">
                  <c:v>0.20500000000000007</c:v>
                </c:pt>
                <c:pt idx="632">
                  <c:v>0.16000000000000014</c:v>
                </c:pt>
                <c:pt idx="633">
                  <c:v>0.22500000000000009</c:v>
                </c:pt>
                <c:pt idx="634">
                  <c:v>0.11500000000000021</c:v>
                </c:pt>
                <c:pt idx="635">
                  <c:v>9.0000000000000302E-2</c:v>
                </c:pt>
                <c:pt idx="636">
                  <c:v>9.0000000000000302E-2</c:v>
                </c:pt>
                <c:pt idx="637">
                  <c:v>9.0000000000000302E-2</c:v>
                </c:pt>
                <c:pt idx="638">
                  <c:v>8.9999999999999858E-2</c:v>
                </c:pt>
                <c:pt idx="639">
                  <c:v>5.500000000000016E-2</c:v>
                </c:pt>
                <c:pt idx="640">
                  <c:v>6.4999999999999947E-2</c:v>
                </c:pt>
                <c:pt idx="641">
                  <c:v>6.0000000000000053E-2</c:v>
                </c:pt>
                <c:pt idx="642">
                  <c:v>2.4999999999999911E-2</c:v>
                </c:pt>
                <c:pt idx="643">
                  <c:v>9.9999999999997868E-3</c:v>
                </c:pt>
                <c:pt idx="644">
                  <c:v>9.9999999999997868E-3</c:v>
                </c:pt>
                <c:pt idx="645">
                  <c:v>9.9999999999997868E-3</c:v>
                </c:pt>
                <c:pt idx="646">
                  <c:v>7.5000000000000178E-2</c:v>
                </c:pt>
                <c:pt idx="647">
                  <c:v>1.9999999999999574E-2</c:v>
                </c:pt>
                <c:pt idx="648">
                  <c:v>5.500000000000016E-2</c:v>
                </c:pt>
                <c:pt idx="649">
                  <c:v>5.500000000000016E-2</c:v>
                </c:pt>
                <c:pt idx="650">
                  <c:v>0.10499999999999998</c:v>
                </c:pt>
                <c:pt idx="651">
                  <c:v>0.10499999999999998</c:v>
                </c:pt>
                <c:pt idx="652">
                  <c:v>0.10499999999999998</c:v>
                </c:pt>
                <c:pt idx="653">
                  <c:v>0.13000000000000034</c:v>
                </c:pt>
                <c:pt idx="654">
                  <c:v>0.23499999999999988</c:v>
                </c:pt>
                <c:pt idx="655">
                  <c:v>0.20000000000000018</c:v>
                </c:pt>
                <c:pt idx="656">
                  <c:v>6.999999999999984E-2</c:v>
                </c:pt>
                <c:pt idx="657">
                  <c:v>6.4999999999999947E-2</c:v>
                </c:pt>
                <c:pt idx="658">
                  <c:v>6.4999999999999947E-2</c:v>
                </c:pt>
                <c:pt idx="659">
                  <c:v>6.4999999999999947E-2</c:v>
                </c:pt>
                <c:pt idx="660">
                  <c:v>7.4999999999999734E-2</c:v>
                </c:pt>
                <c:pt idx="661">
                  <c:v>3.0000000000000249E-2</c:v>
                </c:pt>
                <c:pt idx="662">
                  <c:v>4.9999999999999822E-2</c:v>
                </c:pt>
                <c:pt idx="663">
                  <c:v>4.4999999999999929E-2</c:v>
                </c:pt>
                <c:pt idx="664">
                  <c:v>4.5000000000000373E-2</c:v>
                </c:pt>
                <c:pt idx="665">
                  <c:v>4.5000000000000373E-2</c:v>
                </c:pt>
                <c:pt idx="666">
                  <c:v>4.5000000000000373E-2</c:v>
                </c:pt>
                <c:pt idx="667">
                  <c:v>0.16500000000000004</c:v>
                </c:pt>
                <c:pt idx="668">
                  <c:v>0.10499999999999998</c:v>
                </c:pt>
                <c:pt idx="669">
                  <c:v>0.14500000000000002</c:v>
                </c:pt>
                <c:pt idx="670">
                  <c:v>8.0000000000000071E-2</c:v>
                </c:pt>
                <c:pt idx="671">
                  <c:v>4.9999999999999822E-2</c:v>
                </c:pt>
                <c:pt idx="672">
                  <c:v>4.9999999999999822E-2</c:v>
                </c:pt>
                <c:pt idx="673">
                  <c:v>4.9999999999999822E-2</c:v>
                </c:pt>
                <c:pt idx="674">
                  <c:v>4.9999999999999822E-2</c:v>
                </c:pt>
                <c:pt idx="675">
                  <c:v>0.14999999999999991</c:v>
                </c:pt>
                <c:pt idx="676">
                  <c:v>0.10000000000000009</c:v>
                </c:pt>
                <c:pt idx="677">
                  <c:v>8.0000000000000071E-2</c:v>
                </c:pt>
                <c:pt idx="678">
                  <c:v>1.499999999999968E-2</c:v>
                </c:pt>
                <c:pt idx="679">
                  <c:v>1.499999999999968E-2</c:v>
                </c:pt>
                <c:pt idx="680">
                  <c:v>1.499999999999968E-2</c:v>
                </c:pt>
                <c:pt idx="681">
                  <c:v>4.4999999999999929E-2</c:v>
                </c:pt>
                <c:pt idx="682">
                  <c:v>4.9999999999999822E-2</c:v>
                </c:pt>
                <c:pt idx="683">
                  <c:v>4.9999999999999822E-2</c:v>
                </c:pt>
                <c:pt idx="684">
                  <c:v>6.4999999999999947E-2</c:v>
                </c:pt>
                <c:pt idx="685">
                  <c:v>5.500000000000016E-2</c:v>
                </c:pt>
                <c:pt idx="686">
                  <c:v>5.500000000000016E-2</c:v>
                </c:pt>
                <c:pt idx="687">
                  <c:v>5.500000000000016E-2</c:v>
                </c:pt>
                <c:pt idx="688">
                  <c:v>0.12000000000000011</c:v>
                </c:pt>
                <c:pt idx="689">
                  <c:v>0.10499999999999998</c:v>
                </c:pt>
                <c:pt idx="690">
                  <c:v>6.999999999999984E-2</c:v>
                </c:pt>
                <c:pt idx="691">
                  <c:v>2.9999999999999805E-2</c:v>
                </c:pt>
                <c:pt idx="692">
                  <c:v>0.10999999999999988</c:v>
                </c:pt>
                <c:pt idx="693">
                  <c:v>0.10999999999999988</c:v>
                </c:pt>
                <c:pt idx="694">
                  <c:v>0.10999999999999988</c:v>
                </c:pt>
                <c:pt idx="695">
                  <c:v>0.20500000000000007</c:v>
                </c:pt>
                <c:pt idx="696">
                  <c:v>0.13500000000000023</c:v>
                </c:pt>
                <c:pt idx="697">
                  <c:v>0.16500000000000004</c:v>
                </c:pt>
                <c:pt idx="698">
                  <c:v>0.1549999999999998</c:v>
                </c:pt>
                <c:pt idx="699">
                  <c:v>6.4999999999999947E-2</c:v>
                </c:pt>
                <c:pt idx="700">
                  <c:v>6.4999999999999947E-2</c:v>
                </c:pt>
                <c:pt idx="701">
                  <c:v>6.4999999999999947E-2</c:v>
                </c:pt>
                <c:pt idx="702">
                  <c:v>0.1599999999999997</c:v>
                </c:pt>
                <c:pt idx="703">
                  <c:v>0.17499999999999982</c:v>
                </c:pt>
                <c:pt idx="704">
                  <c:v>0.18999999999999995</c:v>
                </c:pt>
                <c:pt idx="705">
                  <c:v>0.17499999999999982</c:v>
                </c:pt>
                <c:pt idx="706">
                  <c:v>0.17499999999999982</c:v>
                </c:pt>
                <c:pt idx="707">
                  <c:v>0.17499999999999982</c:v>
                </c:pt>
                <c:pt idx="708">
                  <c:v>0.17499999999999982</c:v>
                </c:pt>
                <c:pt idx="709">
                  <c:v>0.18500000000000005</c:v>
                </c:pt>
                <c:pt idx="710">
                  <c:v>0.17499999999999982</c:v>
                </c:pt>
                <c:pt idx="711">
                  <c:v>0.17999999999999972</c:v>
                </c:pt>
                <c:pt idx="712">
                  <c:v>0.19499999999999984</c:v>
                </c:pt>
                <c:pt idx="713">
                  <c:v>3.5000000000000142E-2</c:v>
                </c:pt>
                <c:pt idx="714">
                  <c:v>3.5000000000000142E-2</c:v>
                </c:pt>
                <c:pt idx="715">
                  <c:v>3.5000000000000142E-2</c:v>
                </c:pt>
                <c:pt idx="716">
                  <c:v>0.21499999999999986</c:v>
                </c:pt>
                <c:pt idx="717">
                  <c:v>0.18499999999999961</c:v>
                </c:pt>
                <c:pt idx="718">
                  <c:v>0.22500000000000009</c:v>
                </c:pt>
                <c:pt idx="719">
                  <c:v>0.19999999999999973</c:v>
                </c:pt>
                <c:pt idx="720">
                  <c:v>0.16500000000000004</c:v>
                </c:pt>
                <c:pt idx="721">
                  <c:v>0.16500000000000004</c:v>
                </c:pt>
                <c:pt idx="722">
                  <c:v>0.16500000000000004</c:v>
                </c:pt>
                <c:pt idx="723">
                  <c:v>0.17999999999999972</c:v>
                </c:pt>
                <c:pt idx="724">
                  <c:v>0.19499999999999984</c:v>
                </c:pt>
                <c:pt idx="725">
                  <c:v>0.19500000000000028</c:v>
                </c:pt>
                <c:pt idx="726">
                  <c:v>0.19499999999999984</c:v>
                </c:pt>
                <c:pt idx="727">
                  <c:v>7.4999999999999734E-2</c:v>
                </c:pt>
                <c:pt idx="728">
                  <c:v>7.4999999999999734E-2</c:v>
                </c:pt>
                <c:pt idx="729">
                  <c:v>7.4999999999999734E-2</c:v>
                </c:pt>
                <c:pt idx="730">
                  <c:v>0.18999999999999995</c:v>
                </c:pt>
                <c:pt idx="731">
                  <c:v>0.16999999999999993</c:v>
                </c:pt>
                <c:pt idx="732">
                  <c:v>0.23499999999999988</c:v>
                </c:pt>
                <c:pt idx="733">
                  <c:v>0.20500000000000007</c:v>
                </c:pt>
                <c:pt idx="734">
                  <c:v>0.25</c:v>
                </c:pt>
                <c:pt idx="735">
                  <c:v>0.25</c:v>
                </c:pt>
                <c:pt idx="736">
                  <c:v>0.25</c:v>
                </c:pt>
                <c:pt idx="737">
                  <c:v>0.21499999999999986</c:v>
                </c:pt>
                <c:pt idx="738">
                  <c:v>0.23499999999999988</c:v>
                </c:pt>
                <c:pt idx="739">
                  <c:v>0.22500000000000009</c:v>
                </c:pt>
                <c:pt idx="740">
                  <c:v>0.19999999999999973</c:v>
                </c:pt>
                <c:pt idx="741">
                  <c:v>0.16500000000000004</c:v>
                </c:pt>
                <c:pt idx="742">
                  <c:v>0.16500000000000004</c:v>
                </c:pt>
                <c:pt idx="743">
                  <c:v>0.16500000000000004</c:v>
                </c:pt>
                <c:pt idx="744">
                  <c:v>0.24000000000000021</c:v>
                </c:pt>
                <c:pt idx="745">
                  <c:v>0.21499999999999986</c:v>
                </c:pt>
                <c:pt idx="746">
                  <c:v>0.20499999999999963</c:v>
                </c:pt>
                <c:pt idx="747">
                  <c:v>0.19500000000000028</c:v>
                </c:pt>
                <c:pt idx="748">
                  <c:v>0.25499999999999989</c:v>
                </c:pt>
                <c:pt idx="749">
                  <c:v>0.25499999999999989</c:v>
                </c:pt>
                <c:pt idx="750">
                  <c:v>0.25499999999999989</c:v>
                </c:pt>
                <c:pt idx="751">
                  <c:v>0.17500000000000027</c:v>
                </c:pt>
                <c:pt idx="752">
                  <c:v>0.2200000000000002</c:v>
                </c:pt>
                <c:pt idx="753">
                  <c:v>0.18000000000000016</c:v>
                </c:pt>
                <c:pt idx="754">
                  <c:v>0.18000000000000016</c:v>
                </c:pt>
                <c:pt idx="755">
                  <c:v>0.18000000000000016</c:v>
                </c:pt>
                <c:pt idx="756">
                  <c:v>0.18000000000000016</c:v>
                </c:pt>
                <c:pt idx="757">
                  <c:v>0.18000000000000016</c:v>
                </c:pt>
                <c:pt idx="758">
                  <c:v>0.27</c:v>
                </c:pt>
                <c:pt idx="759">
                  <c:v>0.14999999999999991</c:v>
                </c:pt>
                <c:pt idx="760">
                  <c:v>0.20000000000000018</c:v>
                </c:pt>
                <c:pt idx="761">
                  <c:v>0.22500000000000009</c:v>
                </c:pt>
                <c:pt idx="762">
                  <c:v>0.10499999999999998</c:v>
                </c:pt>
                <c:pt idx="763">
                  <c:v>0.10499999999999998</c:v>
                </c:pt>
                <c:pt idx="764">
                  <c:v>0.10499999999999998</c:v>
                </c:pt>
                <c:pt idx="765">
                  <c:v>0.23999999999999977</c:v>
                </c:pt>
                <c:pt idx="766">
                  <c:v>-5.0000000000003375E-3</c:v>
                </c:pt>
                <c:pt idx="767">
                  <c:v>0.11000000000000032</c:v>
                </c:pt>
                <c:pt idx="768">
                  <c:v>0.10999999999999988</c:v>
                </c:pt>
                <c:pt idx="769">
                  <c:v>3.0000000000000249E-2</c:v>
                </c:pt>
                <c:pt idx="770">
                  <c:v>3.0000000000000249E-2</c:v>
                </c:pt>
                <c:pt idx="771">
                  <c:v>3.0000000000000249E-2</c:v>
                </c:pt>
                <c:pt idx="772">
                  <c:v>0.17500000000000027</c:v>
                </c:pt>
                <c:pt idx="773">
                  <c:v>0.17500000000000027</c:v>
                </c:pt>
                <c:pt idx="774">
                  <c:v>0.16999999999999993</c:v>
                </c:pt>
                <c:pt idx="775">
                  <c:v>0.1549999999999998</c:v>
                </c:pt>
                <c:pt idx="776">
                  <c:v>0.15500000000000025</c:v>
                </c:pt>
                <c:pt idx="777">
                  <c:v>0.15500000000000025</c:v>
                </c:pt>
                <c:pt idx="778">
                  <c:v>0.15500000000000025</c:v>
                </c:pt>
                <c:pt idx="779">
                  <c:v>0.16000000000000014</c:v>
                </c:pt>
                <c:pt idx="780">
                  <c:v>0.16000000000000014</c:v>
                </c:pt>
                <c:pt idx="781">
                  <c:v>0.16999999999999993</c:v>
                </c:pt>
                <c:pt idx="782">
                  <c:v>0.1599999999999997</c:v>
                </c:pt>
                <c:pt idx="783">
                  <c:v>0.17499999999999982</c:v>
                </c:pt>
                <c:pt idx="784">
                  <c:v>0.17499999999999982</c:v>
                </c:pt>
                <c:pt idx="785">
                  <c:v>0.17499999999999982</c:v>
                </c:pt>
                <c:pt idx="786">
                  <c:v>0.17499999999999982</c:v>
                </c:pt>
                <c:pt idx="787">
                  <c:v>0.13500000000000023</c:v>
                </c:pt>
                <c:pt idx="788">
                  <c:v>8.9999999999999858E-2</c:v>
                </c:pt>
                <c:pt idx="789">
                  <c:v>5.4999999999999716E-2</c:v>
                </c:pt>
                <c:pt idx="790">
                  <c:v>5.4999999999999716E-2</c:v>
                </c:pt>
                <c:pt idx="791">
                  <c:v>0.2849999999999997</c:v>
                </c:pt>
                <c:pt idx="792">
                  <c:v>0.2849999999999997</c:v>
                </c:pt>
                <c:pt idx="793">
                  <c:v>0.2849999999999997</c:v>
                </c:pt>
                <c:pt idx="794">
                  <c:v>0.30499999999999972</c:v>
                </c:pt>
                <c:pt idx="795">
                  <c:v>0.16999999999999993</c:v>
                </c:pt>
                <c:pt idx="796">
                  <c:v>0.13499999999999979</c:v>
                </c:pt>
                <c:pt idx="797">
                  <c:v>0.16500000000000004</c:v>
                </c:pt>
                <c:pt idx="798">
                  <c:v>0.16500000000000004</c:v>
                </c:pt>
                <c:pt idx="799">
                  <c:v>0.16500000000000004</c:v>
                </c:pt>
                <c:pt idx="800">
                  <c:v>0.25</c:v>
                </c:pt>
                <c:pt idx="801">
                  <c:v>0.16000000000000014</c:v>
                </c:pt>
                <c:pt idx="802">
                  <c:v>0.2200000000000002</c:v>
                </c:pt>
                <c:pt idx="803">
                  <c:v>0.25499999999999989</c:v>
                </c:pt>
                <c:pt idx="804">
                  <c:v>0.21499999999999986</c:v>
                </c:pt>
                <c:pt idx="805">
                  <c:v>0.21499999999999986</c:v>
                </c:pt>
                <c:pt idx="806">
                  <c:v>0.21499999999999986</c:v>
                </c:pt>
                <c:pt idx="807">
                  <c:v>0.21499999999999986</c:v>
                </c:pt>
                <c:pt idx="808">
                  <c:v>0.25</c:v>
                </c:pt>
                <c:pt idx="809">
                  <c:v>0.32500000000000018</c:v>
                </c:pt>
                <c:pt idx="810">
                  <c:v>0.35499999999999998</c:v>
                </c:pt>
                <c:pt idx="811">
                  <c:v>0.32500000000000018</c:v>
                </c:pt>
                <c:pt idx="812">
                  <c:v>0.32500000000000018</c:v>
                </c:pt>
                <c:pt idx="813">
                  <c:v>0.32500000000000018</c:v>
                </c:pt>
                <c:pt idx="814">
                  <c:v>0.375</c:v>
                </c:pt>
                <c:pt idx="815">
                  <c:v>0.35499999999999998</c:v>
                </c:pt>
                <c:pt idx="816">
                  <c:v>0.2799999999999998</c:v>
                </c:pt>
                <c:pt idx="817">
                  <c:v>0.24499999999999966</c:v>
                </c:pt>
                <c:pt idx="818">
                  <c:v>0.16000000000000014</c:v>
                </c:pt>
                <c:pt idx="819">
                  <c:v>0.16000000000000014</c:v>
                </c:pt>
                <c:pt idx="820">
                  <c:v>0.16000000000000014</c:v>
                </c:pt>
                <c:pt idx="821">
                  <c:v>0.38000000000000034</c:v>
                </c:pt>
                <c:pt idx="822">
                  <c:v>0.31499999999999995</c:v>
                </c:pt>
                <c:pt idx="823">
                  <c:v>0.28000000000000025</c:v>
                </c:pt>
                <c:pt idx="824">
                  <c:v>0.29499999999999993</c:v>
                </c:pt>
                <c:pt idx="825">
                  <c:v>0.17500000000000027</c:v>
                </c:pt>
                <c:pt idx="826">
                  <c:v>0.17500000000000027</c:v>
                </c:pt>
                <c:pt idx="827">
                  <c:v>0.17500000000000027</c:v>
                </c:pt>
                <c:pt idx="828">
                  <c:v>0.23499999999999988</c:v>
                </c:pt>
                <c:pt idx="829">
                  <c:v>0.25499999999999989</c:v>
                </c:pt>
                <c:pt idx="830">
                  <c:v>0.21499999999999986</c:v>
                </c:pt>
                <c:pt idx="831">
                  <c:v>0.29000000000000004</c:v>
                </c:pt>
                <c:pt idx="832">
                  <c:v>0.15000000000000036</c:v>
                </c:pt>
                <c:pt idx="833">
                  <c:v>0.15000000000000036</c:v>
                </c:pt>
                <c:pt idx="834">
                  <c:v>0.15000000000000036</c:v>
                </c:pt>
                <c:pt idx="835">
                  <c:v>0.30000000000000027</c:v>
                </c:pt>
                <c:pt idx="836">
                  <c:v>0.28500000000000014</c:v>
                </c:pt>
                <c:pt idx="837">
                  <c:v>0.25499999999999989</c:v>
                </c:pt>
                <c:pt idx="838">
                  <c:v>0.30500000000000016</c:v>
                </c:pt>
                <c:pt idx="839">
                  <c:v>0.32500000000000018</c:v>
                </c:pt>
                <c:pt idx="840">
                  <c:v>0.32500000000000018</c:v>
                </c:pt>
                <c:pt idx="841">
                  <c:v>0.32500000000000018</c:v>
                </c:pt>
                <c:pt idx="842">
                  <c:v>0.32500000000000018</c:v>
                </c:pt>
                <c:pt idx="843">
                  <c:v>0.29499999999999993</c:v>
                </c:pt>
                <c:pt idx="844">
                  <c:v>0.34499999999999975</c:v>
                </c:pt>
                <c:pt idx="845">
                  <c:v>0.35499999999999998</c:v>
                </c:pt>
                <c:pt idx="846">
                  <c:v>0.36500000000000021</c:v>
                </c:pt>
                <c:pt idx="847">
                  <c:v>0.36500000000000021</c:v>
                </c:pt>
                <c:pt idx="848">
                  <c:v>0.36500000000000021</c:v>
                </c:pt>
                <c:pt idx="849">
                  <c:v>0.5</c:v>
                </c:pt>
                <c:pt idx="850">
                  <c:v>0.31499999999999995</c:v>
                </c:pt>
                <c:pt idx="851">
                  <c:v>0.31000000000000005</c:v>
                </c:pt>
                <c:pt idx="852">
                  <c:v>0.29000000000000004</c:v>
                </c:pt>
                <c:pt idx="853">
                  <c:v>0.26499999999999968</c:v>
                </c:pt>
                <c:pt idx="854">
                  <c:v>0.26499999999999968</c:v>
                </c:pt>
                <c:pt idx="855">
                  <c:v>0.26499999999999968</c:v>
                </c:pt>
                <c:pt idx="856">
                  <c:v>0.31499999999999995</c:v>
                </c:pt>
                <c:pt idx="857">
                  <c:v>0.33000000000000007</c:v>
                </c:pt>
                <c:pt idx="858">
                  <c:v>0.29499999999999993</c:v>
                </c:pt>
                <c:pt idx="859">
                  <c:v>0.20500000000000007</c:v>
                </c:pt>
                <c:pt idx="860">
                  <c:v>-5.500000000000016E-2</c:v>
                </c:pt>
                <c:pt idx="861">
                  <c:v>-5.500000000000016E-2</c:v>
                </c:pt>
                <c:pt idx="862">
                  <c:v>-5.500000000000016E-2</c:v>
                </c:pt>
                <c:pt idx="863">
                  <c:v>0.2849999999999997</c:v>
                </c:pt>
                <c:pt idx="864">
                  <c:v>8.0000000000000071E-2</c:v>
                </c:pt>
                <c:pt idx="865">
                  <c:v>0.2799999999999998</c:v>
                </c:pt>
                <c:pt idx="866">
                  <c:v>0.24500000000000011</c:v>
                </c:pt>
                <c:pt idx="867">
                  <c:v>0.25</c:v>
                </c:pt>
                <c:pt idx="868">
                  <c:v>0.25</c:v>
                </c:pt>
                <c:pt idx="869">
                  <c:v>0.25</c:v>
                </c:pt>
                <c:pt idx="870">
                  <c:v>0.31000000000000005</c:v>
                </c:pt>
                <c:pt idx="871">
                  <c:v>0.31000000000000005</c:v>
                </c:pt>
                <c:pt idx="872">
                  <c:v>0.35000000000000009</c:v>
                </c:pt>
                <c:pt idx="873">
                  <c:v>0.31999999999999984</c:v>
                </c:pt>
                <c:pt idx="874">
                  <c:v>0.21499999999999986</c:v>
                </c:pt>
                <c:pt idx="875">
                  <c:v>0.21499999999999986</c:v>
                </c:pt>
                <c:pt idx="876">
                  <c:v>0.21499999999999986</c:v>
                </c:pt>
                <c:pt idx="877">
                  <c:v>0.28999999999999959</c:v>
                </c:pt>
                <c:pt idx="878">
                  <c:v>0.28500000000000014</c:v>
                </c:pt>
                <c:pt idx="879">
                  <c:v>0.27499999999999991</c:v>
                </c:pt>
                <c:pt idx="880">
                  <c:v>0.28500000000000014</c:v>
                </c:pt>
                <c:pt idx="881">
                  <c:v>0.35499999999999998</c:v>
                </c:pt>
                <c:pt idx="882">
                  <c:v>0.35499999999999998</c:v>
                </c:pt>
                <c:pt idx="883">
                  <c:v>0.35499999999999998</c:v>
                </c:pt>
                <c:pt idx="884">
                  <c:v>0.35000000000000009</c:v>
                </c:pt>
                <c:pt idx="885">
                  <c:v>0.33499999999999996</c:v>
                </c:pt>
                <c:pt idx="886">
                  <c:v>0.32500000000000018</c:v>
                </c:pt>
                <c:pt idx="887">
                  <c:v>0.3450000000000002</c:v>
                </c:pt>
                <c:pt idx="888">
                  <c:v>0.3450000000000002</c:v>
                </c:pt>
                <c:pt idx="889">
                  <c:v>0.3450000000000002</c:v>
                </c:pt>
                <c:pt idx="890">
                  <c:v>0.3450000000000002</c:v>
                </c:pt>
                <c:pt idx="891">
                  <c:v>0.35000000000000009</c:v>
                </c:pt>
                <c:pt idx="892">
                  <c:v>0.35499999999999998</c:v>
                </c:pt>
                <c:pt idx="893">
                  <c:v>0.41999999999999993</c:v>
                </c:pt>
                <c:pt idx="894">
                  <c:v>0.3450000000000002</c:v>
                </c:pt>
                <c:pt idx="895">
                  <c:v>0.3450000000000002</c:v>
                </c:pt>
                <c:pt idx="896">
                  <c:v>0.3450000000000002</c:v>
                </c:pt>
                <c:pt idx="897">
                  <c:v>0.3450000000000002</c:v>
                </c:pt>
                <c:pt idx="898">
                  <c:v>0.35999999999999988</c:v>
                </c:pt>
                <c:pt idx="899">
                  <c:v>0.33499999999999996</c:v>
                </c:pt>
                <c:pt idx="900">
                  <c:v>0.32499999999999973</c:v>
                </c:pt>
                <c:pt idx="901">
                  <c:v>0.33000000000000007</c:v>
                </c:pt>
                <c:pt idx="902">
                  <c:v>0.30500000000000016</c:v>
                </c:pt>
                <c:pt idx="903">
                  <c:v>0.30500000000000016</c:v>
                </c:pt>
                <c:pt idx="904">
                  <c:v>0.30500000000000016</c:v>
                </c:pt>
                <c:pt idx="905">
                  <c:v>0.33000000000000007</c:v>
                </c:pt>
                <c:pt idx="906">
                  <c:v>0.35000000000000009</c:v>
                </c:pt>
                <c:pt idx="907">
                  <c:v>0.35000000000000009</c:v>
                </c:pt>
                <c:pt idx="908">
                  <c:v>0.33500000000000041</c:v>
                </c:pt>
                <c:pt idx="909">
                  <c:v>0.33500000000000041</c:v>
                </c:pt>
                <c:pt idx="910">
                  <c:v>0.33500000000000041</c:v>
                </c:pt>
                <c:pt idx="911">
                  <c:v>0.33999999999999986</c:v>
                </c:pt>
                <c:pt idx="912">
                  <c:v>0.33999999999999986</c:v>
                </c:pt>
                <c:pt idx="913">
                  <c:v>0.34499999999999975</c:v>
                </c:pt>
                <c:pt idx="914">
                  <c:v>0.33000000000000007</c:v>
                </c:pt>
                <c:pt idx="915">
                  <c:v>0.33499999999999996</c:v>
                </c:pt>
                <c:pt idx="916">
                  <c:v>0.35000000000000009</c:v>
                </c:pt>
                <c:pt idx="917">
                  <c:v>0.35000000000000009</c:v>
                </c:pt>
                <c:pt idx="918">
                  <c:v>0.35000000000000009</c:v>
                </c:pt>
                <c:pt idx="919">
                  <c:v>0.35000000000000009</c:v>
                </c:pt>
                <c:pt idx="920">
                  <c:v>0.33999999999999986</c:v>
                </c:pt>
                <c:pt idx="921">
                  <c:v>0.36000000000000032</c:v>
                </c:pt>
                <c:pt idx="922">
                  <c:v>0.33499999999999996</c:v>
                </c:pt>
                <c:pt idx="923">
                  <c:v>0.33999999999999986</c:v>
                </c:pt>
                <c:pt idx="924">
                  <c:v>0.33999999999999986</c:v>
                </c:pt>
                <c:pt idx="925">
                  <c:v>0.33999999999999986</c:v>
                </c:pt>
                <c:pt idx="926">
                  <c:v>0.33999999999999986</c:v>
                </c:pt>
                <c:pt idx="927">
                  <c:v>0.36499999999999977</c:v>
                </c:pt>
                <c:pt idx="928">
                  <c:v>0.36000000000000032</c:v>
                </c:pt>
                <c:pt idx="929">
                  <c:v>0.33000000000000007</c:v>
                </c:pt>
                <c:pt idx="930">
                  <c:v>0.38500000000000023</c:v>
                </c:pt>
                <c:pt idx="931">
                  <c:v>0.38500000000000023</c:v>
                </c:pt>
                <c:pt idx="932">
                  <c:v>0.38500000000000023</c:v>
                </c:pt>
                <c:pt idx="933">
                  <c:v>0.37999999999999989</c:v>
                </c:pt>
                <c:pt idx="934">
                  <c:v>0.33999999999999986</c:v>
                </c:pt>
                <c:pt idx="935">
                  <c:v>0.3450000000000002</c:v>
                </c:pt>
                <c:pt idx="936">
                  <c:v>0.32500000000000018</c:v>
                </c:pt>
                <c:pt idx="937">
                  <c:v>0.36500000000000021</c:v>
                </c:pt>
                <c:pt idx="938">
                  <c:v>0.36500000000000021</c:v>
                </c:pt>
                <c:pt idx="939">
                  <c:v>0.36500000000000021</c:v>
                </c:pt>
                <c:pt idx="940">
                  <c:v>0.36500000000000021</c:v>
                </c:pt>
                <c:pt idx="941">
                  <c:v>0.36500000000000021</c:v>
                </c:pt>
                <c:pt idx="942">
                  <c:v>0.35000000000000009</c:v>
                </c:pt>
                <c:pt idx="943">
                  <c:v>0.33499999999999996</c:v>
                </c:pt>
                <c:pt idx="944">
                  <c:v>0.35999999999999988</c:v>
                </c:pt>
                <c:pt idx="945">
                  <c:v>0.35999999999999988</c:v>
                </c:pt>
                <c:pt idx="946">
                  <c:v>0.35999999999999988</c:v>
                </c:pt>
                <c:pt idx="947">
                  <c:v>0.3450000000000002</c:v>
                </c:pt>
                <c:pt idx="948">
                  <c:v>0.31000000000000005</c:v>
                </c:pt>
                <c:pt idx="949">
                  <c:v>0.35000000000000009</c:v>
                </c:pt>
                <c:pt idx="950">
                  <c:v>0.31000000000000005</c:v>
                </c:pt>
                <c:pt idx="951">
                  <c:v>0.34499999999999975</c:v>
                </c:pt>
                <c:pt idx="952">
                  <c:v>0.34499999999999975</c:v>
                </c:pt>
                <c:pt idx="953">
                  <c:v>0.34499999999999975</c:v>
                </c:pt>
                <c:pt idx="954">
                  <c:v>0.37999999999999989</c:v>
                </c:pt>
                <c:pt idx="955">
                  <c:v>0.33499999999999996</c:v>
                </c:pt>
                <c:pt idx="956">
                  <c:v>0.35999999999999988</c:v>
                </c:pt>
                <c:pt idx="957">
                  <c:v>0.34999999999999964</c:v>
                </c:pt>
                <c:pt idx="958">
                  <c:v>0.33499999999999996</c:v>
                </c:pt>
                <c:pt idx="959">
                  <c:v>0.33499999999999996</c:v>
                </c:pt>
                <c:pt idx="960">
                  <c:v>0.33499999999999996</c:v>
                </c:pt>
                <c:pt idx="961">
                  <c:v>0.49500000000000011</c:v>
                </c:pt>
                <c:pt idx="962">
                  <c:v>0.61500000000000021</c:v>
                </c:pt>
                <c:pt idx="963">
                  <c:v>0.5950000000000002</c:v>
                </c:pt>
                <c:pt idx="964">
                  <c:v>0.60999999999999988</c:v>
                </c:pt>
                <c:pt idx="965">
                  <c:v>0.34499999999999975</c:v>
                </c:pt>
                <c:pt idx="966">
                  <c:v>0.34499999999999975</c:v>
                </c:pt>
                <c:pt idx="967">
                  <c:v>0.34499999999999975</c:v>
                </c:pt>
                <c:pt idx="968">
                  <c:v>0.35499999999999998</c:v>
                </c:pt>
                <c:pt idx="969">
                  <c:v>0.36499999999999977</c:v>
                </c:pt>
                <c:pt idx="970">
                  <c:v>0.37000000000000011</c:v>
                </c:pt>
                <c:pt idx="971">
                  <c:v>0.35999999999999988</c:v>
                </c:pt>
                <c:pt idx="972">
                  <c:v>0.29000000000000004</c:v>
                </c:pt>
                <c:pt idx="973">
                  <c:v>0.29000000000000004</c:v>
                </c:pt>
                <c:pt idx="974">
                  <c:v>0.29000000000000004</c:v>
                </c:pt>
                <c:pt idx="975">
                  <c:v>0.29000000000000004</c:v>
                </c:pt>
                <c:pt idx="976">
                  <c:v>0.29000000000000004</c:v>
                </c:pt>
                <c:pt idx="977">
                  <c:v>0.45999999999999996</c:v>
                </c:pt>
                <c:pt idx="978">
                  <c:v>0.36499999999999977</c:v>
                </c:pt>
                <c:pt idx="979">
                  <c:v>0.36999999999999966</c:v>
                </c:pt>
                <c:pt idx="980">
                  <c:v>0.36999999999999966</c:v>
                </c:pt>
                <c:pt idx="981">
                  <c:v>0.36999999999999966</c:v>
                </c:pt>
                <c:pt idx="982">
                  <c:v>0.37000000000000011</c:v>
                </c:pt>
                <c:pt idx="983">
                  <c:v>0.32500000000000018</c:v>
                </c:pt>
                <c:pt idx="984">
                  <c:v>0.33000000000000007</c:v>
                </c:pt>
                <c:pt idx="985">
                  <c:v>0.35000000000000009</c:v>
                </c:pt>
                <c:pt idx="986">
                  <c:v>0.38000000000000034</c:v>
                </c:pt>
                <c:pt idx="987">
                  <c:v>0.38000000000000034</c:v>
                </c:pt>
                <c:pt idx="988">
                  <c:v>0.38000000000000034</c:v>
                </c:pt>
                <c:pt idx="989">
                  <c:v>0.35499999999999998</c:v>
                </c:pt>
                <c:pt idx="990">
                  <c:v>0.33000000000000007</c:v>
                </c:pt>
                <c:pt idx="991">
                  <c:v>0.35999999999999988</c:v>
                </c:pt>
                <c:pt idx="992">
                  <c:v>0.39500000000000002</c:v>
                </c:pt>
                <c:pt idx="993">
                  <c:v>0.37000000000000011</c:v>
                </c:pt>
                <c:pt idx="994">
                  <c:v>0.37000000000000011</c:v>
                </c:pt>
                <c:pt idx="995">
                  <c:v>0.37000000000000011</c:v>
                </c:pt>
                <c:pt idx="996">
                  <c:v>0.36500000000000021</c:v>
                </c:pt>
                <c:pt idx="997">
                  <c:v>0.35499999999999998</c:v>
                </c:pt>
                <c:pt idx="998">
                  <c:v>0.37999999999999989</c:v>
                </c:pt>
                <c:pt idx="999">
                  <c:v>0.36499999999999977</c:v>
                </c:pt>
                <c:pt idx="1000">
                  <c:v>0.36500000000000021</c:v>
                </c:pt>
                <c:pt idx="1001">
                  <c:v>0.36500000000000021</c:v>
                </c:pt>
                <c:pt idx="1002">
                  <c:v>0.36500000000000021</c:v>
                </c:pt>
                <c:pt idx="1003">
                  <c:v>0.43500000000000005</c:v>
                </c:pt>
                <c:pt idx="1004">
                  <c:v>0.48999999999999977</c:v>
                </c:pt>
                <c:pt idx="1005">
                  <c:v>0.51000000000000023</c:v>
                </c:pt>
                <c:pt idx="1006">
                  <c:v>0.42999999999999972</c:v>
                </c:pt>
                <c:pt idx="1007">
                  <c:v>0.42499999999999982</c:v>
                </c:pt>
                <c:pt idx="1008">
                  <c:v>0.42499999999999982</c:v>
                </c:pt>
                <c:pt idx="1009">
                  <c:v>0.42499999999999982</c:v>
                </c:pt>
                <c:pt idx="1010">
                  <c:v>0.35499999999999998</c:v>
                </c:pt>
                <c:pt idx="1011">
                  <c:v>0.375</c:v>
                </c:pt>
                <c:pt idx="1012">
                  <c:v>0.45000000000000018</c:v>
                </c:pt>
                <c:pt idx="1013">
                  <c:v>0.43000000000000016</c:v>
                </c:pt>
                <c:pt idx="1014">
                  <c:v>0.31999999999999984</c:v>
                </c:pt>
                <c:pt idx="1015">
                  <c:v>0.31999999999999984</c:v>
                </c:pt>
                <c:pt idx="1016">
                  <c:v>0.31999999999999984</c:v>
                </c:pt>
                <c:pt idx="1017">
                  <c:v>0.25999999999999979</c:v>
                </c:pt>
                <c:pt idx="1018">
                  <c:v>0.10499999999999998</c:v>
                </c:pt>
                <c:pt idx="1019">
                  <c:v>0.13999999999999968</c:v>
                </c:pt>
                <c:pt idx="1020">
                  <c:v>0.24499999999999966</c:v>
                </c:pt>
                <c:pt idx="1021">
                  <c:v>0.23499999999999988</c:v>
                </c:pt>
                <c:pt idx="1022">
                  <c:v>0.23499999999999988</c:v>
                </c:pt>
                <c:pt idx="1023">
                  <c:v>0.23499999999999988</c:v>
                </c:pt>
                <c:pt idx="1024">
                  <c:v>0.32000000000000028</c:v>
                </c:pt>
                <c:pt idx="1025">
                  <c:v>0.3450000000000002</c:v>
                </c:pt>
                <c:pt idx="1026">
                  <c:v>0.33000000000000007</c:v>
                </c:pt>
                <c:pt idx="1027">
                  <c:v>0.35499999999999998</c:v>
                </c:pt>
                <c:pt idx="1028">
                  <c:v>0.37999999999999989</c:v>
                </c:pt>
                <c:pt idx="1029">
                  <c:v>0.37999999999999989</c:v>
                </c:pt>
                <c:pt idx="1030">
                  <c:v>0.37999999999999989</c:v>
                </c:pt>
                <c:pt idx="1031">
                  <c:v>0.39500000000000002</c:v>
                </c:pt>
                <c:pt idx="1032">
                  <c:v>0.66000000000000014</c:v>
                </c:pt>
                <c:pt idx="1033">
                  <c:v>0.58000000000000007</c:v>
                </c:pt>
                <c:pt idx="1034">
                  <c:v>0.66500000000000004</c:v>
                </c:pt>
                <c:pt idx="1035">
                  <c:v>0.61999999999999966</c:v>
                </c:pt>
                <c:pt idx="1036">
                  <c:v>0.61999999999999966</c:v>
                </c:pt>
                <c:pt idx="1037">
                  <c:v>0.61999999999999966</c:v>
                </c:pt>
                <c:pt idx="1038">
                  <c:v>0.61999999999999966</c:v>
                </c:pt>
                <c:pt idx="1039">
                  <c:v>0.48499999999999988</c:v>
                </c:pt>
                <c:pt idx="1040">
                  <c:v>0.4099999999999997</c:v>
                </c:pt>
                <c:pt idx="1041">
                  <c:v>0.35499999999999998</c:v>
                </c:pt>
                <c:pt idx="1042">
                  <c:v>0.32499999999999973</c:v>
                </c:pt>
                <c:pt idx="1043">
                  <c:v>0.32499999999999973</c:v>
                </c:pt>
                <c:pt idx="1044">
                  <c:v>0.32499999999999973</c:v>
                </c:pt>
                <c:pt idx="1045">
                  <c:v>0.32500000000000018</c:v>
                </c:pt>
                <c:pt idx="1046">
                  <c:v>0.31000000000000005</c:v>
                </c:pt>
                <c:pt idx="1047">
                  <c:v>0.2849999999999997</c:v>
                </c:pt>
                <c:pt idx="1048">
                  <c:v>0.25999999999999979</c:v>
                </c:pt>
                <c:pt idx="1049">
                  <c:v>0.20500000000000007</c:v>
                </c:pt>
                <c:pt idx="1050">
                  <c:v>0.20500000000000007</c:v>
                </c:pt>
                <c:pt idx="1051">
                  <c:v>0.20500000000000007</c:v>
                </c:pt>
                <c:pt idx="1052">
                  <c:v>0.33999999999999986</c:v>
                </c:pt>
                <c:pt idx="1053">
                  <c:v>0.20500000000000007</c:v>
                </c:pt>
                <c:pt idx="1054">
                  <c:v>0.32500000000000018</c:v>
                </c:pt>
                <c:pt idx="1055">
                  <c:v>0.31499999999999995</c:v>
                </c:pt>
                <c:pt idx="1056">
                  <c:v>0.26500000000000012</c:v>
                </c:pt>
                <c:pt idx="1057">
                  <c:v>0.26500000000000012</c:v>
                </c:pt>
                <c:pt idx="1058">
                  <c:v>0.26500000000000012</c:v>
                </c:pt>
                <c:pt idx="1059">
                  <c:v>0.36499999999999977</c:v>
                </c:pt>
                <c:pt idx="1060">
                  <c:v>0.36000000000000032</c:v>
                </c:pt>
                <c:pt idx="1061">
                  <c:v>0.35499999999999998</c:v>
                </c:pt>
                <c:pt idx="1062">
                  <c:v>0.39500000000000002</c:v>
                </c:pt>
                <c:pt idx="1063">
                  <c:v>0.39500000000000002</c:v>
                </c:pt>
                <c:pt idx="1064">
                  <c:v>0.35999999999999988</c:v>
                </c:pt>
                <c:pt idx="1065">
                  <c:v>0.35999999999999988</c:v>
                </c:pt>
                <c:pt idx="1066">
                  <c:v>0.66500000000000004</c:v>
                </c:pt>
                <c:pt idx="1067">
                  <c:v>0.83499999999999996</c:v>
                </c:pt>
                <c:pt idx="1068">
                  <c:v>0.58499999999999996</c:v>
                </c:pt>
                <c:pt idx="1069">
                  <c:v>0.38000000000000034</c:v>
                </c:pt>
                <c:pt idx="1070">
                  <c:v>0.30999999999999961</c:v>
                </c:pt>
                <c:pt idx="1071">
                  <c:v>0.30999999999999961</c:v>
                </c:pt>
                <c:pt idx="1072">
                  <c:v>0.30999999999999961</c:v>
                </c:pt>
                <c:pt idx="1073">
                  <c:v>0.45999999999999996</c:v>
                </c:pt>
                <c:pt idx="1074">
                  <c:v>0.43499999999999961</c:v>
                </c:pt>
                <c:pt idx="1075">
                  <c:v>0.45999999999999996</c:v>
                </c:pt>
                <c:pt idx="1076">
                  <c:v>0.42500000000000027</c:v>
                </c:pt>
                <c:pt idx="1077">
                  <c:v>0.33999999999999986</c:v>
                </c:pt>
                <c:pt idx="1078">
                  <c:v>0.33999999999999986</c:v>
                </c:pt>
                <c:pt idx="1079">
                  <c:v>0.33999999999999986</c:v>
                </c:pt>
                <c:pt idx="1080">
                  <c:v>2.8149999999999999</c:v>
                </c:pt>
                <c:pt idx="1081">
                  <c:v>2.1700000000000004</c:v>
                </c:pt>
                <c:pt idx="1082">
                  <c:v>1.23</c:v>
                </c:pt>
                <c:pt idx="1083">
                  <c:v>1</c:v>
                </c:pt>
                <c:pt idx="1084">
                  <c:v>0.84499999999999975</c:v>
                </c:pt>
                <c:pt idx="1085">
                  <c:v>0.84499999999999975</c:v>
                </c:pt>
                <c:pt idx="1086">
                  <c:v>0.84499999999999975</c:v>
                </c:pt>
                <c:pt idx="1087">
                  <c:v>7.7299999999999995</c:v>
                </c:pt>
                <c:pt idx="1088">
                  <c:v>4.1649999999999991</c:v>
                </c:pt>
                <c:pt idx="1089">
                  <c:v>0.91000000000000014</c:v>
                </c:pt>
                <c:pt idx="1090">
                  <c:v>1.44</c:v>
                </c:pt>
                <c:pt idx="1091">
                  <c:v>0.22999999999999998</c:v>
                </c:pt>
                <c:pt idx="1092">
                  <c:v>0.22999999999999998</c:v>
                </c:pt>
                <c:pt idx="1093">
                  <c:v>0.22999999999999998</c:v>
                </c:pt>
                <c:pt idx="1094">
                  <c:v>0.22499999999999964</c:v>
                </c:pt>
                <c:pt idx="1095">
                  <c:v>0.26000000000000023</c:v>
                </c:pt>
                <c:pt idx="1096">
                  <c:v>0.5900000000000003</c:v>
                </c:pt>
                <c:pt idx="1097">
                  <c:v>0.49500000000000011</c:v>
                </c:pt>
                <c:pt idx="1098">
                  <c:v>0.16000000000000014</c:v>
                </c:pt>
                <c:pt idx="1099">
                  <c:v>0.16000000000000014</c:v>
                </c:pt>
                <c:pt idx="1100">
                  <c:v>0.16000000000000014</c:v>
                </c:pt>
                <c:pt idx="1101">
                  <c:v>0.89000000000000012</c:v>
                </c:pt>
                <c:pt idx="1102">
                  <c:v>0.80000000000000027</c:v>
                </c:pt>
                <c:pt idx="1103">
                  <c:v>1.1800000000000002</c:v>
                </c:pt>
                <c:pt idx="1104">
                  <c:v>1.7149999999999999</c:v>
                </c:pt>
                <c:pt idx="1105">
                  <c:v>0.85000000000000009</c:v>
                </c:pt>
                <c:pt idx="1106">
                  <c:v>0.85000000000000009</c:v>
                </c:pt>
                <c:pt idx="1107">
                  <c:v>0.85000000000000009</c:v>
                </c:pt>
                <c:pt idx="1108">
                  <c:v>1.7249999999999996</c:v>
                </c:pt>
                <c:pt idx="1109">
                  <c:v>1.6150000000000002</c:v>
                </c:pt>
                <c:pt idx="1110">
                  <c:v>1.23</c:v>
                </c:pt>
                <c:pt idx="1111">
                  <c:v>0.28500000000000014</c:v>
                </c:pt>
                <c:pt idx="1112">
                  <c:v>0.39000000000000012</c:v>
                </c:pt>
                <c:pt idx="1113">
                  <c:v>0.39000000000000012</c:v>
                </c:pt>
                <c:pt idx="1114">
                  <c:v>0.39000000000000012</c:v>
                </c:pt>
                <c:pt idx="1115">
                  <c:v>1.2599999999999998</c:v>
                </c:pt>
                <c:pt idx="1116">
                  <c:v>1.4399999999999995</c:v>
                </c:pt>
                <c:pt idx="1117">
                  <c:v>0.41500000000000004</c:v>
                </c:pt>
                <c:pt idx="1118">
                  <c:v>0.41500000000000004</c:v>
                </c:pt>
                <c:pt idx="1119">
                  <c:v>0.41500000000000004</c:v>
                </c:pt>
                <c:pt idx="1120">
                  <c:v>0.41500000000000004</c:v>
                </c:pt>
                <c:pt idx="1121">
                  <c:v>0.41500000000000004</c:v>
                </c:pt>
                <c:pt idx="1122">
                  <c:v>1.9650000000000003</c:v>
                </c:pt>
                <c:pt idx="1123">
                  <c:v>2.31</c:v>
                </c:pt>
                <c:pt idx="1124">
                  <c:v>2.4249999999999998</c:v>
                </c:pt>
                <c:pt idx="1125">
                  <c:v>2.98</c:v>
                </c:pt>
                <c:pt idx="1126">
                  <c:v>1.44</c:v>
                </c:pt>
                <c:pt idx="1127">
                  <c:v>1.44</c:v>
                </c:pt>
                <c:pt idx="1128">
                  <c:v>1.44</c:v>
                </c:pt>
                <c:pt idx="1129">
                  <c:v>2.0049999999999999</c:v>
                </c:pt>
                <c:pt idx="1130">
                  <c:v>2.5349999999999997</c:v>
                </c:pt>
                <c:pt idx="1131">
                  <c:v>2.8699999999999997</c:v>
                </c:pt>
                <c:pt idx="1132">
                  <c:v>4.5750000000000011</c:v>
                </c:pt>
                <c:pt idx="1133">
                  <c:v>2.5649999999999995</c:v>
                </c:pt>
                <c:pt idx="1134">
                  <c:v>2.5649999999999995</c:v>
                </c:pt>
                <c:pt idx="1135">
                  <c:v>2.5649999999999995</c:v>
                </c:pt>
                <c:pt idx="1136">
                  <c:v>4.0350000000000001</c:v>
                </c:pt>
                <c:pt idx="1137">
                  <c:v>2.7349999999999999</c:v>
                </c:pt>
                <c:pt idx="1138">
                  <c:v>1.2749999999999999</c:v>
                </c:pt>
                <c:pt idx="1139">
                  <c:v>0.96</c:v>
                </c:pt>
                <c:pt idx="1140">
                  <c:v>1.9</c:v>
                </c:pt>
                <c:pt idx="1141">
                  <c:v>1.9</c:v>
                </c:pt>
                <c:pt idx="1142">
                  <c:v>1.9</c:v>
                </c:pt>
                <c:pt idx="1143">
                  <c:v>2.25</c:v>
                </c:pt>
                <c:pt idx="1144">
                  <c:v>2.09</c:v>
                </c:pt>
                <c:pt idx="1145">
                  <c:v>1.4549999999999996</c:v>
                </c:pt>
                <c:pt idx="1146">
                  <c:v>0.90000000000000036</c:v>
                </c:pt>
                <c:pt idx="1147">
                  <c:v>1.1350000000000002</c:v>
                </c:pt>
                <c:pt idx="1148">
                  <c:v>1.1350000000000002</c:v>
                </c:pt>
                <c:pt idx="1149">
                  <c:v>1.1350000000000002</c:v>
                </c:pt>
                <c:pt idx="1150">
                  <c:v>1.1350000000000002</c:v>
                </c:pt>
                <c:pt idx="1151">
                  <c:v>0.70000000000000018</c:v>
                </c:pt>
                <c:pt idx="1152">
                  <c:v>0.38000000000000034</c:v>
                </c:pt>
                <c:pt idx="1153">
                  <c:v>0.15500000000000025</c:v>
                </c:pt>
                <c:pt idx="1154">
                  <c:v>0.15500000000000025</c:v>
                </c:pt>
                <c:pt idx="1155">
                  <c:v>0.15500000000000025</c:v>
                </c:pt>
                <c:pt idx="1156">
                  <c:v>0.36500000000000021</c:v>
                </c:pt>
                <c:pt idx="1157">
                  <c:v>0.36500000000000021</c:v>
                </c:pt>
                <c:pt idx="1158">
                  <c:v>0.93499999999999961</c:v>
                </c:pt>
                <c:pt idx="1159">
                  <c:v>0.48999999999999932</c:v>
                </c:pt>
                <c:pt idx="1160">
                  <c:v>0.18500000000000005</c:v>
                </c:pt>
                <c:pt idx="1161">
                  <c:v>0.35000000000000009</c:v>
                </c:pt>
                <c:pt idx="1162">
                  <c:v>0.35000000000000009</c:v>
                </c:pt>
                <c:pt idx="1163">
                  <c:v>0.35000000000000009</c:v>
                </c:pt>
                <c:pt idx="1164">
                  <c:v>0.54499999999999993</c:v>
                </c:pt>
                <c:pt idx="1165">
                  <c:v>0.62999999999999989</c:v>
                </c:pt>
                <c:pt idx="1166">
                  <c:v>0.49000000000000021</c:v>
                </c:pt>
                <c:pt idx="1167">
                  <c:v>0.43500000000000005</c:v>
                </c:pt>
                <c:pt idx="1168">
                  <c:v>0.13999999999999968</c:v>
                </c:pt>
                <c:pt idx="1169">
                  <c:v>0.13999999999999968</c:v>
                </c:pt>
                <c:pt idx="1170">
                  <c:v>0.13999999999999968</c:v>
                </c:pt>
                <c:pt idx="1171">
                  <c:v>0.13999999999999968</c:v>
                </c:pt>
                <c:pt idx="1172">
                  <c:v>0.5900000000000003</c:v>
                </c:pt>
                <c:pt idx="1173">
                  <c:v>0.47500000000000009</c:v>
                </c:pt>
                <c:pt idx="1174">
                  <c:v>0.54999999999999982</c:v>
                </c:pt>
                <c:pt idx="1175">
                  <c:v>0.48999999999999977</c:v>
                </c:pt>
                <c:pt idx="1176">
                  <c:v>0.48999999999999977</c:v>
                </c:pt>
                <c:pt idx="1177">
                  <c:v>0.48999999999999977</c:v>
                </c:pt>
                <c:pt idx="1178">
                  <c:v>0.52</c:v>
                </c:pt>
                <c:pt idx="1179">
                  <c:v>0.49500000000000011</c:v>
                </c:pt>
                <c:pt idx="1180">
                  <c:v>0.42499999999999982</c:v>
                </c:pt>
                <c:pt idx="1181">
                  <c:v>0.39999999999999991</c:v>
                </c:pt>
                <c:pt idx="1182">
                  <c:v>7.9999999999999627E-2</c:v>
                </c:pt>
                <c:pt idx="1183">
                  <c:v>7.9999999999999627E-2</c:v>
                </c:pt>
                <c:pt idx="1184">
                  <c:v>7.9999999999999627E-2</c:v>
                </c:pt>
                <c:pt idx="1185">
                  <c:v>0.41999999999999993</c:v>
                </c:pt>
                <c:pt idx="1186">
                  <c:v>0.39500000000000002</c:v>
                </c:pt>
                <c:pt idx="1187">
                  <c:v>0.29999999999999982</c:v>
                </c:pt>
                <c:pt idx="1188">
                  <c:v>0.36500000000000021</c:v>
                </c:pt>
                <c:pt idx="1189">
                  <c:v>0.1399999999999999</c:v>
                </c:pt>
                <c:pt idx="1190">
                  <c:v>0.1399999999999999</c:v>
                </c:pt>
                <c:pt idx="1191">
                  <c:v>0.1399999999999999</c:v>
                </c:pt>
                <c:pt idx="1192">
                  <c:v>0.55500000000000016</c:v>
                </c:pt>
                <c:pt idx="1193">
                  <c:v>0.46999999999999975</c:v>
                </c:pt>
                <c:pt idx="1194">
                  <c:v>0.35499999999999998</c:v>
                </c:pt>
                <c:pt idx="1195">
                  <c:v>0.33999999999999986</c:v>
                </c:pt>
                <c:pt idx="1196">
                  <c:v>0.1599999999999997</c:v>
                </c:pt>
                <c:pt idx="1197">
                  <c:v>0.1599999999999997</c:v>
                </c:pt>
                <c:pt idx="1198">
                  <c:v>0.1599999999999997</c:v>
                </c:pt>
                <c:pt idx="1199">
                  <c:v>0.45999999999999996</c:v>
                </c:pt>
                <c:pt idx="1200">
                  <c:v>1.7450000000000001</c:v>
                </c:pt>
                <c:pt idx="1201">
                  <c:v>2.0749999999999997</c:v>
                </c:pt>
                <c:pt idx="1202">
                  <c:v>1.2850000000000001</c:v>
                </c:pt>
                <c:pt idx="1203">
                  <c:v>2.1700000000000004</c:v>
                </c:pt>
                <c:pt idx="1204">
                  <c:v>2.1700000000000004</c:v>
                </c:pt>
                <c:pt idx="1205">
                  <c:v>2.1700000000000004</c:v>
                </c:pt>
                <c:pt idx="1206">
                  <c:v>2.1700000000000004</c:v>
                </c:pt>
                <c:pt idx="1207">
                  <c:v>15.420000000000002</c:v>
                </c:pt>
                <c:pt idx="1208">
                  <c:v>14.490000000000002</c:v>
                </c:pt>
                <c:pt idx="1209">
                  <c:v>1.5599999999999996</c:v>
                </c:pt>
                <c:pt idx="1210">
                  <c:v>1.6</c:v>
                </c:pt>
                <c:pt idx="1211">
                  <c:v>1.6</c:v>
                </c:pt>
                <c:pt idx="1212">
                  <c:v>1.6</c:v>
                </c:pt>
                <c:pt idx="1213">
                  <c:v>0.94499999999999984</c:v>
                </c:pt>
                <c:pt idx="1214">
                  <c:v>0.94999999999999973</c:v>
                </c:pt>
                <c:pt idx="1215">
                  <c:v>0.22999999999999998</c:v>
                </c:pt>
                <c:pt idx="1216">
                  <c:v>0.30000000000000027</c:v>
                </c:pt>
                <c:pt idx="1217">
                  <c:v>0.5</c:v>
                </c:pt>
                <c:pt idx="1218">
                  <c:v>0.5</c:v>
                </c:pt>
                <c:pt idx="1219">
                  <c:v>0.5</c:v>
                </c:pt>
                <c:pt idx="1220">
                  <c:v>0.47500000000000009</c:v>
                </c:pt>
                <c:pt idx="1221">
                  <c:v>0.62999999999999989</c:v>
                </c:pt>
                <c:pt idx="1222">
                  <c:v>0.5299999999999998</c:v>
                </c:pt>
                <c:pt idx="1223">
                  <c:v>0.54</c:v>
                </c:pt>
                <c:pt idx="1224">
                  <c:v>0.35499999999999998</c:v>
                </c:pt>
                <c:pt idx="1225">
                  <c:v>0.35499999999999998</c:v>
                </c:pt>
                <c:pt idx="1226">
                  <c:v>0.35499999999999998</c:v>
                </c:pt>
                <c:pt idx="1227">
                  <c:v>0.95499999999999963</c:v>
                </c:pt>
                <c:pt idx="1228">
                  <c:v>2.8800000000000003</c:v>
                </c:pt>
                <c:pt idx="1229">
                  <c:v>1.2250000000000001</c:v>
                </c:pt>
                <c:pt idx="1230">
                  <c:v>0.94500000000000028</c:v>
                </c:pt>
                <c:pt idx="1231">
                  <c:v>1.3900000000000001</c:v>
                </c:pt>
                <c:pt idx="1232">
                  <c:v>1.3900000000000001</c:v>
                </c:pt>
                <c:pt idx="1233">
                  <c:v>1.3900000000000001</c:v>
                </c:pt>
                <c:pt idx="1234">
                  <c:v>0.92999999999999994</c:v>
                </c:pt>
                <c:pt idx="1235">
                  <c:v>1.3250000000000002</c:v>
                </c:pt>
                <c:pt idx="1236">
                  <c:v>1.71</c:v>
                </c:pt>
                <c:pt idx="1237">
                  <c:v>1.5249999999999999</c:v>
                </c:pt>
                <c:pt idx="1238">
                  <c:v>1.0300000000000002</c:v>
                </c:pt>
                <c:pt idx="1239">
                  <c:v>1.0300000000000002</c:v>
                </c:pt>
                <c:pt idx="1240">
                  <c:v>1.0300000000000002</c:v>
                </c:pt>
                <c:pt idx="1241">
                  <c:v>0.9099999999999997</c:v>
                </c:pt>
                <c:pt idx="1242">
                  <c:v>0.66000000000000014</c:v>
                </c:pt>
                <c:pt idx="1243">
                  <c:v>0.42500000000000004</c:v>
                </c:pt>
                <c:pt idx="1244">
                  <c:v>0.42500000000000004</c:v>
                </c:pt>
                <c:pt idx="1245">
                  <c:v>0.42500000000000004</c:v>
                </c:pt>
                <c:pt idx="1246">
                  <c:v>1.1049999999999998</c:v>
                </c:pt>
                <c:pt idx="1247">
                  <c:v>1.1049999999999998</c:v>
                </c:pt>
                <c:pt idx="1248">
                  <c:v>1.35</c:v>
                </c:pt>
                <c:pt idx="1249">
                  <c:v>1.1200000000000001</c:v>
                </c:pt>
                <c:pt idx="1250">
                  <c:v>0.60499999999999998</c:v>
                </c:pt>
                <c:pt idx="1251">
                  <c:v>0.48499999999999988</c:v>
                </c:pt>
                <c:pt idx="1252">
                  <c:v>0.50500000000000034</c:v>
                </c:pt>
                <c:pt idx="1253">
                  <c:v>0.50500000000000034</c:v>
                </c:pt>
                <c:pt idx="1254">
                  <c:v>0.50500000000000034</c:v>
                </c:pt>
                <c:pt idx="1255">
                  <c:v>1.2949999999999999</c:v>
                </c:pt>
                <c:pt idx="1256">
                  <c:v>1.4250000000000003</c:v>
                </c:pt>
                <c:pt idx="1257">
                  <c:v>1.1600000000000001</c:v>
                </c:pt>
                <c:pt idx="1258">
                  <c:v>1.63</c:v>
                </c:pt>
                <c:pt idx="1259">
                  <c:v>0.85499999999999998</c:v>
                </c:pt>
                <c:pt idx="1260">
                  <c:v>0.85499999999999998</c:v>
                </c:pt>
                <c:pt idx="1261">
                  <c:v>0.85499999999999998</c:v>
                </c:pt>
                <c:pt idx="1262">
                  <c:v>1.7200000000000006</c:v>
                </c:pt>
                <c:pt idx="1263">
                  <c:v>0.8450000000000002</c:v>
                </c:pt>
                <c:pt idx="1264">
                  <c:v>1.0049999999999999</c:v>
                </c:pt>
                <c:pt idx="1265">
                  <c:v>0.85499999999999998</c:v>
                </c:pt>
                <c:pt idx="1266">
                  <c:v>0.40500000000000003</c:v>
                </c:pt>
                <c:pt idx="1267">
                  <c:v>0.40500000000000003</c:v>
                </c:pt>
                <c:pt idx="1268">
                  <c:v>0.40500000000000003</c:v>
                </c:pt>
                <c:pt idx="1269">
                  <c:v>2.3249999999999997</c:v>
                </c:pt>
                <c:pt idx="1270">
                  <c:v>1.3149999999999999</c:v>
                </c:pt>
                <c:pt idx="1271">
                  <c:v>0.82499999999999973</c:v>
                </c:pt>
                <c:pt idx="1272">
                  <c:v>0.9099999999999997</c:v>
                </c:pt>
                <c:pt idx="1273">
                  <c:v>0.81</c:v>
                </c:pt>
                <c:pt idx="1274">
                  <c:v>0.81</c:v>
                </c:pt>
                <c:pt idx="1275">
                  <c:v>0.81</c:v>
                </c:pt>
                <c:pt idx="1276">
                  <c:v>1.84</c:v>
                </c:pt>
                <c:pt idx="1277">
                  <c:v>1.415</c:v>
                </c:pt>
                <c:pt idx="1278">
                  <c:v>1.6150000000000002</c:v>
                </c:pt>
                <c:pt idx="1279">
                  <c:v>1.0799999999999998</c:v>
                </c:pt>
                <c:pt idx="1280">
                  <c:v>1.0250000000000001</c:v>
                </c:pt>
                <c:pt idx="1281">
                  <c:v>1.0250000000000001</c:v>
                </c:pt>
                <c:pt idx="1282">
                  <c:v>1.0250000000000001</c:v>
                </c:pt>
                <c:pt idx="1283">
                  <c:v>1.1949999999999998</c:v>
                </c:pt>
                <c:pt idx="1284">
                  <c:v>1.0699999999999998</c:v>
                </c:pt>
                <c:pt idx="1285">
                  <c:v>1.1950000000000001</c:v>
                </c:pt>
                <c:pt idx="1286">
                  <c:v>1</c:v>
                </c:pt>
                <c:pt idx="1287">
                  <c:v>0.44999999999999996</c:v>
                </c:pt>
                <c:pt idx="1288">
                  <c:v>0.44999999999999996</c:v>
                </c:pt>
                <c:pt idx="1289">
                  <c:v>0.44999999999999996</c:v>
                </c:pt>
                <c:pt idx="1290">
                  <c:v>1.165</c:v>
                </c:pt>
                <c:pt idx="1291">
                  <c:v>1.21</c:v>
                </c:pt>
                <c:pt idx="1292">
                  <c:v>1.0349999999999997</c:v>
                </c:pt>
                <c:pt idx="1293">
                  <c:v>0.79</c:v>
                </c:pt>
                <c:pt idx="1294">
                  <c:v>0.24500000000000011</c:v>
                </c:pt>
                <c:pt idx="1295">
                  <c:v>0.24500000000000011</c:v>
                </c:pt>
                <c:pt idx="1296">
                  <c:v>0.24500000000000011</c:v>
                </c:pt>
                <c:pt idx="1297">
                  <c:v>0.74</c:v>
                </c:pt>
                <c:pt idx="1298">
                  <c:v>0.57499999999999973</c:v>
                </c:pt>
                <c:pt idx="1299">
                  <c:v>0.41999999999999993</c:v>
                </c:pt>
                <c:pt idx="1300">
                  <c:v>0.35999999999999988</c:v>
                </c:pt>
                <c:pt idx="1301">
                  <c:v>0.26499999999999968</c:v>
                </c:pt>
                <c:pt idx="1302">
                  <c:v>0.26499999999999968</c:v>
                </c:pt>
                <c:pt idx="1303">
                  <c:v>0.26499999999999968</c:v>
                </c:pt>
                <c:pt idx="1304">
                  <c:v>0.26499999999999968</c:v>
                </c:pt>
                <c:pt idx="1305">
                  <c:v>1.4200000000000004</c:v>
                </c:pt>
                <c:pt idx="1306">
                  <c:v>0.9099999999999997</c:v>
                </c:pt>
                <c:pt idx="1307">
                  <c:v>0.96</c:v>
                </c:pt>
                <c:pt idx="1308">
                  <c:v>0.85499999999999998</c:v>
                </c:pt>
                <c:pt idx="1309">
                  <c:v>0.85499999999999998</c:v>
                </c:pt>
                <c:pt idx="1310">
                  <c:v>0.85499999999999998</c:v>
                </c:pt>
                <c:pt idx="1311">
                  <c:v>1.0349999999999997</c:v>
                </c:pt>
                <c:pt idx="1312">
                  <c:v>0.39999999999999991</c:v>
                </c:pt>
                <c:pt idx="1313">
                  <c:v>0.31499999999999995</c:v>
                </c:pt>
                <c:pt idx="1314">
                  <c:v>0.22500000000000009</c:v>
                </c:pt>
                <c:pt idx="1315">
                  <c:v>0.18500000000000005</c:v>
                </c:pt>
                <c:pt idx="1316">
                  <c:v>0.18500000000000005</c:v>
                </c:pt>
                <c:pt idx="1317">
                  <c:v>0.18500000000000005</c:v>
                </c:pt>
                <c:pt idx="1318">
                  <c:v>0.67999999999999972</c:v>
                </c:pt>
                <c:pt idx="1319">
                  <c:v>0.64999999999999991</c:v>
                </c:pt>
                <c:pt idx="1320">
                  <c:v>0.7799999999999998</c:v>
                </c:pt>
                <c:pt idx="1321">
                  <c:v>0.41999999999999993</c:v>
                </c:pt>
                <c:pt idx="1322">
                  <c:v>0.11500000000000021</c:v>
                </c:pt>
                <c:pt idx="1323">
                  <c:v>0.11500000000000021</c:v>
                </c:pt>
                <c:pt idx="1324">
                  <c:v>0.11500000000000021</c:v>
                </c:pt>
                <c:pt idx="1325">
                  <c:v>0.45000000000000018</c:v>
                </c:pt>
                <c:pt idx="1326">
                  <c:v>0.76499999999999968</c:v>
                </c:pt>
                <c:pt idx="1327">
                  <c:v>1.04</c:v>
                </c:pt>
                <c:pt idx="1328">
                  <c:v>0.91500000000000004</c:v>
                </c:pt>
                <c:pt idx="1329">
                  <c:v>0.35999999999999988</c:v>
                </c:pt>
                <c:pt idx="1330">
                  <c:v>0.35999999999999988</c:v>
                </c:pt>
                <c:pt idx="1331">
                  <c:v>0.35999999999999988</c:v>
                </c:pt>
                <c:pt idx="1332">
                  <c:v>1.2550000000000003</c:v>
                </c:pt>
                <c:pt idx="1333">
                  <c:v>0.80000000000000027</c:v>
                </c:pt>
                <c:pt idx="1334">
                  <c:v>1.29</c:v>
                </c:pt>
                <c:pt idx="1335">
                  <c:v>0.63000000000000034</c:v>
                </c:pt>
                <c:pt idx="1336">
                  <c:v>0.63000000000000034</c:v>
                </c:pt>
                <c:pt idx="1337">
                  <c:v>0.60499999999999998</c:v>
                </c:pt>
                <c:pt idx="1338">
                  <c:v>0.60499999999999998</c:v>
                </c:pt>
                <c:pt idx="1339">
                  <c:v>0.6599999999999997</c:v>
                </c:pt>
                <c:pt idx="1340">
                  <c:v>0.9049999999999998</c:v>
                </c:pt>
                <c:pt idx="1341">
                  <c:v>0.9049999999999998</c:v>
                </c:pt>
                <c:pt idx="1342">
                  <c:v>4.8899999999999988</c:v>
                </c:pt>
                <c:pt idx="1343">
                  <c:v>2.4550000000000001</c:v>
                </c:pt>
                <c:pt idx="1344">
                  <c:v>2.4550000000000001</c:v>
                </c:pt>
                <c:pt idx="1345">
                  <c:v>2.4550000000000001</c:v>
                </c:pt>
                <c:pt idx="1346">
                  <c:v>3.31</c:v>
                </c:pt>
                <c:pt idx="1347">
                  <c:v>1.25</c:v>
                </c:pt>
                <c:pt idx="1348">
                  <c:v>1.0899999999999999</c:v>
                </c:pt>
                <c:pt idx="1349">
                  <c:v>1.29</c:v>
                </c:pt>
                <c:pt idx="1350">
                  <c:v>1.67</c:v>
                </c:pt>
                <c:pt idx="1351">
                  <c:v>1.67</c:v>
                </c:pt>
                <c:pt idx="1352">
                  <c:v>1.67</c:v>
                </c:pt>
                <c:pt idx="1353">
                  <c:v>4.4749999999999996</c:v>
                </c:pt>
                <c:pt idx="1354">
                  <c:v>3.5149999999999997</c:v>
                </c:pt>
                <c:pt idx="1355">
                  <c:v>5.2200000000000006</c:v>
                </c:pt>
                <c:pt idx="1356">
                  <c:v>9.6449999999999996</c:v>
                </c:pt>
                <c:pt idx="1357">
                  <c:v>10.72</c:v>
                </c:pt>
                <c:pt idx="1358">
                  <c:v>10.72</c:v>
                </c:pt>
                <c:pt idx="1359">
                  <c:v>10.72</c:v>
                </c:pt>
                <c:pt idx="1360">
                  <c:v>29.110000000000003</c:v>
                </c:pt>
                <c:pt idx="1361">
                  <c:v>9.5749999999999993</c:v>
                </c:pt>
                <c:pt idx="1362">
                  <c:v>8.07</c:v>
                </c:pt>
                <c:pt idx="1363">
                  <c:v>9.27</c:v>
                </c:pt>
                <c:pt idx="1364">
                  <c:v>4.8350000000000009</c:v>
                </c:pt>
                <c:pt idx="1365">
                  <c:v>4.8350000000000009</c:v>
                </c:pt>
                <c:pt idx="1366">
                  <c:v>4.8350000000000009</c:v>
                </c:pt>
                <c:pt idx="1367">
                  <c:v>4.035000000000001</c:v>
                </c:pt>
                <c:pt idx="1368">
                  <c:v>4.5600000000000005</c:v>
                </c:pt>
                <c:pt idx="1369">
                  <c:v>4.7349999999999994</c:v>
                </c:pt>
                <c:pt idx="1370">
                  <c:v>9.1750000000000007</c:v>
                </c:pt>
                <c:pt idx="1371">
                  <c:v>18.96</c:v>
                </c:pt>
                <c:pt idx="1372">
                  <c:v>18.96</c:v>
                </c:pt>
                <c:pt idx="1373">
                  <c:v>18.96</c:v>
                </c:pt>
                <c:pt idx="1374">
                  <c:v>20.625</c:v>
                </c:pt>
                <c:pt idx="1375">
                  <c:v>11.005000000000001</c:v>
                </c:pt>
                <c:pt idx="1376">
                  <c:v>10.395</c:v>
                </c:pt>
                <c:pt idx="1377">
                  <c:v>7.2249999999999996</c:v>
                </c:pt>
                <c:pt idx="1378">
                  <c:v>4.66</c:v>
                </c:pt>
                <c:pt idx="1379">
                  <c:v>4.66</c:v>
                </c:pt>
                <c:pt idx="1380">
                  <c:v>4.66</c:v>
                </c:pt>
                <c:pt idx="1381">
                  <c:v>4.7149999999999999</c:v>
                </c:pt>
                <c:pt idx="1382">
                  <c:v>4.835</c:v>
                </c:pt>
                <c:pt idx="1383">
                  <c:v>4.57</c:v>
                </c:pt>
                <c:pt idx="1384">
                  <c:v>3.085</c:v>
                </c:pt>
                <c:pt idx="1385">
                  <c:v>2.13</c:v>
                </c:pt>
                <c:pt idx="1386">
                  <c:v>2.13</c:v>
                </c:pt>
                <c:pt idx="1387">
                  <c:v>2.13</c:v>
                </c:pt>
                <c:pt idx="1388">
                  <c:v>2.2250000000000001</c:v>
                </c:pt>
                <c:pt idx="1389">
                  <c:v>2.2400000000000002</c:v>
                </c:pt>
                <c:pt idx="1390">
                  <c:v>2.0549999999999997</c:v>
                </c:pt>
                <c:pt idx="1391">
                  <c:v>1.5</c:v>
                </c:pt>
                <c:pt idx="1392">
                  <c:v>1.4899999999999998</c:v>
                </c:pt>
                <c:pt idx="1393">
                  <c:v>1.4899999999999998</c:v>
                </c:pt>
                <c:pt idx="1394">
                  <c:v>1.4899999999999998</c:v>
                </c:pt>
                <c:pt idx="1395">
                  <c:v>1.5749999999999997</c:v>
                </c:pt>
                <c:pt idx="1396">
                  <c:v>1.9299999999999997</c:v>
                </c:pt>
                <c:pt idx="1397">
                  <c:v>2.9399999999999995</c:v>
                </c:pt>
                <c:pt idx="1398">
                  <c:v>2.2999999999999998</c:v>
                </c:pt>
                <c:pt idx="1399">
                  <c:v>1.8450000000000002</c:v>
                </c:pt>
                <c:pt idx="1400">
                  <c:v>1.8450000000000002</c:v>
                </c:pt>
                <c:pt idx="1401">
                  <c:v>1.8450000000000002</c:v>
                </c:pt>
                <c:pt idx="1402">
                  <c:v>1.8450000000000002</c:v>
                </c:pt>
                <c:pt idx="1403">
                  <c:v>1.5350000000000001</c:v>
                </c:pt>
                <c:pt idx="1404">
                  <c:v>1.4899999999999998</c:v>
                </c:pt>
                <c:pt idx="1405">
                  <c:v>1.6349999999999998</c:v>
                </c:pt>
                <c:pt idx="1406">
                  <c:v>1.42</c:v>
                </c:pt>
                <c:pt idx="1407">
                  <c:v>1.42</c:v>
                </c:pt>
                <c:pt idx="1408">
                  <c:v>1.42</c:v>
                </c:pt>
                <c:pt idx="1409">
                  <c:v>1.6099999999999994</c:v>
                </c:pt>
                <c:pt idx="1410">
                  <c:v>1.3250000000000002</c:v>
                </c:pt>
                <c:pt idx="1411">
                  <c:v>1.1500000000000004</c:v>
                </c:pt>
                <c:pt idx="1412">
                  <c:v>1.38</c:v>
                </c:pt>
                <c:pt idx="1413">
                  <c:v>1.54</c:v>
                </c:pt>
                <c:pt idx="1414">
                  <c:v>1.54</c:v>
                </c:pt>
                <c:pt idx="1415">
                  <c:v>1.54</c:v>
                </c:pt>
                <c:pt idx="1416">
                  <c:v>1.5399999999999996</c:v>
                </c:pt>
                <c:pt idx="1417">
                  <c:v>1.27</c:v>
                </c:pt>
                <c:pt idx="1418">
                  <c:v>2.4</c:v>
                </c:pt>
                <c:pt idx="1419">
                  <c:v>1.7249999999999996</c:v>
                </c:pt>
                <c:pt idx="1420">
                  <c:v>1.2949999999999999</c:v>
                </c:pt>
                <c:pt idx="1421">
                  <c:v>1.2949999999999999</c:v>
                </c:pt>
                <c:pt idx="1422">
                  <c:v>1.2949999999999999</c:v>
                </c:pt>
                <c:pt idx="1423">
                  <c:v>1.1999999999999997</c:v>
                </c:pt>
                <c:pt idx="1424">
                  <c:v>1.2199999999999998</c:v>
                </c:pt>
                <c:pt idx="1425">
                  <c:v>1.1550000000000002</c:v>
                </c:pt>
                <c:pt idx="1426">
                  <c:v>1.4700000000000002</c:v>
                </c:pt>
                <c:pt idx="1427">
                  <c:v>1.4700000000000002</c:v>
                </c:pt>
                <c:pt idx="1428">
                  <c:v>1.4700000000000002</c:v>
                </c:pt>
                <c:pt idx="1429">
                  <c:v>1.5249999999999999</c:v>
                </c:pt>
                <c:pt idx="1430">
                  <c:v>1.69</c:v>
                </c:pt>
                <c:pt idx="1431">
                  <c:v>1.5</c:v>
                </c:pt>
                <c:pt idx="1432">
                  <c:v>1.8049999999999997</c:v>
                </c:pt>
                <c:pt idx="1433">
                  <c:v>0.625</c:v>
                </c:pt>
                <c:pt idx="1434">
                  <c:v>0.33499999999999996</c:v>
                </c:pt>
                <c:pt idx="1435">
                  <c:v>0.33499999999999996</c:v>
                </c:pt>
                <c:pt idx="1436">
                  <c:v>0.33499999999999996</c:v>
                </c:pt>
                <c:pt idx="1437">
                  <c:v>1.02</c:v>
                </c:pt>
                <c:pt idx="1438">
                  <c:v>0.33999999999999986</c:v>
                </c:pt>
                <c:pt idx="1439">
                  <c:v>0.47500000000000009</c:v>
                </c:pt>
                <c:pt idx="1440">
                  <c:v>0.68500000000000005</c:v>
                </c:pt>
                <c:pt idx="1441">
                  <c:v>0.64000000000000012</c:v>
                </c:pt>
                <c:pt idx="1442">
                  <c:v>0.64000000000000012</c:v>
                </c:pt>
                <c:pt idx="1443">
                  <c:v>0.64000000000000012</c:v>
                </c:pt>
                <c:pt idx="1444">
                  <c:v>1.1550000000000002</c:v>
                </c:pt>
                <c:pt idx="1445">
                  <c:v>1.7150000000000003</c:v>
                </c:pt>
                <c:pt idx="1446">
                  <c:v>1.6799999999999997</c:v>
                </c:pt>
                <c:pt idx="1447">
                  <c:v>1.7899999999999996</c:v>
                </c:pt>
                <c:pt idx="1448">
                  <c:v>0.33499999999999996</c:v>
                </c:pt>
                <c:pt idx="1449">
                  <c:v>0.33499999999999996</c:v>
                </c:pt>
                <c:pt idx="1450">
                  <c:v>0.33499999999999996</c:v>
                </c:pt>
                <c:pt idx="1451">
                  <c:v>0.88499999999999979</c:v>
                </c:pt>
                <c:pt idx="1452">
                  <c:v>0.5649999999999995</c:v>
                </c:pt>
                <c:pt idx="1453">
                  <c:v>1.0049999999999994</c:v>
                </c:pt>
                <c:pt idx="1454">
                  <c:v>2.4999999999999996</c:v>
                </c:pt>
                <c:pt idx="1455">
                  <c:v>1.0899999999999999</c:v>
                </c:pt>
                <c:pt idx="1456">
                  <c:v>1.0899999999999999</c:v>
                </c:pt>
                <c:pt idx="1457">
                  <c:v>1.0899999999999999</c:v>
                </c:pt>
                <c:pt idx="1458">
                  <c:v>0.875</c:v>
                </c:pt>
                <c:pt idx="1459">
                  <c:v>1.5699999999999998</c:v>
                </c:pt>
                <c:pt idx="1460">
                  <c:v>2.5250000000000004</c:v>
                </c:pt>
                <c:pt idx="1461">
                  <c:v>1.67</c:v>
                </c:pt>
                <c:pt idx="1462">
                  <c:v>0.79</c:v>
                </c:pt>
                <c:pt idx="1463">
                  <c:v>0.79</c:v>
                </c:pt>
                <c:pt idx="1464">
                  <c:v>0.79</c:v>
                </c:pt>
                <c:pt idx="1465">
                  <c:v>2.1</c:v>
                </c:pt>
                <c:pt idx="1466">
                  <c:v>2.1849999999999996</c:v>
                </c:pt>
                <c:pt idx="1467">
                  <c:v>2.1049999999999995</c:v>
                </c:pt>
                <c:pt idx="1468">
                  <c:v>2.79</c:v>
                </c:pt>
                <c:pt idx="1469">
                  <c:v>1.25</c:v>
                </c:pt>
                <c:pt idx="1470">
                  <c:v>1.25</c:v>
                </c:pt>
                <c:pt idx="1471">
                  <c:v>1.25</c:v>
                </c:pt>
                <c:pt idx="1472">
                  <c:v>1.5899999999999999</c:v>
                </c:pt>
                <c:pt idx="1473">
                  <c:v>1.9649999999999999</c:v>
                </c:pt>
                <c:pt idx="1474">
                  <c:v>3.51</c:v>
                </c:pt>
                <c:pt idx="1475">
                  <c:v>14.28</c:v>
                </c:pt>
                <c:pt idx="1476">
                  <c:v>6.9399999999999995</c:v>
                </c:pt>
                <c:pt idx="1477">
                  <c:v>6.9399999999999995</c:v>
                </c:pt>
                <c:pt idx="1478">
                  <c:v>6.9399999999999995</c:v>
                </c:pt>
                <c:pt idx="1479">
                  <c:v>1.88</c:v>
                </c:pt>
                <c:pt idx="1480">
                  <c:v>1.9799999999999995</c:v>
                </c:pt>
                <c:pt idx="1481">
                  <c:v>1.7300000000000004</c:v>
                </c:pt>
                <c:pt idx="1482">
                  <c:v>1.7300000000000004</c:v>
                </c:pt>
                <c:pt idx="1483">
                  <c:v>1.7300000000000004</c:v>
                </c:pt>
                <c:pt idx="1484">
                  <c:v>1.7300000000000004</c:v>
                </c:pt>
                <c:pt idx="1485">
                  <c:v>1.7300000000000004</c:v>
                </c:pt>
                <c:pt idx="1486">
                  <c:v>2.9249999999999998</c:v>
                </c:pt>
                <c:pt idx="1487">
                  <c:v>1.665</c:v>
                </c:pt>
                <c:pt idx="1488">
                  <c:v>1.7999999999999998</c:v>
                </c:pt>
                <c:pt idx="1489">
                  <c:v>1.7800000000000002</c:v>
                </c:pt>
                <c:pt idx="1490">
                  <c:v>6.2050000000000001</c:v>
                </c:pt>
                <c:pt idx="1491">
                  <c:v>6.2050000000000001</c:v>
                </c:pt>
                <c:pt idx="1492">
                  <c:v>6.2050000000000001</c:v>
                </c:pt>
                <c:pt idx="1493">
                  <c:v>5.4700000000000006</c:v>
                </c:pt>
                <c:pt idx="1494">
                  <c:v>3.8650000000000002</c:v>
                </c:pt>
                <c:pt idx="1495">
                  <c:v>3.7199999999999998</c:v>
                </c:pt>
                <c:pt idx="1496">
                  <c:v>4.9049999999999994</c:v>
                </c:pt>
                <c:pt idx="1497">
                  <c:v>3.3350000000000009</c:v>
                </c:pt>
                <c:pt idx="1498">
                  <c:v>3.3350000000000009</c:v>
                </c:pt>
                <c:pt idx="1499">
                  <c:v>3.3350000000000009</c:v>
                </c:pt>
                <c:pt idx="1500">
                  <c:v>3.2650000000000006</c:v>
                </c:pt>
                <c:pt idx="1501">
                  <c:v>2.3550000000000004</c:v>
                </c:pt>
                <c:pt idx="1502">
                  <c:v>2.29</c:v>
                </c:pt>
                <c:pt idx="1503">
                  <c:v>1.87</c:v>
                </c:pt>
                <c:pt idx="1504">
                  <c:v>2.1550000000000002</c:v>
                </c:pt>
                <c:pt idx="1505">
                  <c:v>2.1550000000000002</c:v>
                </c:pt>
                <c:pt idx="1506">
                  <c:v>2.1550000000000002</c:v>
                </c:pt>
                <c:pt idx="1507">
                  <c:v>1.9550000000000001</c:v>
                </c:pt>
                <c:pt idx="1508">
                  <c:v>2.34</c:v>
                </c:pt>
                <c:pt idx="1509">
                  <c:v>2.3649999999999998</c:v>
                </c:pt>
                <c:pt idx="1510">
                  <c:v>2.3450000000000002</c:v>
                </c:pt>
                <c:pt idx="1511">
                  <c:v>2.4400000000000004</c:v>
                </c:pt>
                <c:pt idx="1512">
                  <c:v>2.4400000000000004</c:v>
                </c:pt>
                <c:pt idx="1513">
                  <c:v>2.4400000000000004</c:v>
                </c:pt>
                <c:pt idx="1514">
                  <c:v>2.4400000000000004</c:v>
                </c:pt>
                <c:pt idx="1515">
                  <c:v>2.4400000000000004</c:v>
                </c:pt>
                <c:pt idx="1516">
                  <c:v>2.2949999999999999</c:v>
                </c:pt>
                <c:pt idx="1517">
                  <c:v>2.5449999999999999</c:v>
                </c:pt>
                <c:pt idx="1518">
                  <c:v>2.5449999999999999</c:v>
                </c:pt>
                <c:pt idx="1519">
                  <c:v>2.5449999999999999</c:v>
                </c:pt>
                <c:pt idx="1520">
                  <c:v>2.5449999999999999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2C99-41DC-A4EF-842E329015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73134592"/>
        <c:axId val="1173133936"/>
        <c:extLst/>
      </c:lineChart>
      <c:dateAx>
        <c:axId val="372359928"/>
        <c:scaling>
          <c:orientation val="minMax"/>
        </c:scaling>
        <c:delete val="0"/>
        <c:axPos val="b"/>
        <c:numFmt formatCode="[$-409]mmm\-yy;@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2363536"/>
        <c:crosses val="autoZero"/>
        <c:auto val="1"/>
        <c:lblOffset val="100"/>
        <c:baseTimeUnit val="days"/>
      </c:dateAx>
      <c:valAx>
        <c:axId val="372363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BCF/d</a:t>
                </a:r>
              </a:p>
            </c:rich>
          </c:tx>
          <c:layout>
            <c:manualLayout>
              <c:xMode val="edge"/>
              <c:yMode val="edge"/>
              <c:x val="2.3923664268427878E-2"/>
              <c:y val="0.4232926262825136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.0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2359928"/>
        <c:crosses val="autoZero"/>
        <c:crossBetween val="between"/>
      </c:valAx>
      <c:valAx>
        <c:axId val="1173133936"/>
        <c:scaling>
          <c:orientation val="minMax"/>
          <c:max val="5"/>
          <c:min val="0"/>
        </c:scaling>
        <c:delete val="0"/>
        <c:axPos val="r"/>
        <c:title>
          <c:tx>
            <c:rich>
              <a:bodyPr rot="5400000" spcFirstLastPara="1" vertOverflow="ellipsis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SoCal</a:t>
                </a:r>
                <a:r>
                  <a:rPr lang="en-US" baseline="0"/>
                  <a:t> City Gate - SoCal Border Price Differential </a:t>
                </a:r>
                <a:r>
                  <a:rPr lang="en-US"/>
                  <a:t> (US$)</a:t>
                </a:r>
              </a:p>
            </c:rich>
          </c:tx>
          <c:layout>
            <c:manualLayout>
              <c:xMode val="edge"/>
              <c:yMode val="edge"/>
              <c:x val="0.9743296649015748"/>
              <c:y val="0.2120851194950664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5400000" spcFirstLastPara="1" vertOverflow="ellipsis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.0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3134592"/>
        <c:crosses val="max"/>
        <c:crossBetween val="between"/>
      </c:valAx>
      <c:catAx>
        <c:axId val="11731345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173133936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2279155986395689E-2"/>
          <c:y val="0.94374491201591348"/>
          <c:w val="0.80811774410532089"/>
          <c:h val="4.212830960304705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C0A4B2F-D4BB-46F2-96E8-B4835E8E7F8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4F34F73-A106-40E1-8BA8-BC3F18F533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4889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965198B-1698-418D-9C4B-294FC5C686B8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6913"/>
            <a:ext cx="6194425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941A0F7-0039-402F-B822-DAFDAA394C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4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0485" y="1474976"/>
            <a:ext cx="4887825" cy="1470025"/>
          </a:xfrm>
        </p:spPr>
        <p:txBody>
          <a:bodyPr anchor="b">
            <a:noAutofit/>
          </a:bodyPr>
          <a:lstStyle>
            <a:lvl1pPr algn="l">
              <a:lnSpc>
                <a:spcPts val="6000"/>
              </a:lnSpc>
              <a:defRPr sz="6300" spc="-71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8573" y="2945500"/>
            <a:ext cx="4855458" cy="1657519"/>
          </a:xfrm>
        </p:spPr>
        <p:txBody>
          <a:bodyPr>
            <a:normAutofit/>
          </a:bodyPr>
          <a:lstStyle>
            <a:lvl1pPr marL="0" indent="0" algn="l">
              <a:buNone/>
              <a:defRPr sz="2250" spc="-40" baseline="0">
                <a:solidFill>
                  <a:schemeClr val="tx1"/>
                </a:solidFill>
                <a:latin typeface="Calibri Light" panose="020F0302020204030204" pitchFamily="34" charset="0"/>
              </a:defRPr>
            </a:lvl1pPr>
            <a:lvl2pPr marL="457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0231" y="6412736"/>
            <a:ext cx="2097372" cy="279580"/>
          </a:xfrm>
        </p:spPr>
        <p:txBody>
          <a:bodyPr/>
          <a:lstStyle>
            <a:lvl1pPr>
              <a:defRPr sz="1600">
                <a:solidFill>
                  <a:srgbClr val="FF0000"/>
                </a:solidFill>
                <a:latin typeface="+mn-lt"/>
              </a:defRPr>
            </a:lvl1pPr>
          </a:lstStyle>
          <a:p>
            <a:fld id="{BC38AE5B-E581-4E56-A653-EB49B1FA12DC}" type="datetime4">
              <a:rPr lang="en-US" smtClean="0"/>
              <a:pPr/>
              <a:t>January 10,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275269" y="6319880"/>
            <a:ext cx="3644300" cy="352004"/>
          </a:xfrm>
        </p:spPr>
        <p:txBody>
          <a:bodyPr/>
          <a:lstStyle>
            <a:lvl1pPr algn="r">
              <a:defRPr sz="11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208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282580" indent="-282580">
              <a:defRPr sz="2399"/>
            </a:lvl1pPr>
            <a:lvl2pPr marL="687399" indent="-230192">
              <a:defRPr sz="2000"/>
            </a:lvl2pPr>
            <a:lvl3pPr marL="1084281" indent="-227017">
              <a:defRPr sz="1800"/>
            </a:lvl3pPr>
            <a:lvl4pPr marL="1489100" indent="-234953">
              <a:defRPr sz="1600"/>
            </a:lvl4pPr>
            <a:lvl5pPr marL="1828831" indent="-169866"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anchor="b"/>
          <a:lstStyle/>
          <a:p>
            <a:fld id="{83A06F97-4A55-4A9B-8734-1793D43E961D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anchor="b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334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3257" y="782642"/>
            <a:ext cx="5383398" cy="4986983"/>
          </a:xfrm>
        </p:spPr>
        <p:txBody>
          <a:bodyPr>
            <a:normAutofit/>
          </a:bodyPr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6591" y="782642"/>
            <a:ext cx="5559227" cy="4986983"/>
          </a:xfrm>
        </p:spPr>
        <p:txBody>
          <a:bodyPr>
            <a:normAutofit/>
          </a:bodyPr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599E-11F4-423F-AD39-2AE7C25A9581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507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3257" y="782642"/>
            <a:ext cx="5383398" cy="4986983"/>
          </a:xfrm>
        </p:spPr>
        <p:txBody>
          <a:bodyPr>
            <a:normAutofit/>
          </a:bodyPr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599E-11F4-423F-AD39-2AE7C25A9581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74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6591" y="782642"/>
            <a:ext cx="5559227" cy="4986983"/>
          </a:xfrm>
        </p:spPr>
        <p:txBody>
          <a:bodyPr>
            <a:normAutofit/>
          </a:bodyPr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599E-11F4-423F-AD39-2AE7C25A9581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245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3257" y="782642"/>
            <a:ext cx="5383398" cy="4986983"/>
          </a:xfrm>
        </p:spPr>
        <p:txBody>
          <a:bodyPr>
            <a:normAutofit/>
          </a:bodyPr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6591" y="3505200"/>
            <a:ext cx="5559227" cy="2646362"/>
          </a:xfrm>
        </p:spPr>
        <p:txBody>
          <a:bodyPr>
            <a:normAutofit/>
          </a:bodyPr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3599E-11F4-423F-AD39-2AE7C25A9581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3"/>
          <p:cNvSpPr>
            <a:spLocks noGrp="1"/>
          </p:cNvSpPr>
          <p:nvPr>
            <p:ph sz="half" idx="13"/>
          </p:nvPr>
        </p:nvSpPr>
        <p:spPr>
          <a:xfrm>
            <a:off x="6206591" y="782638"/>
            <a:ext cx="5559227" cy="2646362"/>
          </a:xfrm>
        </p:spPr>
        <p:txBody>
          <a:bodyPr>
            <a:normAutofit/>
          </a:bodyPr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979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2138" y="782638"/>
            <a:ext cx="5385514" cy="63976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207" indent="0">
              <a:buNone/>
              <a:defRPr sz="2000" b="1"/>
            </a:lvl2pPr>
            <a:lvl3pPr marL="914415" indent="0">
              <a:buNone/>
              <a:defRPr sz="1800" b="1"/>
            </a:lvl3pPr>
            <a:lvl4pPr marL="1371622" indent="0">
              <a:buNone/>
              <a:defRPr sz="1600" b="1"/>
            </a:lvl4pPr>
            <a:lvl5pPr marL="1828831" indent="0">
              <a:buNone/>
              <a:defRPr sz="1600" b="1"/>
            </a:lvl5pPr>
            <a:lvl6pPr marL="2286038" indent="0">
              <a:buNone/>
              <a:defRPr sz="1600" b="1"/>
            </a:lvl6pPr>
            <a:lvl7pPr marL="2743246" indent="0">
              <a:buNone/>
              <a:defRPr sz="1600" b="1"/>
            </a:lvl7pPr>
            <a:lvl8pPr marL="3200453" indent="0">
              <a:buNone/>
              <a:defRPr sz="1600" b="1"/>
            </a:lvl8pPr>
            <a:lvl9pPr marL="365766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2138" y="1422403"/>
            <a:ext cx="5385514" cy="4153097"/>
          </a:xfrm>
        </p:spPr>
        <p:txBody>
          <a:bodyPr/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0635" y="782638"/>
            <a:ext cx="5502356" cy="639762"/>
          </a:xfrm>
        </p:spPr>
        <p:txBody>
          <a:bodyPr anchor="b"/>
          <a:lstStyle>
            <a:lvl1pPr marL="0" indent="0">
              <a:buNone/>
              <a:defRPr sz="2399" b="1"/>
            </a:lvl1pPr>
            <a:lvl2pPr marL="457207" indent="0">
              <a:buNone/>
              <a:defRPr sz="2000" b="1"/>
            </a:lvl2pPr>
            <a:lvl3pPr marL="914415" indent="0">
              <a:buNone/>
              <a:defRPr sz="1800" b="1"/>
            </a:lvl3pPr>
            <a:lvl4pPr marL="1371622" indent="0">
              <a:buNone/>
              <a:defRPr sz="1600" b="1"/>
            </a:lvl4pPr>
            <a:lvl5pPr marL="1828831" indent="0">
              <a:buNone/>
              <a:defRPr sz="1600" b="1"/>
            </a:lvl5pPr>
            <a:lvl6pPr marL="2286038" indent="0">
              <a:buNone/>
              <a:defRPr sz="1600" b="1"/>
            </a:lvl6pPr>
            <a:lvl7pPr marL="2743246" indent="0">
              <a:buNone/>
              <a:defRPr sz="1600" b="1"/>
            </a:lvl7pPr>
            <a:lvl8pPr marL="3200453" indent="0">
              <a:buNone/>
              <a:defRPr sz="1600" b="1"/>
            </a:lvl8pPr>
            <a:lvl9pPr marL="3657661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635" y="1422403"/>
            <a:ext cx="5502356" cy="4153097"/>
          </a:xfrm>
        </p:spPr>
        <p:txBody>
          <a:bodyPr/>
          <a:lstStyle>
            <a:lvl1pPr>
              <a:defRPr sz="2399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60D30-69A3-4305-A547-F7F6962890AE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74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B58E8-A147-4CC3-8F52-D7E3069A71D2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Placeholder 1"/>
          <p:cNvSpPr>
            <a:spLocks noGrp="1"/>
          </p:cNvSpPr>
          <p:nvPr>
            <p:ph type="title"/>
          </p:nvPr>
        </p:nvSpPr>
        <p:spPr>
          <a:xfrm>
            <a:off x="485522" y="4"/>
            <a:ext cx="11280298" cy="606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310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52BDA-F058-4D99-B7B7-F08D9C0F579B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34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88825" cy="630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5522" y="4"/>
            <a:ext cx="11280298" cy="606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3257" y="782642"/>
            <a:ext cx="10969943" cy="4808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2141" y="6570733"/>
            <a:ext cx="2097372" cy="279580"/>
          </a:xfrm>
          <a:prstGeom prst="rect">
            <a:avLst/>
          </a:prstGeom>
        </p:spPr>
        <p:txBody>
          <a:bodyPr vert="horz" lIns="91440" tIns="0" rIns="45720" bIns="45720" rtlCol="0" anchor="b"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fld id="{C8020209-80BD-456C-B0D9-63B965A89E30}" type="datetime4">
              <a:rPr lang="en-US" smtClean="0"/>
              <a:pPr/>
              <a:t>January 10, 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570733"/>
            <a:ext cx="3859795" cy="279580"/>
          </a:xfrm>
          <a:prstGeom prst="rect">
            <a:avLst/>
          </a:prstGeom>
        </p:spPr>
        <p:txBody>
          <a:bodyPr vert="horz" lIns="91440" tIns="0" rIns="45720" bIns="45720" rtlCol="0" anchor="b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" y="6570733"/>
            <a:ext cx="592138" cy="279580"/>
          </a:xfrm>
          <a:prstGeom prst="rect">
            <a:avLst/>
          </a:prstGeom>
        </p:spPr>
        <p:txBody>
          <a:bodyPr vert="horz" lIns="91440" tIns="0" rIns="45720" bIns="45720" rtlCol="0" anchor="b"/>
          <a:lstStyle>
            <a:lvl1pPr algn="l">
              <a:defRPr sz="1250">
                <a:solidFill>
                  <a:schemeClr val="bg1"/>
                </a:solidFill>
              </a:defRPr>
            </a:lvl1pPr>
          </a:lstStyle>
          <a:p>
            <a:fld id="{431AFD6F-3874-43D7-B664-445E2F2F06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027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6" r:id="rId4"/>
    <p:sldLayoutId id="2147483657" r:id="rId5"/>
    <p:sldLayoutId id="2147483658" r:id="rId6"/>
    <p:sldLayoutId id="2147483653" r:id="rId7"/>
    <p:sldLayoutId id="2147483654" r:id="rId8"/>
    <p:sldLayoutId id="2147483655" r:id="rId9"/>
  </p:sldLayoutIdLst>
  <p:hf hdr="0" ftr="0"/>
  <p:txStyles>
    <p:titleStyle>
      <a:lvl1pPr algn="l" defTabSz="914415" rtl="0" eaLnBrk="1" latinLnBrk="0" hangingPunct="1">
        <a:spcBef>
          <a:spcPct val="0"/>
        </a:spcBef>
        <a:buNone/>
        <a:defRPr sz="300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80" indent="-282580" algn="l" defTabSz="914415" rtl="0" eaLnBrk="1" latinLnBrk="0" hangingPunct="1">
        <a:spcBef>
          <a:spcPct val="20000"/>
        </a:spcBef>
        <a:buClr>
          <a:schemeClr val="accent1"/>
        </a:buClr>
        <a:buSzPct val="105000"/>
        <a:buFont typeface="Arial" panose="020B0604020202020204" pitchFamily="34" charset="0"/>
        <a:buChar char="•"/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87399" indent="-230192" algn="l" defTabSz="914415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0" indent="-228604" algn="l" defTabSz="914415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7" indent="-228604" algn="l" defTabSz="914415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34" indent="-228604" algn="l" defTabSz="914415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42" indent="-228604" algn="l" defTabSz="914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49" indent="-228604" algn="l" defTabSz="914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57" indent="-228604" algn="l" defTabSz="914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64" indent="-228604" algn="l" defTabSz="91441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91441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0481" y="1135784"/>
            <a:ext cx="10722786" cy="1809214"/>
          </a:xfrm>
        </p:spPr>
        <p:txBody>
          <a:bodyPr/>
          <a:lstStyle/>
          <a:p>
            <a:r>
              <a:rPr lang="en-US" sz="5400" dirty="0"/>
              <a:t>Joint Agency Workshop on Southern California Natural Gas Prices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809" y="3638197"/>
            <a:ext cx="4855458" cy="2239343"/>
          </a:xfrm>
        </p:spPr>
        <p:txBody>
          <a:bodyPr>
            <a:normAutofit lnSpcReduction="10000"/>
          </a:bodyPr>
          <a:lstStyle/>
          <a:p>
            <a:pPr algn="r"/>
            <a:r>
              <a:rPr lang="en-US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Evelyn Kahl</a:t>
            </a:r>
          </a:p>
          <a:p>
            <a:pPr algn="r"/>
            <a:r>
              <a:rPr lang="en-US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algn="r"/>
            <a:r>
              <a:rPr lang="en-US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Indicated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Shippers and                         Energy Producers and Users Coalition</a:t>
            </a:r>
          </a:p>
          <a:p>
            <a:pPr algn="r"/>
            <a:endParaRPr lang="en-US" dirty="0" smtClean="0"/>
          </a:p>
          <a:p>
            <a:pPr algn="r"/>
            <a:r>
              <a:rPr lang="en-US" dirty="0" smtClean="0"/>
              <a:t>January 11, 2019</a:t>
            </a:r>
            <a:endParaRPr lang="en-US" dirty="0"/>
          </a:p>
          <a:p>
            <a:pPr algn="r"/>
            <a:endParaRPr lang="en-US" dirty="0" smtClean="0"/>
          </a:p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09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6D1C46-B18A-42B6-BBCD-7126E994F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255" y="765421"/>
            <a:ext cx="7851795" cy="5155816"/>
          </a:xfrm>
          <a:prstGeom prst="rect">
            <a:avLst/>
          </a:prstGeom>
        </p:spPr>
      </p:pic>
      <p:sp>
        <p:nvSpPr>
          <p:cNvPr id="6" name="Multiplication Sign 5">
            <a:extLst>
              <a:ext uri="{FF2B5EF4-FFF2-40B4-BE49-F238E27FC236}">
                <a16:creationId xmlns:a16="http://schemas.microsoft.com/office/drawing/2014/main" id="{B06FD1DF-99D8-4052-A70E-6630790D55AA}"/>
              </a:ext>
            </a:extLst>
          </p:cNvPr>
          <p:cNvSpPr/>
          <p:nvPr/>
        </p:nvSpPr>
        <p:spPr>
          <a:xfrm>
            <a:off x="6331073" y="2681760"/>
            <a:ext cx="374764" cy="377196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7" name="Multiplication Sign 6">
            <a:extLst>
              <a:ext uri="{FF2B5EF4-FFF2-40B4-BE49-F238E27FC236}">
                <a16:creationId xmlns:a16="http://schemas.microsoft.com/office/drawing/2014/main" id="{6615498C-131A-4874-A555-7F7DBFA11375}"/>
              </a:ext>
            </a:extLst>
          </p:cNvPr>
          <p:cNvSpPr/>
          <p:nvPr/>
        </p:nvSpPr>
        <p:spPr>
          <a:xfrm>
            <a:off x="8483534" y="2578334"/>
            <a:ext cx="374764" cy="377196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8" name="Multiplication Sign 7">
            <a:extLst>
              <a:ext uri="{FF2B5EF4-FFF2-40B4-BE49-F238E27FC236}">
                <a16:creationId xmlns:a16="http://schemas.microsoft.com/office/drawing/2014/main" id="{7BCC7198-AC6F-4FE2-8160-12D041A9A768}"/>
              </a:ext>
            </a:extLst>
          </p:cNvPr>
          <p:cNvSpPr/>
          <p:nvPr/>
        </p:nvSpPr>
        <p:spPr>
          <a:xfrm>
            <a:off x="7190110" y="3240407"/>
            <a:ext cx="374764" cy="377196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790D4176-1DB7-4FBF-B53C-FA1837F17DC9}"/>
              </a:ext>
            </a:extLst>
          </p:cNvPr>
          <p:cNvSpPr/>
          <p:nvPr/>
        </p:nvSpPr>
        <p:spPr>
          <a:xfrm rot="5400000">
            <a:off x="9254219" y="2542577"/>
            <a:ext cx="218752" cy="365709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44DE9B7A-AE7D-4848-9F3D-56BA20367AE2}"/>
              </a:ext>
            </a:extLst>
          </p:cNvPr>
          <p:cNvSpPr/>
          <p:nvPr/>
        </p:nvSpPr>
        <p:spPr>
          <a:xfrm rot="5400000">
            <a:off x="9098741" y="2323824"/>
            <a:ext cx="218752" cy="365709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3" name="Arrow: Down 12">
            <a:extLst>
              <a:ext uri="{FF2B5EF4-FFF2-40B4-BE49-F238E27FC236}">
                <a16:creationId xmlns:a16="http://schemas.microsoft.com/office/drawing/2014/main" id="{E8E27ABF-1A7F-45BC-8ADD-2A60138044F6}"/>
              </a:ext>
            </a:extLst>
          </p:cNvPr>
          <p:cNvSpPr/>
          <p:nvPr/>
        </p:nvSpPr>
        <p:spPr>
          <a:xfrm rot="5400000">
            <a:off x="9296876" y="3893994"/>
            <a:ext cx="218752" cy="365709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1F13C710-15D6-47C7-82D5-62E00EE95C5D}"/>
              </a:ext>
            </a:extLst>
          </p:cNvPr>
          <p:cNvSpPr/>
          <p:nvPr/>
        </p:nvSpPr>
        <p:spPr>
          <a:xfrm rot="10800000">
            <a:off x="6596459" y="5481693"/>
            <a:ext cx="218752" cy="365709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5" name="Arrow: Down 14">
            <a:extLst>
              <a:ext uri="{FF2B5EF4-FFF2-40B4-BE49-F238E27FC236}">
                <a16:creationId xmlns:a16="http://schemas.microsoft.com/office/drawing/2014/main" id="{D25AFCE7-7D14-4AC4-AAF8-4EC620EA4CAE}"/>
              </a:ext>
            </a:extLst>
          </p:cNvPr>
          <p:cNvSpPr/>
          <p:nvPr/>
        </p:nvSpPr>
        <p:spPr>
          <a:xfrm>
            <a:off x="4602178" y="1925086"/>
            <a:ext cx="218752" cy="365709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423C6F70-4E03-4123-9F2C-8380830180EA}"/>
              </a:ext>
            </a:extLst>
          </p:cNvPr>
          <p:cNvSpPr/>
          <p:nvPr/>
        </p:nvSpPr>
        <p:spPr>
          <a:xfrm>
            <a:off x="4383425" y="1646458"/>
            <a:ext cx="218752" cy="365709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2F2418D4-FCF2-48AF-A201-D1BEA6091816}"/>
              </a:ext>
            </a:extLst>
          </p:cNvPr>
          <p:cNvSpPr/>
          <p:nvPr/>
        </p:nvSpPr>
        <p:spPr>
          <a:xfrm rot="16200000">
            <a:off x="3805464" y="1998564"/>
            <a:ext cx="218752" cy="365709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A3269A9-B5A2-4BDD-8DD8-1988517A217E}"/>
              </a:ext>
            </a:extLst>
          </p:cNvPr>
          <p:cNvSpPr txBox="1"/>
          <p:nvPr/>
        </p:nvSpPr>
        <p:spPr>
          <a:xfrm>
            <a:off x="9025266" y="4126176"/>
            <a:ext cx="1426319" cy="194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1210 MMCFD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4714522-A45C-4720-B5B8-A8C707C94431}"/>
              </a:ext>
            </a:extLst>
          </p:cNvPr>
          <p:cNvSpPr txBox="1"/>
          <p:nvPr/>
        </p:nvSpPr>
        <p:spPr>
          <a:xfrm>
            <a:off x="9121225" y="2815040"/>
            <a:ext cx="1426319" cy="194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540 MMCFD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BA31DF1-F659-4524-9B87-D009AAB933B8}"/>
              </a:ext>
            </a:extLst>
          </p:cNvPr>
          <p:cNvSpPr txBox="1"/>
          <p:nvPr/>
        </p:nvSpPr>
        <p:spPr>
          <a:xfrm>
            <a:off x="6113058" y="2328041"/>
            <a:ext cx="1426319" cy="194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550 MMCFD</a:t>
            </a:r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8776B822-37A7-4FFA-B6FF-71E46627D24E}"/>
              </a:ext>
            </a:extLst>
          </p:cNvPr>
          <p:cNvSpPr/>
          <p:nvPr/>
        </p:nvSpPr>
        <p:spPr>
          <a:xfrm>
            <a:off x="6021237" y="2125591"/>
            <a:ext cx="218752" cy="315305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52DFA5E-9285-4FDB-BCD9-DE2BE3789095}"/>
              </a:ext>
            </a:extLst>
          </p:cNvPr>
          <p:cNvSpPr txBox="1"/>
          <p:nvPr/>
        </p:nvSpPr>
        <p:spPr>
          <a:xfrm>
            <a:off x="6664334" y="5551691"/>
            <a:ext cx="1426319" cy="194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400 MMCFD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8544B2F-B98C-44F4-8EAC-056235AC990C}"/>
              </a:ext>
            </a:extLst>
          </p:cNvPr>
          <p:cNvSpPr txBox="1"/>
          <p:nvPr/>
        </p:nvSpPr>
        <p:spPr>
          <a:xfrm>
            <a:off x="3365819" y="3343325"/>
            <a:ext cx="1426319" cy="194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7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150 MMCFD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20010F9-2F63-4EC8-B8E2-6EC4694F4F39}"/>
              </a:ext>
            </a:extLst>
          </p:cNvPr>
          <p:cNvSpPr/>
          <p:nvPr/>
        </p:nvSpPr>
        <p:spPr>
          <a:xfrm>
            <a:off x="3566707" y="2757506"/>
            <a:ext cx="601219" cy="22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302A5DF-ABE8-4719-A45B-DB6D5690D47A}"/>
              </a:ext>
            </a:extLst>
          </p:cNvPr>
          <p:cNvSpPr/>
          <p:nvPr/>
        </p:nvSpPr>
        <p:spPr>
          <a:xfrm>
            <a:off x="5040703" y="2768918"/>
            <a:ext cx="462995" cy="205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ED8EAEB-FA9F-42EB-8EB2-3C155D75377D}"/>
              </a:ext>
            </a:extLst>
          </p:cNvPr>
          <p:cNvSpPr/>
          <p:nvPr/>
        </p:nvSpPr>
        <p:spPr>
          <a:xfrm>
            <a:off x="4528154" y="3773655"/>
            <a:ext cx="601219" cy="225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891A67AA-971E-4A3D-B94A-EAE393DFE12A}"/>
              </a:ext>
            </a:extLst>
          </p:cNvPr>
          <p:cNvSpPr/>
          <p:nvPr/>
        </p:nvSpPr>
        <p:spPr>
          <a:xfrm>
            <a:off x="4753153" y="3251091"/>
            <a:ext cx="219079" cy="225703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DDE7DD6-5067-4C26-8CCB-6ADF9BE6D2CA}"/>
              </a:ext>
            </a:extLst>
          </p:cNvPr>
          <p:cNvSpPr txBox="1"/>
          <p:nvPr/>
        </p:nvSpPr>
        <p:spPr>
          <a:xfrm>
            <a:off x="1817085" y="4091469"/>
            <a:ext cx="2637144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1600" b="1" i="1" u="sng" dirty="0">
              <a:solidFill>
                <a:srgbClr val="C00000"/>
              </a:solidFill>
            </a:endParaRPr>
          </a:p>
          <a:p>
            <a:endParaRPr lang="en-US" sz="1600" b="1" i="1" u="sng" dirty="0">
              <a:solidFill>
                <a:srgbClr val="C00000"/>
              </a:solidFill>
            </a:endParaRPr>
          </a:p>
          <a:p>
            <a:endParaRPr lang="en-US" sz="1600" b="1" i="1" u="sng" dirty="0">
              <a:solidFill>
                <a:srgbClr val="C00000"/>
              </a:solidFill>
            </a:endParaRPr>
          </a:p>
          <a:p>
            <a:endParaRPr lang="en-US" sz="1600" b="1" i="1" u="sng" dirty="0">
              <a:solidFill>
                <a:srgbClr val="C00000"/>
              </a:solidFill>
            </a:endParaRPr>
          </a:p>
          <a:p>
            <a:endParaRPr lang="en-US" sz="1600" b="1" i="1" u="sng" dirty="0">
              <a:solidFill>
                <a:srgbClr val="C00000"/>
              </a:solidFill>
            </a:endParaRPr>
          </a:p>
          <a:p>
            <a:endParaRPr lang="en-US" sz="1600" b="1" i="1" u="sng" dirty="0">
              <a:solidFill>
                <a:srgbClr val="C00000"/>
              </a:solidFill>
            </a:endParaRPr>
          </a:p>
          <a:p>
            <a:endParaRPr lang="en-US" sz="1600" b="1" i="1" dirty="0">
              <a:solidFill>
                <a:srgbClr val="C00000"/>
              </a:solidFill>
            </a:endParaRPr>
          </a:p>
        </p:txBody>
      </p:sp>
      <p:sp>
        <p:nvSpPr>
          <p:cNvPr id="29" name="Multiplication Sign 28">
            <a:extLst>
              <a:ext uri="{FF2B5EF4-FFF2-40B4-BE49-F238E27FC236}">
                <a16:creationId xmlns:a16="http://schemas.microsoft.com/office/drawing/2014/main" id="{F5E75A1D-56BA-4A22-886D-B1DBE1AAED84}"/>
              </a:ext>
            </a:extLst>
          </p:cNvPr>
          <p:cNvSpPr/>
          <p:nvPr/>
        </p:nvSpPr>
        <p:spPr>
          <a:xfrm>
            <a:off x="8709975" y="3898289"/>
            <a:ext cx="374764" cy="377196"/>
          </a:xfrm>
          <a:prstGeom prst="mathMultiply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2" name="TextBox 1"/>
          <p:cNvSpPr txBox="1"/>
          <p:nvPr/>
        </p:nvSpPr>
        <p:spPr>
          <a:xfrm>
            <a:off x="8627078" y="1713710"/>
            <a:ext cx="1192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Line 3000</a:t>
            </a:r>
          </a:p>
        </p:txBody>
      </p:sp>
      <p:cxnSp>
        <p:nvCxnSpPr>
          <p:cNvPr id="4" name="Straight Arrow Connector 3"/>
          <p:cNvCxnSpPr>
            <a:stCxn id="2" idx="2"/>
            <a:endCxn id="7" idx="1"/>
          </p:cNvCxnSpPr>
          <p:nvPr/>
        </p:nvCxnSpPr>
        <p:spPr>
          <a:xfrm flipH="1">
            <a:off x="8768289" y="2083042"/>
            <a:ext cx="455110" cy="58588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255810" y="1677771"/>
            <a:ext cx="1192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Lines 4000/235</a:t>
            </a:r>
          </a:p>
        </p:txBody>
      </p:sp>
      <p:cxnSp>
        <p:nvCxnSpPr>
          <p:cNvPr id="34" name="Straight Arrow Connector 33"/>
          <p:cNvCxnSpPr>
            <a:stCxn id="20" idx="0"/>
          </p:cNvCxnSpPr>
          <p:nvPr/>
        </p:nvCxnSpPr>
        <p:spPr>
          <a:xfrm flipH="1">
            <a:off x="6726354" y="2328041"/>
            <a:ext cx="99864" cy="6274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Title 4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SoCalGas</a:t>
            </a:r>
            <a:r>
              <a:rPr lang="en-US" dirty="0" smtClean="0"/>
              <a:t> System Receipt Points and Constraints</a:t>
            </a:r>
            <a:endParaRPr lang="en-US" dirty="0"/>
          </a:p>
        </p:txBody>
      </p:sp>
      <p:sp>
        <p:nvSpPr>
          <p:cNvPr id="42" name="Multiplication Sign 7">
            <a:extLst>
              <a:ext uri="{FF2B5EF4-FFF2-40B4-BE49-F238E27FC236}">
                <a16:creationId xmlns:a16="http://schemas.microsoft.com/office/drawing/2014/main" id="{7BCC7198-AC6F-4FE2-8160-12D041A9A768}"/>
              </a:ext>
            </a:extLst>
          </p:cNvPr>
          <p:cNvSpPr/>
          <p:nvPr/>
        </p:nvSpPr>
        <p:spPr>
          <a:xfrm>
            <a:off x="3850762" y="1747973"/>
            <a:ext cx="374764" cy="377196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43" name="TextBox 42"/>
          <p:cNvSpPr txBox="1"/>
          <p:nvPr/>
        </p:nvSpPr>
        <p:spPr>
          <a:xfrm>
            <a:off x="3135659" y="1000125"/>
            <a:ext cx="1192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Line 85</a:t>
            </a:r>
          </a:p>
        </p:txBody>
      </p:sp>
      <p:cxnSp>
        <p:nvCxnSpPr>
          <p:cNvPr id="44" name="Straight Arrow Connector 43"/>
          <p:cNvCxnSpPr>
            <a:endCxn id="42" idx="0"/>
          </p:cNvCxnSpPr>
          <p:nvPr/>
        </p:nvCxnSpPr>
        <p:spPr>
          <a:xfrm>
            <a:off x="3771813" y="1398177"/>
            <a:ext cx="168959" cy="4403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Multiplication Sign 7">
            <a:extLst>
              <a:ext uri="{FF2B5EF4-FFF2-40B4-BE49-F238E27FC236}">
                <a16:creationId xmlns:a16="http://schemas.microsoft.com/office/drawing/2014/main" id="{7BCC7198-AC6F-4FE2-8160-12D041A9A768}"/>
              </a:ext>
            </a:extLst>
          </p:cNvPr>
          <p:cNvSpPr/>
          <p:nvPr/>
        </p:nvSpPr>
        <p:spPr>
          <a:xfrm>
            <a:off x="6638831" y="3567350"/>
            <a:ext cx="374764" cy="377196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39" name="Multiplication Sign 5">
            <a:extLst>
              <a:ext uri="{FF2B5EF4-FFF2-40B4-BE49-F238E27FC236}">
                <a16:creationId xmlns:a16="http://schemas.microsoft.com/office/drawing/2014/main" id="{B06FD1DF-99D8-4052-A70E-6630790D55AA}"/>
              </a:ext>
            </a:extLst>
          </p:cNvPr>
          <p:cNvSpPr/>
          <p:nvPr/>
        </p:nvSpPr>
        <p:spPr>
          <a:xfrm>
            <a:off x="6383630" y="3015601"/>
            <a:ext cx="374764" cy="377196"/>
          </a:xfrm>
          <a:prstGeom prst="mathMultiply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9"/>
          </a:p>
        </p:txBody>
      </p:sp>
      <p:sp>
        <p:nvSpPr>
          <p:cNvPr id="36" name="TextBox 35"/>
          <p:cNvSpPr txBox="1"/>
          <p:nvPr/>
        </p:nvSpPr>
        <p:spPr>
          <a:xfrm>
            <a:off x="2259252" y="5753591"/>
            <a:ext cx="13074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292604"/>
              </p:ext>
            </p:extLst>
          </p:nvPr>
        </p:nvGraphicFramePr>
        <p:xfrm>
          <a:off x="1597429" y="5001431"/>
          <a:ext cx="3820879" cy="1197372"/>
        </p:xfrm>
        <a:graphic>
          <a:graphicData uri="http://schemas.openxmlformats.org/drawingml/2006/table">
            <a:tbl>
              <a:tblPr/>
              <a:tblGrid>
                <a:gridCol w="1441651">
                  <a:extLst>
                    <a:ext uri="{9D8B030D-6E8A-4147-A177-3AD203B41FA5}">
                      <a16:colId xmlns:a16="http://schemas.microsoft.com/office/drawing/2014/main" val="1021645018"/>
                    </a:ext>
                  </a:extLst>
                </a:gridCol>
                <a:gridCol w="793076">
                  <a:extLst>
                    <a:ext uri="{9D8B030D-6E8A-4147-A177-3AD203B41FA5}">
                      <a16:colId xmlns:a16="http://schemas.microsoft.com/office/drawing/2014/main" val="1156059504"/>
                    </a:ext>
                  </a:extLst>
                </a:gridCol>
                <a:gridCol w="793076">
                  <a:extLst>
                    <a:ext uri="{9D8B030D-6E8A-4147-A177-3AD203B41FA5}">
                      <a16:colId xmlns:a16="http://schemas.microsoft.com/office/drawing/2014/main" val="1460108665"/>
                    </a:ext>
                  </a:extLst>
                </a:gridCol>
                <a:gridCol w="793076">
                  <a:extLst>
                    <a:ext uri="{9D8B030D-6E8A-4147-A177-3AD203B41FA5}">
                      <a16:colId xmlns:a16="http://schemas.microsoft.com/office/drawing/2014/main" val="2650825028"/>
                    </a:ext>
                  </a:extLst>
                </a:gridCol>
              </a:tblGrid>
              <a:tr h="299343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Capacity (Bcf)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Jan-15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Oct-17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Jan-19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2703174"/>
                  </a:ext>
                </a:extLst>
              </a:tr>
              <a:tr h="299343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Receipt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4.0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2.5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2.9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8781238"/>
                  </a:ext>
                </a:extLst>
              </a:tr>
              <a:tr h="299343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Withdrawal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3.6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1.0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0818363"/>
                  </a:ext>
                </a:extLst>
              </a:tr>
              <a:tr h="299343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7.6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3.5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3.9</a:t>
                      </a:r>
                    </a:p>
                  </a:txBody>
                  <a:tcPr marL="9526" marR="9526" marT="9526" marB="0" anchor="b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466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72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Effects of Constraints on Border-City Gate Differential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06F97-4A55-4A9B-8734-1793D43E961D}" type="datetime4">
              <a:rPr lang="en-US" smtClean="0"/>
              <a:pPr/>
              <a:t>January 10, 2019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F31113D5-2702-4A44-BCF7-2689B11351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418182"/>
              </p:ext>
            </p:extLst>
          </p:nvPr>
        </p:nvGraphicFramePr>
        <p:xfrm>
          <a:off x="485523" y="804673"/>
          <a:ext cx="10705391" cy="5906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3494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B58E8-A147-4CC3-8F52-D7E3069A71D2}" type="datetime4">
              <a:rPr lang="en-US" smtClean="0"/>
              <a:t>January 10, 2019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AFD6F-3874-43D7-B664-445E2F2F06B2}" type="slidenum">
              <a:rPr lang="en-US" smtClean="0"/>
              <a:t>4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Core Forecast Error Remains Troubling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893" y="912277"/>
            <a:ext cx="8832285" cy="5538141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3838075" y="3248525"/>
            <a:ext cx="6172200" cy="12032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13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 Branding PowerPoint template - wide - 11-11">
  <a:themeElements>
    <a:clrScheme name="New Brand 11-11">
      <a:dk1>
        <a:sysClr val="windowText" lastClr="000000"/>
      </a:dk1>
      <a:lt1>
        <a:sysClr val="window" lastClr="FFFFFF"/>
      </a:lt1>
      <a:dk2>
        <a:srgbClr val="353E41"/>
      </a:dk2>
      <a:lt2>
        <a:srgbClr val="E3E7E9"/>
      </a:lt2>
      <a:accent1>
        <a:srgbClr val="5C6C72"/>
      </a:accent1>
      <a:accent2>
        <a:srgbClr val="C72825"/>
      </a:accent2>
      <a:accent3>
        <a:srgbClr val="F57F29"/>
      </a:accent3>
      <a:accent4>
        <a:srgbClr val="FFC709"/>
      </a:accent4>
      <a:accent5>
        <a:srgbClr val="007DC1"/>
      </a:accent5>
      <a:accent6>
        <a:srgbClr val="63A945"/>
      </a:accent6>
      <a:hlink>
        <a:srgbClr val="0070C0"/>
      </a:hlink>
      <a:folHlink>
        <a:srgbClr val="73237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960</TotalTime>
  <Words>115</Words>
  <Application>Microsoft Office PowerPoint</Application>
  <PresentationFormat>Custom</PresentationFormat>
  <Paragraphs>51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New Branding PowerPoint template - wide - 11-11</vt:lpstr>
      <vt:lpstr>Joint Agency Workshop on Southern California Natural Gas Prices</vt:lpstr>
      <vt:lpstr>SoCalGas System Receipt Points and Constraints</vt:lpstr>
      <vt:lpstr>Effects of Constraints on Border-City Gate Differential</vt:lpstr>
      <vt:lpstr>Core Forecast Error Remains Troubling</vt:lpstr>
    </vt:vector>
  </TitlesOfParts>
  <Company>ConocoPhillips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 of SoCal Receipt Point Capacity vs. SoCal City Gate Price</dc:title>
  <dc:creator>Hemmerly, Jim A</dc:creator>
  <cp:lastModifiedBy>Costa, Denise@Energy</cp:lastModifiedBy>
  <cp:revision>27</cp:revision>
  <cp:lastPrinted>2019-01-11T00:16:05Z</cp:lastPrinted>
  <dcterms:created xsi:type="dcterms:W3CDTF">2019-01-07T14:43:28Z</dcterms:created>
  <dcterms:modified xsi:type="dcterms:W3CDTF">2019-01-11T00:17:51Z</dcterms:modified>
</cp:coreProperties>
</file>