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/>
          <p:nvPr/>
        </p:nvSpPr>
        <p:spPr>
          <a:xfrm>
            <a:off x="304801" y="342900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name="adj" fmla="val 4578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4500"/>
              <a:buFont typeface="Verdana"/>
              <a:buNone/>
              <a:defRPr sz="4500" b="1">
                <a:solidFill>
                  <a:srgbClr val="A01E2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878787"/>
                </a:solidFill>
              </a:defRPr>
            </a:lvl1pPr>
            <a:lvl2pPr lvl="1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230"/>
              </a:spcBef>
              <a:spcAft>
                <a:spcPts val="0"/>
              </a:spcAft>
              <a:buSzPts val="2016"/>
              <a:buNone/>
              <a:defRPr/>
            </a:lvl4pPr>
            <a:lvl5pPr lvl="4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257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lvl="1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lvl="2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lvl="3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lvl="4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lvl="5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lvl="6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lvl="7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lvl="8" indent="0" algn="r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6" name="Google Shape;26;p2" descr="Microgrid Knowledge 600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752600" y="609600"/>
            <a:ext cx="5714286" cy="1495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"/>
          <p:cNvSpPr txBox="1">
            <a:spLocks noGrp="1"/>
          </p:cNvSpPr>
          <p:nvPr>
            <p:ph type="title"/>
          </p:nvPr>
        </p:nvSpPr>
        <p:spPr>
          <a:xfrm>
            <a:off x="502920" y="514351"/>
            <a:ext cx="8183880" cy="971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4" name="Google Shape;34;p4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7" name="Google Shape;3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09600" y="6089576"/>
            <a:ext cx="1371600" cy="358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Blank">
  <p:cSld name="1_Blank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0" name="Google Shape;40;p5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title"/>
          </p:nvPr>
        </p:nvSpPr>
        <p:spPr>
          <a:xfrm>
            <a:off x="502920" y="514351"/>
            <a:ext cx="8183880" cy="971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body" idx="1"/>
          </p:nvPr>
        </p:nvSpPr>
        <p:spPr>
          <a:xfrm>
            <a:off x="502920" y="1657350"/>
            <a:ext cx="818388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>
                <a:solidFill>
                  <a:schemeClr val="dk1"/>
                </a:solidFill>
              </a:defRPr>
            </a:lvl1pPr>
            <a:lvl2pPr marL="914400" lvl="1" indent="-381000" algn="l">
              <a:spcBef>
                <a:spcPts val="250"/>
              </a:spcBef>
              <a:spcAft>
                <a:spcPts val="0"/>
              </a:spcAft>
              <a:buSzPts val="2400"/>
              <a:buFont typeface="Arial"/>
              <a:buChar char="•"/>
              <a:defRPr/>
            </a:lvl2pPr>
            <a:lvl3pPr marL="1371600" lvl="2" indent="-368300" algn="l">
              <a:spcBef>
                <a:spcPts val="250"/>
              </a:spcBef>
              <a:spcAft>
                <a:spcPts val="0"/>
              </a:spcAft>
              <a:buSzPts val="2200"/>
              <a:buFont typeface="Arial"/>
              <a:buChar char="•"/>
              <a:defRPr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2128"/>
              <a:buFont typeface="Arial"/>
              <a:buNone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Font typeface="Arial"/>
              <a:buChar char="•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pic>
        <p:nvPicPr>
          <p:cNvPr id="45" name="Google Shape;45;p5" descr="Microgrid Knowledge 600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5800" y="5943600"/>
            <a:ext cx="1485543" cy="388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 txBox="1">
            <a:spLocks noGrp="1"/>
          </p:cNvSpPr>
          <p:nvPr>
            <p:ph type="title"/>
          </p:nvPr>
        </p:nvSpPr>
        <p:spPr>
          <a:xfrm>
            <a:off x="502920" y="571500"/>
            <a:ext cx="8183880" cy="891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1"/>
          </p:nvPr>
        </p:nvSpPr>
        <p:spPr>
          <a:xfrm>
            <a:off x="502920" y="1885950"/>
            <a:ext cx="818388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4" name="Google Shape;54;p7"/>
          <p:cNvSpPr/>
          <p:nvPr/>
        </p:nvSpPr>
        <p:spPr>
          <a:xfrm>
            <a:off x="418597" y="434163"/>
            <a:ext cx="8306809" cy="4341329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878787"/>
              </a:buClr>
              <a:buSzPts val="3600"/>
              <a:buFont typeface="Verdana"/>
              <a:buNone/>
              <a:defRPr sz="3600" b="0" cap="none">
                <a:solidFill>
                  <a:srgbClr val="87878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850" tIns="0" rIns="91425" bIns="45700" anchor="t" anchorCtr="0">
            <a:noAutofit/>
          </a:bodyPr>
          <a:lstStyle>
            <a:lvl1pPr marL="457200" marR="36576" lvl="0" indent="-228600" algn="l">
              <a:spcBef>
                <a:spcPts val="0"/>
              </a:spcBef>
              <a:spcAft>
                <a:spcPts val="0"/>
              </a:spcAft>
              <a:buSzPts val="1440"/>
              <a:buNone/>
              <a:defRPr sz="1800" b="0">
                <a:solidFill>
                  <a:srgbClr val="C30000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568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8"/>
          <p:cNvSpPr txBox="1">
            <a:spLocks noGrp="1"/>
          </p:cNvSpPr>
          <p:nvPr>
            <p:ph type="title"/>
          </p:nvPr>
        </p:nvSpPr>
        <p:spPr>
          <a:xfrm>
            <a:off x="502920" y="514351"/>
            <a:ext cx="8183880" cy="971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1"/>
          </p:nvPr>
        </p:nvSpPr>
        <p:spPr>
          <a:xfrm>
            <a:off x="514352" y="1440180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6068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marL="914400" lvl="1" indent="-3683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marL="1371600" lvl="2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body" idx="2"/>
          </p:nvPr>
        </p:nvSpPr>
        <p:spPr>
          <a:xfrm>
            <a:off x="4673600" y="1440180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6068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marL="914400" lvl="1" indent="-3683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marL="1371600" lvl="2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4" name="Google Shape;64;p8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8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8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3600"/>
              <a:buFont typeface="Verdana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300" tIns="91425" rIns="91425" bIns="45700" anchor="ctr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92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792"/>
              <a:buNone/>
              <a:defRPr sz="1600" b="1"/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body" idx="2"/>
          </p:nvPr>
        </p:nvSpPr>
        <p:spPr>
          <a:xfrm>
            <a:off x="4652169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91425" rIns="91425" bIns="45700" anchor="ctr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92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792"/>
              <a:buNone/>
              <a:defRPr sz="1600" b="1"/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1" name="Google Shape;71;p9"/>
          <p:cNvSpPr txBox="1">
            <a:spLocks noGrp="1"/>
          </p:cNvSpPr>
          <p:nvPr>
            <p:ph type="body" idx="3"/>
          </p:nvPr>
        </p:nvSpPr>
        <p:spPr>
          <a:xfrm>
            <a:off x="607224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marL="914400" lvl="1" indent="-3556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marL="1828800" lvl="3" indent="-342392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marL="2286000" lvl="4" indent="-3302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2" name="Google Shape;72;p9"/>
          <p:cNvSpPr txBox="1">
            <a:spLocks noGrp="1"/>
          </p:cNvSpPr>
          <p:nvPr>
            <p:ph type="body" idx="4"/>
          </p:nvPr>
        </p:nvSpPr>
        <p:spPr>
          <a:xfrm>
            <a:off x="4652169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marL="914400" lvl="1" indent="-3556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marL="1828800" lvl="3" indent="-342392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marL="2286000" lvl="4" indent="-3302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3" name="Google Shape;73;p9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9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Verdana"/>
              <a:buNone/>
              <a:defRPr sz="2200"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"/>
          <p:cNvSpPr txBox="1">
            <a:spLocks noGrp="1"/>
          </p:cNvSpPr>
          <p:nvPr>
            <p:ph type="body" idx="1"/>
          </p:nvPr>
        </p:nvSpPr>
        <p:spPr>
          <a:xfrm>
            <a:off x="5538847" y="1447803"/>
            <a:ext cx="2971800" cy="420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Autofit/>
          </a:bodyPr>
          <a:lstStyle>
            <a:lvl1pPr marL="457200" marR="18288" lvl="0" indent="-2286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</a:defRPr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000"/>
              <a:buNone/>
              <a:defRPr sz="1000">
                <a:solidFill>
                  <a:schemeClr val="dk1"/>
                </a:solidFill>
              </a:defRPr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008"/>
              <a:buNone/>
              <a:defRPr sz="900">
                <a:solidFill>
                  <a:schemeClr val="dk1"/>
                </a:solidFill>
              </a:defRPr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900"/>
              <a:buNone/>
              <a:defRPr sz="900">
                <a:solidFill>
                  <a:schemeClr val="dk1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9" name="Google Shape;79;p10"/>
          <p:cNvSpPr txBox="1">
            <a:spLocks noGrp="1"/>
          </p:cNvSpPr>
          <p:nvPr>
            <p:ph type="body" idx="2"/>
          </p:nvPr>
        </p:nvSpPr>
        <p:spPr>
          <a:xfrm>
            <a:off x="761374" y="930145"/>
            <a:ext cx="4626159" cy="472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70840" algn="l">
              <a:spcBef>
                <a:spcPts val="250"/>
              </a:spcBef>
              <a:spcAft>
                <a:spcPts val="0"/>
              </a:spcAft>
              <a:buSzPts val="2240"/>
              <a:buChar char="⚫"/>
              <a:defRPr sz="2800">
                <a:solidFill>
                  <a:schemeClr val="dk1"/>
                </a:solidFill>
              </a:defRPr>
            </a:lvl1pPr>
            <a:lvl2pPr marL="914400" lvl="1" indent="-393700" algn="l">
              <a:spcBef>
                <a:spcPts val="250"/>
              </a:spcBef>
              <a:spcAft>
                <a:spcPts val="0"/>
              </a:spcAft>
              <a:buSzPts val="2600"/>
              <a:buChar char="◦"/>
              <a:defRPr sz="2600">
                <a:solidFill>
                  <a:schemeClr val="dk1"/>
                </a:solidFill>
              </a:defRPr>
            </a:lvl2pPr>
            <a:lvl3pPr marL="1371600" lvl="2" indent="-381000" algn="l">
              <a:spcBef>
                <a:spcPts val="250"/>
              </a:spcBef>
              <a:spcAft>
                <a:spcPts val="0"/>
              </a:spcAft>
              <a:buSzPts val="2400"/>
              <a:buChar char="●"/>
              <a:defRPr sz="2400">
                <a:solidFill>
                  <a:schemeClr val="dk1"/>
                </a:solidFill>
              </a:defRPr>
            </a:lvl3pPr>
            <a:lvl4pPr marL="1828800" lvl="3" indent="-370839" algn="l">
              <a:spcBef>
                <a:spcPts val="230"/>
              </a:spcBef>
              <a:spcAft>
                <a:spcPts val="0"/>
              </a:spcAft>
              <a:buSzPts val="2240"/>
              <a:buChar char="◦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>
                <a:solidFill>
                  <a:schemeClr val="dk1"/>
                </a:solidFill>
              </a:defRPr>
            </a:lvl5pPr>
            <a:lvl6pPr marL="2743200" lvl="5" indent="-228600" algn="l">
              <a:spcBef>
                <a:spcPts val="250"/>
              </a:spcBef>
              <a:spcAft>
                <a:spcPts val="0"/>
              </a:spcAft>
              <a:buSzPts val="1700"/>
              <a:buNone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0" name="Google Shape;80;p10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0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0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1"/>
          <p:cNvSpPr/>
          <p:nvPr/>
        </p:nvSpPr>
        <p:spPr>
          <a:xfrm>
            <a:off x="304800" y="328614"/>
            <a:ext cx="8532813" cy="6197600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5" name="Google Shape;85;p11"/>
          <p:cNvSpPr/>
          <p:nvPr/>
        </p:nvSpPr>
        <p:spPr>
          <a:xfrm>
            <a:off x="6400801" y="1676400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6" name="Google Shape;86;p11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878787"/>
              </a:buClr>
              <a:buSzPts val="3600"/>
              <a:buFont typeface="Verdana"/>
              <a:buNone/>
              <a:defRPr sz="3600" b="0">
                <a:solidFill>
                  <a:srgbClr val="87878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1"/>
          <p:cNvSpPr txBox="1">
            <a:spLocks noGrp="1"/>
          </p:cNvSpPr>
          <p:nvPr>
            <p:ph type="body" idx="1"/>
          </p:nvPr>
        </p:nvSpPr>
        <p:spPr>
          <a:xfrm>
            <a:off x="6446520" y="1752601"/>
            <a:ext cx="2240280" cy="42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FFFFFF"/>
                </a:solidFill>
              </a:defRPr>
            </a:lvl1pPr>
            <a:lvl2pPr marL="914400" lvl="1" indent="-304800" algn="l">
              <a:spcBef>
                <a:spcPts val="250"/>
              </a:spcBef>
              <a:spcAft>
                <a:spcPts val="0"/>
              </a:spcAft>
              <a:buSzPts val="1200"/>
              <a:buChar char="◦"/>
              <a:defRPr sz="1200">
                <a:solidFill>
                  <a:srgbClr val="FFFFFF"/>
                </a:solidFill>
              </a:defRPr>
            </a:lvl2pPr>
            <a:lvl3pPr marL="1371600" lvl="2" indent="-292100" algn="l">
              <a:spcBef>
                <a:spcPts val="250"/>
              </a:spcBef>
              <a:spcAft>
                <a:spcPts val="0"/>
              </a:spcAft>
              <a:buSzPts val="1000"/>
              <a:buChar char="●"/>
              <a:defRPr sz="1000">
                <a:solidFill>
                  <a:srgbClr val="FFFFFF"/>
                </a:solidFill>
              </a:defRPr>
            </a:lvl3pPr>
            <a:lvl4pPr marL="1828800" lvl="3" indent="-292608" algn="l">
              <a:spcBef>
                <a:spcPts val="230"/>
              </a:spcBef>
              <a:spcAft>
                <a:spcPts val="0"/>
              </a:spcAft>
              <a:buSzPts val="1008"/>
              <a:buChar char="◦"/>
              <a:defRPr sz="900">
                <a:solidFill>
                  <a:srgbClr val="FFFFFF"/>
                </a:solidFill>
              </a:defRPr>
            </a:lvl4pPr>
            <a:lvl5pPr marL="2286000" lvl="4" indent="-285750" algn="l">
              <a:spcBef>
                <a:spcPts val="250"/>
              </a:spcBef>
              <a:spcAft>
                <a:spcPts val="0"/>
              </a:spcAft>
              <a:buSzPts val="900"/>
              <a:buChar char="●"/>
              <a:defRPr sz="900">
                <a:solidFill>
                  <a:srgbClr val="FFFFFF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8" name="Google Shape;88;p11"/>
          <p:cNvSpPr>
            <a:spLocks noGrp="1"/>
          </p:cNvSpPr>
          <p:nvPr>
            <p:ph type="pic" idx="2"/>
          </p:nvPr>
        </p:nvSpPr>
        <p:spPr>
          <a:xfrm>
            <a:off x="421480" y="1676400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rgbClr val="CBCBCB"/>
          </a:solidFill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R="0" lvl="0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256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2200"/>
              <a:buFont typeface="Noto Sans Symbols"/>
              <a:buChar char="●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230"/>
              </a:spcBef>
              <a:spcAft>
                <a:spcPts val="0"/>
              </a:spcAft>
              <a:buClr>
                <a:srgbClr val="C00000"/>
              </a:buClr>
              <a:buSzPts val="2128"/>
              <a:buFont typeface="Verdana"/>
              <a:buChar char="◦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sz="17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89" name="Google Shape;89;p11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1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1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buNone/>
              <a:defRPr sz="1000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2" name="Google Shape;92;p11" descr="Microgrid Knowledge 600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5800" y="6096000"/>
            <a:ext cx="1485543" cy="388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502920" y="514351"/>
            <a:ext cx="8183880" cy="971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A01E2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body" idx="1"/>
          </p:nvPr>
        </p:nvSpPr>
        <p:spPr>
          <a:xfrm>
            <a:off x="502920" y="1657350"/>
            <a:ext cx="818388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marR="0" lvl="0" indent="-370840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224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68300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2200"/>
              <a:buFont typeface="Noto Sans Symbols"/>
              <a:buChar char="●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63728" algn="l" rtl="0">
              <a:spcBef>
                <a:spcPts val="230"/>
              </a:spcBef>
              <a:spcAft>
                <a:spcPts val="0"/>
              </a:spcAft>
              <a:buClr>
                <a:srgbClr val="C00000"/>
              </a:buClr>
              <a:buSzPts val="2128"/>
              <a:buFont typeface="Verdana"/>
              <a:buChar char="◦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42900" algn="l" rtl="0">
              <a:spcBef>
                <a:spcPts val="25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36550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sz="17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marR="0" lvl="6" indent="-323850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marR="0" lvl="7" indent="-323850" algn="l" rtl="0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marR="0" lvl="8" indent="-323850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dt" idx="10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ftr" idx="11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sldNum" idx="12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BABABA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7" name="Google Shape;17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09600" y="6089576"/>
            <a:ext cx="1371600" cy="358849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>
            <a:spLocks noGrp="1"/>
          </p:cNvSpPr>
          <p:nvPr>
            <p:ph type="ctrTitle"/>
          </p:nvPr>
        </p:nvSpPr>
        <p:spPr>
          <a:xfrm>
            <a:off x="406650" y="2053500"/>
            <a:ext cx="8330700" cy="13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/>
          <a:p>
            <a:pPr marL="2743200" lvl="0" indent="457200" algn="l" rtl="0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3600"/>
              <a:buFont typeface="Verdana"/>
              <a:buNone/>
            </a:pPr>
            <a:r>
              <a:rPr lang="en-US" sz="2300"/>
              <a:t>Elisa Wood</a:t>
            </a:r>
            <a:endParaRPr sz="23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3600"/>
              <a:buFont typeface="Verdana"/>
              <a:buNone/>
            </a:pPr>
            <a:r>
              <a:rPr lang="en-US" sz="2300"/>
              <a:t>Editor-in-Chief</a:t>
            </a:r>
            <a:endParaRPr sz="23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3600"/>
              <a:buFont typeface="Verdana"/>
              <a:buNone/>
            </a:pPr>
            <a:r>
              <a:rPr lang="en-US" sz="2300"/>
              <a:t>elisa@microgridknowledge.com</a:t>
            </a:r>
            <a:endParaRPr sz="2300"/>
          </a:p>
        </p:txBody>
      </p:sp>
      <p:sp>
        <p:nvSpPr>
          <p:cNvPr id="98" name="Google Shape;98;p12"/>
          <p:cNvSpPr txBox="1">
            <a:spLocks noGrp="1"/>
          </p:cNvSpPr>
          <p:nvPr>
            <p:ph type="subTitle" idx="1"/>
          </p:nvPr>
        </p:nvSpPr>
        <p:spPr>
          <a:xfrm>
            <a:off x="406400" y="3829050"/>
            <a:ext cx="8229600" cy="24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3600"/>
              <a:buNone/>
            </a:pPr>
            <a:endParaRPr sz="3600" b="1">
              <a:solidFill>
                <a:srgbClr val="A01E2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A01E21"/>
              </a:buClr>
              <a:buSzPts val="3600"/>
              <a:buFont typeface="Verdana"/>
              <a:buNone/>
            </a:pPr>
            <a:r>
              <a:rPr lang="en-US" sz="3600" b="1">
                <a:solidFill>
                  <a:srgbClr val="999999"/>
                </a:solidFill>
              </a:rPr>
              <a:t>The world’s largest website devoted to all things microgrid.</a:t>
            </a:r>
            <a:endParaRPr>
              <a:solidFill>
                <a:srgbClr val="99999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3"/>
          <p:cNvSpPr txBox="1"/>
          <p:nvPr/>
        </p:nvSpPr>
        <p:spPr>
          <a:xfrm>
            <a:off x="6400800" y="1426350"/>
            <a:ext cx="2337900" cy="43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Top state for readership?</a:t>
            </a:r>
            <a:endParaRPr sz="1909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9">
              <a:solidFill>
                <a:srgbClr val="99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9" b="1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rPr>
              <a:t>California</a:t>
            </a:r>
            <a:endParaRPr sz="1909" b="1">
              <a:solidFill>
                <a:srgbClr val="99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9">
              <a:solidFill>
                <a:srgbClr val="99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9">
                <a:latin typeface="Verdana"/>
                <a:ea typeface="Verdana"/>
                <a:cs typeface="Verdana"/>
                <a:sym typeface="Verdana"/>
              </a:rPr>
              <a:t>Most read article in last 12 months?</a:t>
            </a:r>
            <a:endParaRPr sz="1909"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9"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rPr>
              <a:t>“</a:t>
            </a:r>
            <a:r>
              <a:rPr lang="en-US" sz="1900" b="1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rPr>
              <a:t>It’s Dark in California but the Message is Clear: More Microgrids Needed”</a:t>
            </a:r>
            <a:endParaRPr sz="1900" b="1">
              <a:solidFill>
                <a:srgbClr val="99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9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4" name="Google Shape;104;p13"/>
          <p:cNvSpPr txBox="1"/>
          <p:nvPr/>
        </p:nvSpPr>
        <p:spPr>
          <a:xfrm>
            <a:off x="762000" y="584537"/>
            <a:ext cx="754380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72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>
                <a:solidFill>
                  <a:srgbClr val="83262F"/>
                </a:solidFill>
                <a:latin typeface="Verdana"/>
                <a:ea typeface="Verdana"/>
                <a:cs typeface="Verdana"/>
                <a:sym typeface="Verdana"/>
              </a:rPr>
              <a:t>More than 3,500 free articles. World’s largest microgrid white paper library. Largest annual microgrid conference</a:t>
            </a:r>
            <a:endParaRPr sz="1800" b="1" i="1">
              <a:solidFill>
                <a:srgbClr val="83262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05" name="Google Shape;10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7841" y="1426356"/>
            <a:ext cx="5517330" cy="4441044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rgbClr val="640B13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spect">
  <a:themeElements>
    <a:clrScheme name="Custom 3">
      <a:dk1>
        <a:srgbClr val="000000"/>
      </a:dk1>
      <a:lt1>
        <a:srgbClr val="FFFFFF"/>
      </a:lt1>
      <a:dk2>
        <a:srgbClr val="323232"/>
      </a:dk2>
      <a:lt2>
        <a:srgbClr val="FFFFFF"/>
      </a:lt2>
      <a:accent1>
        <a:srgbClr val="FF0000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79CB47-32AD-4E18-9E35-38C884B8D33D}"/>
</file>

<file path=customXml/itemProps2.xml><?xml version="1.0" encoding="utf-8"?>
<ds:datastoreItem xmlns:ds="http://schemas.openxmlformats.org/officeDocument/2006/customXml" ds:itemID="{5F373A6D-161A-4A2B-B192-137B65120548}"/>
</file>

<file path=customXml/itemProps3.xml><?xml version="1.0" encoding="utf-8"?>
<ds:datastoreItem xmlns:ds="http://schemas.openxmlformats.org/officeDocument/2006/customXml" ds:itemID="{5990C17D-7848-45FA-A6F6-72B049CDED6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On-screen Show (4:3)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Noto Sans Symbols</vt:lpstr>
      <vt:lpstr>Verdana</vt:lpstr>
      <vt:lpstr>Aspect</vt:lpstr>
      <vt:lpstr>Elisa Wood Editor-in-Chief elisa@microgridknowledge.com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Elisa Wood Editor-in-Chief elisa@microgridknowledge.com</dc:title>
  <dc:creator>Michael Gravely</dc:creator>
  <cp:lastModifiedBy>Michael Gravely</cp:lastModifiedBy>
  <cp:revision>1</cp:revision>
  <dcterms:modified xsi:type="dcterms:W3CDTF">2020-07-03T02:49:31Z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