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87" r:id="rId2"/>
  </p:sldMasterIdLst>
  <p:notesMasterIdLst>
    <p:notesMasterId r:id="rId14"/>
  </p:notesMasterIdLst>
  <p:handoutMasterIdLst>
    <p:handoutMasterId r:id="rId15"/>
  </p:handoutMasterIdLst>
  <p:sldIdLst>
    <p:sldId id="260" r:id="rId3"/>
    <p:sldId id="623" r:id="rId4"/>
    <p:sldId id="625" r:id="rId5"/>
    <p:sldId id="622" r:id="rId6"/>
    <p:sldId id="617" r:id="rId7"/>
    <p:sldId id="618" r:id="rId8"/>
    <p:sldId id="616" r:id="rId9"/>
    <p:sldId id="1155" r:id="rId10"/>
    <p:sldId id="1156" r:id="rId11"/>
    <p:sldId id="1162" r:id="rId12"/>
    <p:sldId id="30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BFB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920" autoAdjust="0"/>
    <p:restoredTop sz="86451" autoAdjust="0"/>
  </p:normalViewPr>
  <p:slideViewPr>
    <p:cSldViewPr snapToGrid="0" snapToObjects="1">
      <p:cViewPr varScale="1">
        <p:scale>
          <a:sx n="98" d="100"/>
          <a:sy n="98" d="100"/>
        </p:scale>
        <p:origin x="444" y="96"/>
      </p:cViewPr>
      <p:guideLst>
        <p:guide orient="horz" pos="2160"/>
        <p:guide pos="3840"/>
      </p:guideLst>
    </p:cSldViewPr>
  </p:slideViewPr>
  <p:outlineViewPr>
    <p:cViewPr>
      <p:scale>
        <a:sx n="33" d="100"/>
        <a:sy n="33" d="100"/>
      </p:scale>
      <p:origin x="0" y="-4614"/>
    </p:cViewPr>
  </p:outlineViewPr>
  <p:notesTextViewPr>
    <p:cViewPr>
      <p:scale>
        <a:sx n="1" d="1"/>
        <a:sy n="1" d="1"/>
      </p:scale>
      <p:origin x="0" y="0"/>
    </p:cViewPr>
  </p:notesTextViewPr>
  <p:sorterViewPr>
    <p:cViewPr varScale="1">
      <p:scale>
        <a:sx n="1" d="1"/>
        <a:sy n="1" d="1"/>
      </p:scale>
      <p:origin x="0" y="0"/>
    </p:cViewPr>
  </p:sorterViewPr>
  <p:notesViewPr>
    <p:cSldViewPr snapToGrid="0" snapToObjects="1">
      <p:cViewPr varScale="1">
        <p:scale>
          <a:sx n="48" d="100"/>
          <a:sy n="48" d="100"/>
        </p:scale>
        <p:origin x="2691"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D0FDCF0-DFFB-453C-8C89-9E01AD1FC11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a:extLst>
              <a:ext uri="{FF2B5EF4-FFF2-40B4-BE49-F238E27FC236}">
                <a16:creationId xmlns:a16="http://schemas.microsoft.com/office/drawing/2014/main" id="{824B94DE-B6CD-4C97-AB67-8C0BC12836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F7BEEEF-C814-4227-9D3B-7A7B89BC0799}" type="datetimeFigureOut">
              <a:rPr lang="en-CA" smtClean="0"/>
              <a:t>2021-01-22</a:t>
            </a:fld>
            <a:endParaRPr lang="en-CA"/>
          </a:p>
        </p:txBody>
      </p:sp>
      <p:sp>
        <p:nvSpPr>
          <p:cNvPr id="4" name="Footer Placeholder 3">
            <a:extLst>
              <a:ext uri="{FF2B5EF4-FFF2-40B4-BE49-F238E27FC236}">
                <a16:creationId xmlns:a16="http://schemas.microsoft.com/office/drawing/2014/main" id="{FEEA35BF-EC05-4A1F-BFA7-5F30F96EFF6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a:extLst>
              <a:ext uri="{FF2B5EF4-FFF2-40B4-BE49-F238E27FC236}">
                <a16:creationId xmlns:a16="http://schemas.microsoft.com/office/drawing/2014/main" id="{2FE4CE61-94A1-4D32-83DC-427EF4F22CE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74FDE9D-2BE8-43B9-8F66-CF8BB7A9FFEE}" type="slidenum">
              <a:rPr lang="en-CA" smtClean="0"/>
              <a:t>‹#›</a:t>
            </a:fld>
            <a:endParaRPr lang="en-CA"/>
          </a:p>
        </p:txBody>
      </p:sp>
    </p:spTree>
    <p:extLst>
      <p:ext uri="{BB962C8B-B14F-4D97-AF65-F5344CB8AC3E}">
        <p14:creationId xmlns:p14="http://schemas.microsoft.com/office/powerpoint/2010/main" val="1042158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38920B6-C0E7-3243-9F34-C5E06C0BB69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EC49922-A8AC-AB44-9329-5A1C9E1AC41E}"/>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3F5CFF-76D3-CE41-A511-2658A98D656C}" type="datetimeFigureOut">
              <a:rPr lang="en-US" smtClean="0"/>
              <a:t>1/22/2021</a:t>
            </a:fld>
            <a:endParaRPr lang="en-US"/>
          </a:p>
        </p:txBody>
      </p:sp>
      <p:sp>
        <p:nvSpPr>
          <p:cNvPr id="4" name="Slide Image Placeholder 3">
            <a:extLst>
              <a:ext uri="{FF2B5EF4-FFF2-40B4-BE49-F238E27FC236}">
                <a16:creationId xmlns:a16="http://schemas.microsoft.com/office/drawing/2014/main" id="{5322484D-2507-8C4A-80C1-3AE1D4865FEB}"/>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a:extLst>
              <a:ext uri="{FF2B5EF4-FFF2-40B4-BE49-F238E27FC236}">
                <a16:creationId xmlns:a16="http://schemas.microsoft.com/office/drawing/2014/main" id="{AF3929C0-01B9-A14C-BAAE-ED219979F31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E175AB90-F639-284E-A122-2035633EA092}"/>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a:extLst>
              <a:ext uri="{FF2B5EF4-FFF2-40B4-BE49-F238E27FC236}">
                <a16:creationId xmlns:a16="http://schemas.microsoft.com/office/drawing/2014/main" id="{56550E5C-DBC0-F54C-AE65-987A6402A070}"/>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1FE437-58A4-A349-ACE1-C53E0B00AFF0}" type="slidenum">
              <a:rPr lang="en-US" smtClean="0"/>
              <a:t>‹#›</a:t>
            </a:fld>
            <a:endParaRPr lang="en-US"/>
          </a:p>
        </p:txBody>
      </p:sp>
    </p:spTree>
    <p:extLst>
      <p:ext uri="{BB962C8B-B14F-4D97-AF65-F5344CB8AC3E}">
        <p14:creationId xmlns:p14="http://schemas.microsoft.com/office/powerpoint/2010/main" val="218271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3600" dirty="0"/>
              <a:t>Good afternoon, I’m happy for the opportunity to present to you Ballard Power systems.  First, let me thank Jack for inviting me to take part in this panel. </a:t>
            </a:r>
          </a:p>
          <a:p>
            <a:r>
              <a:rPr lang="en-US" sz="3600" dirty="0"/>
              <a:t>Ballard is </a:t>
            </a:r>
            <a:r>
              <a:rPr lang="en-CA" sz="3600" dirty="0"/>
              <a:t>over 40 years in Hydrogen PEM FC business, with over 1,000 employees, Head quartered in the beautiful city of Vancouver. </a:t>
            </a:r>
          </a:p>
          <a:p>
            <a:r>
              <a:rPr lang="en-CA" sz="3600" dirty="0"/>
              <a:t>We shipped over 700 MW of Fuel cell products and equipped over 1,000 buses, 2,000 trucks, 12,000 forklifts ,large DG fuel cells , trains and ships with our Hydrogen Fuel Cells. </a:t>
            </a:r>
          </a:p>
          <a:p>
            <a:r>
              <a:rPr lang="en-US" sz="3600" dirty="0"/>
              <a:t>My name is Roy Segev and I’m the Director for business development in charge for Ballard’s DG business, I’m currently based in Israel and in this context, I’m happy to testify that I’ve survived Pfizer’s 2 shots vaccine with almost no side effects and with this Let me start with a short clip about the back-yards of data centers</a:t>
            </a:r>
          </a:p>
        </p:txBody>
      </p:sp>
      <p:sp>
        <p:nvSpPr>
          <p:cNvPr id="4" name="Slide Number Placeholder 3"/>
          <p:cNvSpPr>
            <a:spLocks noGrp="1"/>
          </p:cNvSpPr>
          <p:nvPr>
            <p:ph type="sldNum" sz="quarter" idx="10"/>
          </p:nvPr>
        </p:nvSpPr>
        <p:spPr/>
        <p:txBody>
          <a:bodyPr/>
          <a:lstStyle/>
          <a:p>
            <a:fld id="{C61FE437-58A4-A349-ACE1-C53E0B00AFF0}" type="slidenum">
              <a:rPr lang="en-US" smtClean="0"/>
              <a:t>1</a:t>
            </a:fld>
            <a:endParaRPr lang="en-US"/>
          </a:p>
        </p:txBody>
      </p:sp>
    </p:spTree>
    <p:extLst>
      <p:ext uri="{BB962C8B-B14F-4D97-AF65-F5344CB8AC3E}">
        <p14:creationId xmlns:p14="http://schemas.microsoft.com/office/powerpoint/2010/main" val="1282744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To better understand Fuel Cell advantages, we have assessed other alternatives of Zero-Emission BUP especially for datacenters. In this case, 30 MW datacenter is shown with 48 hours of storage on site. In this short animation we demonstrate the “real-estate” aspect of having 1.4GWh of Lithium batteries compared with </a:t>
            </a:r>
            <a:r>
              <a:rPr lang="en-CA" dirty="0" err="1"/>
              <a:t>Balllard’s</a:t>
            </a:r>
            <a:r>
              <a:rPr lang="en-CA" dirty="0"/>
              <a:t> Fuel cell solution – in this case the footprint of the Fuel Cell is 10 X smaller than batteries with similar stored capacity. </a:t>
            </a:r>
          </a:p>
          <a:p>
            <a:r>
              <a:rPr lang="en-CA" dirty="0"/>
              <a:t> I can only can guess nobody will want to have 300 containers with Lithium in the back of their yards. </a:t>
            </a:r>
          </a:p>
        </p:txBody>
      </p:sp>
      <p:sp>
        <p:nvSpPr>
          <p:cNvPr id="4" name="Slide Number Placeholder 3"/>
          <p:cNvSpPr>
            <a:spLocks noGrp="1"/>
          </p:cNvSpPr>
          <p:nvPr>
            <p:ph type="sldNum" sz="quarter" idx="5"/>
          </p:nvPr>
        </p:nvSpPr>
        <p:spPr/>
        <p:txBody>
          <a:bodyPr/>
          <a:lstStyle/>
          <a:p>
            <a:fld id="{C61FE437-58A4-A349-ACE1-C53E0B00AFF0}" type="slidenum">
              <a:rPr lang="en-US" smtClean="0"/>
              <a:t>2</a:t>
            </a:fld>
            <a:endParaRPr lang="en-US"/>
          </a:p>
        </p:txBody>
      </p:sp>
    </p:spTree>
    <p:extLst>
      <p:ext uri="{BB962C8B-B14F-4D97-AF65-F5344CB8AC3E}">
        <p14:creationId xmlns:p14="http://schemas.microsoft.com/office/powerpoint/2010/main" val="19794815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dirty="0"/>
              <a:t>What are the most important applications for Megawatt Scale Fuel cells ? </a:t>
            </a:r>
          </a:p>
          <a:p>
            <a:r>
              <a:rPr lang="en-CA" dirty="0"/>
              <a:t>Most probably the biggest opportunity for megawatt scale Hydrogen FC is in long duration renewables energy storage and Power to Power concept, however… </a:t>
            </a:r>
          </a:p>
        </p:txBody>
      </p:sp>
      <p:sp>
        <p:nvSpPr>
          <p:cNvPr id="4" name="Slide Number Placeholder 3"/>
          <p:cNvSpPr>
            <a:spLocks noGrp="1"/>
          </p:cNvSpPr>
          <p:nvPr>
            <p:ph type="sldNum" sz="quarter" idx="5"/>
          </p:nvPr>
        </p:nvSpPr>
        <p:spPr/>
        <p:txBody>
          <a:bodyPr/>
          <a:lstStyle/>
          <a:p>
            <a:fld id="{C61FE437-58A4-A349-ACE1-C53E0B00AFF0}" type="slidenum">
              <a:rPr lang="en-US" smtClean="0"/>
              <a:t>3</a:t>
            </a:fld>
            <a:endParaRPr lang="en-US"/>
          </a:p>
        </p:txBody>
      </p:sp>
    </p:spTree>
    <p:extLst>
      <p:ext uri="{BB962C8B-B14F-4D97-AF65-F5344CB8AC3E}">
        <p14:creationId xmlns:p14="http://schemas.microsoft.com/office/powerpoint/2010/main" val="14616162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Datacenter BUP application , is probably the most immediate business for the Hydrogen Fuel Cells today , primarily as the Hydrogen cost has lesser impact on the total cost of ownership. Datacenters BUP systems requires 48 hours of continues operation. Fuel Cell for Data center solves all issues related to Diesel Gensets, they are quite, reliable and most important they are 100%  Zero Emission.</a:t>
            </a:r>
          </a:p>
          <a:p>
            <a:r>
              <a:rPr lang="en-CA" dirty="0"/>
              <a:t>I should also mention here that Ballard together with Caterpillar was awarded DOE funding to set-up, 1.5 MW Fuel Cell for one of Microsoft’s data centers in the US.</a:t>
            </a:r>
          </a:p>
        </p:txBody>
      </p:sp>
      <p:sp>
        <p:nvSpPr>
          <p:cNvPr id="4" name="Slide Number Placeholder 3"/>
          <p:cNvSpPr>
            <a:spLocks noGrp="1"/>
          </p:cNvSpPr>
          <p:nvPr>
            <p:ph type="sldNum" sz="quarter" idx="5"/>
          </p:nvPr>
        </p:nvSpPr>
        <p:spPr/>
        <p:txBody>
          <a:bodyPr/>
          <a:lstStyle/>
          <a:p>
            <a:fld id="{C61FE437-58A4-A349-ACE1-C53E0B00AFF0}" type="slidenum">
              <a:rPr lang="en-US" smtClean="0"/>
              <a:t>4</a:t>
            </a:fld>
            <a:endParaRPr lang="en-US"/>
          </a:p>
        </p:txBody>
      </p:sp>
    </p:spTree>
    <p:extLst>
      <p:ext uri="{BB962C8B-B14F-4D97-AF65-F5344CB8AC3E}">
        <p14:creationId xmlns:p14="http://schemas.microsoft.com/office/powerpoint/2010/main" val="9067840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dirty="0"/>
              <a:t>Ballard has long experience of megawatt scale stationary Fuel cell generators. </a:t>
            </a:r>
          </a:p>
          <a:p>
            <a:pPr marL="0" marR="0" lvl="0" indent="0" algn="l" defTabSz="914400" rtl="0" eaLnBrk="1" fontAlgn="auto" latinLnBrk="0" hangingPunct="1">
              <a:lnSpc>
                <a:spcPct val="100000"/>
              </a:lnSpc>
              <a:spcBef>
                <a:spcPts val="0"/>
              </a:spcBef>
              <a:spcAft>
                <a:spcPts val="0"/>
              </a:spcAft>
              <a:buClrTx/>
              <a:buSzTx/>
              <a:buFontTx/>
              <a:buNone/>
              <a:tabLst/>
              <a:defRPr/>
            </a:pPr>
            <a:r>
              <a:rPr lang="en-CA" dirty="0"/>
              <a:t>One of the very first ones was installed at Toyota’s sales HQ in Torrance California, this 1.1MW system generated </a:t>
            </a:r>
            <a:r>
              <a:rPr lang="en-CA" dirty="0" err="1"/>
              <a:t>gigwatthours</a:t>
            </a:r>
            <a:r>
              <a:rPr lang="en-CA" dirty="0"/>
              <a:t> of energy to rectify Toyota’s peak power demand.</a:t>
            </a:r>
          </a:p>
          <a:p>
            <a:endParaRPr lang="en-CA" dirty="0"/>
          </a:p>
        </p:txBody>
      </p:sp>
      <p:sp>
        <p:nvSpPr>
          <p:cNvPr id="4" name="Slide Number Placeholder 3"/>
          <p:cNvSpPr>
            <a:spLocks noGrp="1"/>
          </p:cNvSpPr>
          <p:nvPr>
            <p:ph type="sldNum" sz="quarter" idx="5"/>
          </p:nvPr>
        </p:nvSpPr>
        <p:spPr/>
        <p:txBody>
          <a:bodyPr/>
          <a:lstStyle/>
          <a:p>
            <a:fld id="{C61FE437-58A4-A349-ACE1-C53E0B00AFF0}" type="slidenum">
              <a:rPr lang="en-US" smtClean="0"/>
              <a:t>5</a:t>
            </a:fld>
            <a:endParaRPr lang="en-US"/>
          </a:p>
        </p:txBody>
      </p:sp>
    </p:spTree>
    <p:extLst>
      <p:ext uri="{BB962C8B-B14F-4D97-AF65-F5344CB8AC3E}">
        <p14:creationId xmlns:p14="http://schemas.microsoft.com/office/powerpoint/2010/main" val="272271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And this is our latest one, 1 MW FC at a refinery in Martinique, utilizing the Hydrogen from oil refining process</a:t>
            </a:r>
          </a:p>
        </p:txBody>
      </p:sp>
      <p:sp>
        <p:nvSpPr>
          <p:cNvPr id="4" name="Slide Number Placeholder 3"/>
          <p:cNvSpPr>
            <a:spLocks noGrp="1"/>
          </p:cNvSpPr>
          <p:nvPr>
            <p:ph type="sldNum" sz="quarter" idx="5"/>
          </p:nvPr>
        </p:nvSpPr>
        <p:spPr/>
        <p:txBody>
          <a:bodyPr/>
          <a:lstStyle/>
          <a:p>
            <a:fld id="{C61FE437-58A4-A349-ACE1-C53E0B00AFF0}" type="slidenum">
              <a:rPr lang="en-US" smtClean="0"/>
              <a:t>6</a:t>
            </a:fld>
            <a:endParaRPr lang="en-US"/>
          </a:p>
        </p:txBody>
      </p:sp>
    </p:spTree>
    <p:extLst>
      <p:ext uri="{BB962C8B-B14F-4D97-AF65-F5344CB8AC3E}">
        <p14:creationId xmlns:p14="http://schemas.microsoft.com/office/powerpoint/2010/main" val="6776596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dirty="0"/>
              <a:t>And now for our stationary fuel cell offering</a:t>
            </a:r>
          </a:p>
          <a:p>
            <a:r>
              <a:rPr lang="en-CA" dirty="0"/>
              <a:t>Cleargen II – is Our biggest product offer – this single 40’ ISO container incorporates our latest LCS stack technology.</a:t>
            </a:r>
          </a:p>
        </p:txBody>
      </p:sp>
      <p:sp>
        <p:nvSpPr>
          <p:cNvPr id="4" name="Slide Number Placeholder 3"/>
          <p:cNvSpPr>
            <a:spLocks noGrp="1"/>
          </p:cNvSpPr>
          <p:nvPr>
            <p:ph type="sldNum" sz="quarter" idx="5"/>
          </p:nvPr>
        </p:nvSpPr>
        <p:spPr/>
        <p:txBody>
          <a:bodyPr/>
          <a:lstStyle/>
          <a:p>
            <a:fld id="{C61FE437-58A4-A349-ACE1-C53E0B00AFF0}" type="slidenum">
              <a:rPr lang="en-US" smtClean="0"/>
              <a:t>7</a:t>
            </a:fld>
            <a:endParaRPr lang="en-US"/>
          </a:p>
        </p:txBody>
      </p:sp>
    </p:spTree>
    <p:extLst>
      <p:ext uri="{BB962C8B-B14F-4D97-AF65-F5344CB8AC3E}">
        <p14:creationId xmlns:p14="http://schemas.microsoft.com/office/powerpoint/2010/main" val="8108812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A" dirty="0"/>
              <a:t>Our smallest fuel cell DG generator.  The </a:t>
            </a:r>
            <a:r>
              <a:rPr lang="en-CA" dirty="0" err="1"/>
              <a:t>Fcwave</a:t>
            </a:r>
            <a:r>
              <a:rPr lang="en-CA" dirty="0"/>
              <a:t>, 200 Kw, designed to meet the maritime standards. The single cabinet Fuel cell can be cascaded up to 1 MW system in a single 20</a:t>
            </a:r>
            <a:r>
              <a:rPr lang="en-CA"/>
              <a:t>’ container </a:t>
            </a:r>
            <a:r>
              <a:rPr lang="en-CA" dirty="0"/>
              <a:t>as can be seen in the next slide</a:t>
            </a:r>
          </a:p>
          <a:p>
            <a:endParaRPr lang="en-CA" dirty="0"/>
          </a:p>
        </p:txBody>
      </p:sp>
      <p:sp>
        <p:nvSpPr>
          <p:cNvPr id="4" name="Slide Number Placeholder 3"/>
          <p:cNvSpPr>
            <a:spLocks noGrp="1"/>
          </p:cNvSpPr>
          <p:nvPr>
            <p:ph type="sldNum" sz="quarter" idx="5"/>
          </p:nvPr>
        </p:nvSpPr>
        <p:spPr/>
        <p:txBody>
          <a:bodyPr/>
          <a:lstStyle/>
          <a:p>
            <a:fld id="{C61FE437-58A4-A349-ACE1-C53E0B00AFF0}" type="slidenum">
              <a:rPr lang="en-US" smtClean="0"/>
              <a:t>8</a:t>
            </a:fld>
            <a:endParaRPr lang="en-US"/>
          </a:p>
        </p:txBody>
      </p:sp>
    </p:spTree>
    <p:extLst>
      <p:ext uri="{BB962C8B-B14F-4D97-AF65-F5344CB8AC3E}">
        <p14:creationId xmlns:p14="http://schemas.microsoft.com/office/powerpoint/2010/main" val="1241339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And just before my time is running-up I’d like to take you to the next slide – which I would recommend as the take-away from my short presentation</a:t>
            </a:r>
          </a:p>
        </p:txBody>
      </p:sp>
      <p:sp>
        <p:nvSpPr>
          <p:cNvPr id="4" name="Slide Number Placeholder 3"/>
          <p:cNvSpPr>
            <a:spLocks noGrp="1"/>
          </p:cNvSpPr>
          <p:nvPr>
            <p:ph type="sldNum" sz="quarter" idx="5"/>
          </p:nvPr>
        </p:nvSpPr>
        <p:spPr/>
        <p:txBody>
          <a:bodyPr/>
          <a:lstStyle/>
          <a:p>
            <a:fld id="{C61FE437-58A4-A349-ACE1-C53E0B00AFF0}" type="slidenum">
              <a:rPr lang="en-US" smtClean="0"/>
              <a:t>9</a:t>
            </a:fld>
            <a:endParaRPr lang="en-US"/>
          </a:p>
        </p:txBody>
      </p:sp>
    </p:spTree>
    <p:extLst>
      <p:ext uri="{BB962C8B-B14F-4D97-AF65-F5344CB8AC3E}">
        <p14:creationId xmlns:p14="http://schemas.microsoft.com/office/powerpoint/2010/main" val="17586875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This one is a head-to-head comparison of our Cleargen II 1.5 MW Vs. QSK-60, which is one of Cummins most popular diesel gensets.</a:t>
            </a:r>
          </a:p>
          <a:p>
            <a:r>
              <a:rPr lang="en-CA" dirty="0"/>
              <a:t>In this analysis , I’ve assumed the of cost of Diesel at 3.1 dollars for 1 Gallon and 4.0 dollars for 1 Kilogram of Green Hydrogen – 4 USD per KG in California should be considered as a conservative assumption given </a:t>
            </a:r>
            <a:r>
              <a:rPr lang="en-CA" dirty="0" err="1"/>
              <a:t>Calirornia</a:t>
            </a:r>
            <a:r>
              <a:rPr lang="en-CA" dirty="0"/>
              <a:t> solar resources.</a:t>
            </a:r>
          </a:p>
          <a:p>
            <a:r>
              <a:rPr lang="en-CA" dirty="0"/>
              <a:t>This one, clearly shows that the LCOE generated by Hydrogen fuel-cell is par with Diesel Genset, where in both cases about 80% of the LCOE is the cost of the fuel. </a:t>
            </a:r>
          </a:p>
          <a:p>
            <a:endParaRPr lang="en-CA" dirty="0"/>
          </a:p>
          <a:p>
            <a:r>
              <a:rPr lang="en-CA" dirty="0"/>
              <a:t>And with this one,  I’d like to say thank you for listening and back to you Jack</a:t>
            </a:r>
          </a:p>
        </p:txBody>
      </p:sp>
      <p:sp>
        <p:nvSpPr>
          <p:cNvPr id="4" name="Slide Number Placeholder 3"/>
          <p:cNvSpPr>
            <a:spLocks noGrp="1"/>
          </p:cNvSpPr>
          <p:nvPr>
            <p:ph type="sldNum" sz="quarter" idx="5"/>
          </p:nvPr>
        </p:nvSpPr>
        <p:spPr/>
        <p:txBody>
          <a:bodyPr/>
          <a:lstStyle/>
          <a:p>
            <a:fld id="{C61FE437-58A4-A349-ACE1-C53E0B00AFF0}" type="slidenum">
              <a:rPr lang="en-US" smtClean="0"/>
              <a:t>10</a:t>
            </a:fld>
            <a:endParaRPr lang="en-US"/>
          </a:p>
        </p:txBody>
      </p:sp>
    </p:spTree>
    <p:extLst>
      <p:ext uri="{BB962C8B-B14F-4D97-AF65-F5344CB8AC3E}">
        <p14:creationId xmlns:p14="http://schemas.microsoft.com/office/powerpoint/2010/main" val="28912599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1FE437-58A4-A349-ACE1-C53E0B00AFF0}" type="slidenum">
              <a:rPr lang="en-US" smtClean="0"/>
              <a:t>11</a:t>
            </a:fld>
            <a:endParaRPr lang="en-US"/>
          </a:p>
        </p:txBody>
      </p:sp>
    </p:spTree>
    <p:extLst>
      <p:ext uri="{BB962C8B-B14F-4D97-AF65-F5344CB8AC3E}">
        <p14:creationId xmlns:p14="http://schemas.microsoft.com/office/powerpoint/2010/main" val="42160577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8.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13" name="Picture 12" descr="A picture containing grass, sky, outdoor, nature&#10;&#10;Description automatically generated">
            <a:extLst>
              <a:ext uri="{FF2B5EF4-FFF2-40B4-BE49-F238E27FC236}">
                <a16:creationId xmlns:a16="http://schemas.microsoft.com/office/drawing/2014/main" id="{437B1C75-ED55-4CE4-8F69-10301CDD9E4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0"/>
            <a:ext cx="12192001" cy="6857999"/>
          </a:xfrm>
          <a:prstGeom prst="rect">
            <a:avLst/>
          </a:prstGeom>
        </p:spPr>
      </p:pic>
      <p:sp>
        <p:nvSpPr>
          <p:cNvPr id="4" name="Rectangle 3">
            <a:extLst>
              <a:ext uri="{FF2B5EF4-FFF2-40B4-BE49-F238E27FC236}">
                <a16:creationId xmlns:a16="http://schemas.microsoft.com/office/drawing/2014/main" id="{8A6806E5-9B2F-2D41-92C3-83E6A35B8F63}"/>
              </a:ext>
            </a:extLst>
          </p:cNvPr>
          <p:cNvSpPr/>
          <p:nvPr userDrawn="1"/>
        </p:nvSpPr>
        <p:spPr>
          <a:xfrm>
            <a:off x="0" y="0"/>
            <a:ext cx="6003235" cy="6856901"/>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548641" y="2904543"/>
            <a:ext cx="5057030" cy="1255395"/>
          </a:xfrm>
        </p:spPr>
        <p:txBody>
          <a:bodyPr anchor="b">
            <a:normAutofit/>
          </a:bodyPr>
          <a:lstStyle>
            <a:lvl1pPr algn="l">
              <a:defRPr sz="40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hasCustomPrompt="1"/>
          </p:nvPr>
        </p:nvSpPr>
        <p:spPr>
          <a:xfrm>
            <a:off x="548639" y="4413493"/>
            <a:ext cx="5057031" cy="409777"/>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ENTER DATE</a:t>
            </a:r>
            <a:endParaRPr lang="en-US" dirty="0"/>
          </a:p>
        </p:txBody>
      </p:sp>
      <p:pic>
        <p:nvPicPr>
          <p:cNvPr id="8" name="Picture 7">
            <a:extLst>
              <a:ext uri="{FF2B5EF4-FFF2-40B4-BE49-F238E27FC236}">
                <a16:creationId xmlns:a16="http://schemas.microsoft.com/office/drawing/2014/main" id="{9584B3CE-0026-B24E-987B-A118D064BD4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1088198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EE8C78-7292-A844-8B22-C43944FD1A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7927258"/>
          </a:xfrm>
          <a:prstGeom prst="rect">
            <a:avLst/>
          </a:prstGeom>
        </p:spPr>
      </p:pic>
      <p:sp>
        <p:nvSpPr>
          <p:cNvPr id="9" name="Rectangle 8">
            <a:extLst>
              <a:ext uri="{FF2B5EF4-FFF2-40B4-BE49-F238E27FC236}">
                <a16:creationId xmlns:a16="http://schemas.microsoft.com/office/drawing/2014/main" id="{72A628EC-B36C-5041-AD5F-8E5CCB916015}"/>
              </a:ext>
            </a:extLst>
          </p:cNvPr>
          <p:cNvSpPr/>
          <p:nvPr userDrawn="1"/>
        </p:nvSpPr>
        <p:spPr>
          <a:xfrm>
            <a:off x="6768375" y="1826300"/>
            <a:ext cx="5423625" cy="3203201"/>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1E86B52D-1A50-2D42-BE7F-21A8292865FC}"/>
              </a:ext>
            </a:extLst>
          </p:cNvPr>
          <p:cNvSpPr>
            <a:spLocks noGrp="1"/>
          </p:cNvSpPr>
          <p:nvPr>
            <p:ph type="ctrTitle"/>
          </p:nvPr>
        </p:nvSpPr>
        <p:spPr>
          <a:xfrm>
            <a:off x="7302285" y="2134173"/>
            <a:ext cx="4542181" cy="1383317"/>
          </a:xfrm>
        </p:spPr>
        <p:txBody>
          <a:bodyPr anchor="b">
            <a:normAutofit/>
          </a:bodyPr>
          <a:lstStyle>
            <a:lvl1pPr algn="l">
              <a:defRPr sz="2800">
                <a:solidFill>
                  <a:schemeClr val="bg1"/>
                </a:solidFill>
              </a:defRPr>
            </a:lvl1pPr>
          </a:lstStyle>
          <a:p>
            <a:r>
              <a:rPr lang="en-GB" dirty="0"/>
              <a:t>Click to edit Master title style</a:t>
            </a:r>
            <a:endParaRPr lang="en-US" dirty="0"/>
          </a:p>
        </p:txBody>
      </p:sp>
      <p:sp>
        <p:nvSpPr>
          <p:cNvPr id="11" name="Subtitle 2">
            <a:extLst>
              <a:ext uri="{FF2B5EF4-FFF2-40B4-BE49-F238E27FC236}">
                <a16:creationId xmlns:a16="http://schemas.microsoft.com/office/drawing/2014/main" id="{111CC9F0-5853-6F44-9B8C-F269F5FE8848}"/>
              </a:ext>
            </a:extLst>
          </p:cNvPr>
          <p:cNvSpPr>
            <a:spLocks noGrp="1"/>
          </p:cNvSpPr>
          <p:nvPr>
            <p:ph type="subTitle" idx="1"/>
          </p:nvPr>
        </p:nvSpPr>
        <p:spPr>
          <a:xfrm>
            <a:off x="7302286" y="3642852"/>
            <a:ext cx="4542180" cy="103976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7" name="Picture 6">
            <a:extLst>
              <a:ext uri="{FF2B5EF4-FFF2-40B4-BE49-F238E27FC236}">
                <a16:creationId xmlns:a16="http://schemas.microsoft.com/office/drawing/2014/main" id="{E5D0B01C-A7CA-2A45-8DAD-67E16D4C7D0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2580863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pic>
        <p:nvPicPr>
          <p:cNvPr id="8" name="Picture Placeholder 5" descr="A picture containing scene, train, outdoor, grass&#10;&#10;Description automatically generated">
            <a:extLst>
              <a:ext uri="{FF2B5EF4-FFF2-40B4-BE49-F238E27FC236}">
                <a16:creationId xmlns:a16="http://schemas.microsoft.com/office/drawing/2014/main" id="{FCAB4B85-0102-034D-9F2F-131AFD2DF8CB}"/>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a:xfrm>
            <a:off x="0" y="-1098"/>
            <a:ext cx="12192000" cy="6857999"/>
          </a:xfrm>
          <a:prstGeom prst="rect">
            <a:avLst/>
          </a:prstGeom>
        </p:spPr>
      </p:pic>
      <p:sp>
        <p:nvSpPr>
          <p:cNvPr id="4" name="Rectangle 3">
            <a:extLst>
              <a:ext uri="{FF2B5EF4-FFF2-40B4-BE49-F238E27FC236}">
                <a16:creationId xmlns:a16="http://schemas.microsoft.com/office/drawing/2014/main" id="{8A6806E5-9B2F-2D41-92C3-83E6A35B8F63}"/>
              </a:ext>
            </a:extLst>
          </p:cNvPr>
          <p:cNvSpPr/>
          <p:nvPr userDrawn="1"/>
        </p:nvSpPr>
        <p:spPr>
          <a:xfrm>
            <a:off x="6768375" y="1826300"/>
            <a:ext cx="5423625" cy="3203201"/>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7302285" y="2134173"/>
            <a:ext cx="4542181" cy="1383317"/>
          </a:xfrm>
        </p:spPr>
        <p:txBody>
          <a:bodyPr anchor="b">
            <a:normAutofit/>
          </a:bodyPr>
          <a:lstStyle>
            <a:lvl1pPr algn="l">
              <a:defRPr sz="28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7302286" y="3642852"/>
            <a:ext cx="4542180" cy="103976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9" name="Picture 8">
            <a:extLst>
              <a:ext uri="{FF2B5EF4-FFF2-40B4-BE49-F238E27FC236}">
                <a16:creationId xmlns:a16="http://schemas.microsoft.com/office/drawing/2014/main" id="{1D2D3CD0-D9CF-8D4B-A82D-DF43C9BDD0B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99120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6C61504-E777-3A41-AEE1-9935C962AFA9}"/>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6856901"/>
          </a:xfrm>
          <a:prstGeom prst="rect">
            <a:avLst/>
          </a:prstGeom>
        </p:spPr>
      </p:pic>
      <p:sp>
        <p:nvSpPr>
          <p:cNvPr id="4" name="Rectangle 3">
            <a:extLst>
              <a:ext uri="{FF2B5EF4-FFF2-40B4-BE49-F238E27FC236}">
                <a16:creationId xmlns:a16="http://schemas.microsoft.com/office/drawing/2014/main" id="{8A6806E5-9B2F-2D41-92C3-83E6A35B8F63}"/>
              </a:ext>
            </a:extLst>
          </p:cNvPr>
          <p:cNvSpPr/>
          <p:nvPr userDrawn="1"/>
        </p:nvSpPr>
        <p:spPr>
          <a:xfrm>
            <a:off x="6768375" y="1826300"/>
            <a:ext cx="5423625" cy="3203201"/>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7302285" y="2134173"/>
            <a:ext cx="4542181" cy="1383317"/>
          </a:xfrm>
        </p:spPr>
        <p:txBody>
          <a:bodyPr anchor="b">
            <a:normAutofit/>
          </a:bodyPr>
          <a:lstStyle>
            <a:lvl1pPr algn="l">
              <a:defRPr sz="28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7302286" y="3642852"/>
            <a:ext cx="4542180" cy="103976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8" name="Picture 7">
            <a:extLst>
              <a:ext uri="{FF2B5EF4-FFF2-40B4-BE49-F238E27FC236}">
                <a16:creationId xmlns:a16="http://schemas.microsoft.com/office/drawing/2014/main" id="{578DD266-4FE2-354D-8480-BB20FD267E0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1737391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picture containing text, tree, outdoor, outdoor object&#10;&#10;Description automatically generated">
            <a:extLst>
              <a:ext uri="{FF2B5EF4-FFF2-40B4-BE49-F238E27FC236}">
                <a16:creationId xmlns:a16="http://schemas.microsoft.com/office/drawing/2014/main" id="{127B1185-CB67-4F81-85D5-62E5F8DF3565}"/>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7998"/>
          </a:xfrm>
          <a:prstGeom prst="rect">
            <a:avLst/>
          </a:prstGeom>
        </p:spPr>
      </p:pic>
      <p:sp>
        <p:nvSpPr>
          <p:cNvPr id="4" name="Rectangle 3">
            <a:extLst>
              <a:ext uri="{FF2B5EF4-FFF2-40B4-BE49-F238E27FC236}">
                <a16:creationId xmlns:a16="http://schemas.microsoft.com/office/drawing/2014/main" id="{8A6806E5-9B2F-2D41-92C3-83E6A35B8F63}"/>
              </a:ext>
            </a:extLst>
          </p:cNvPr>
          <p:cNvSpPr/>
          <p:nvPr userDrawn="1"/>
        </p:nvSpPr>
        <p:spPr>
          <a:xfrm>
            <a:off x="6768375" y="1826300"/>
            <a:ext cx="5423625" cy="3203201"/>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7302285" y="2134173"/>
            <a:ext cx="4542181" cy="1383317"/>
          </a:xfrm>
        </p:spPr>
        <p:txBody>
          <a:bodyPr anchor="b">
            <a:normAutofit/>
          </a:bodyPr>
          <a:lstStyle>
            <a:lvl1pPr algn="l">
              <a:defRPr sz="28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7302286" y="3642852"/>
            <a:ext cx="4542180" cy="103976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8" name="Picture 7">
            <a:extLst>
              <a:ext uri="{FF2B5EF4-FFF2-40B4-BE49-F238E27FC236}">
                <a16:creationId xmlns:a16="http://schemas.microsoft.com/office/drawing/2014/main" id="{578DD266-4FE2-354D-8480-BB20FD267E0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1497037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455DC47-9190-914E-93E0-8709CEA09D2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1" y="0"/>
            <a:ext cx="12192001" cy="6858000"/>
          </a:xfrm>
          <a:prstGeom prst="rect">
            <a:avLst/>
          </a:prstGeom>
        </p:spPr>
      </p:pic>
      <p:sp>
        <p:nvSpPr>
          <p:cNvPr id="4" name="Rectangle 3">
            <a:extLst>
              <a:ext uri="{FF2B5EF4-FFF2-40B4-BE49-F238E27FC236}">
                <a16:creationId xmlns:a16="http://schemas.microsoft.com/office/drawing/2014/main" id="{8A6806E5-9B2F-2D41-92C3-83E6A35B8F63}"/>
              </a:ext>
            </a:extLst>
          </p:cNvPr>
          <p:cNvSpPr/>
          <p:nvPr userDrawn="1"/>
        </p:nvSpPr>
        <p:spPr>
          <a:xfrm>
            <a:off x="6768375" y="1826300"/>
            <a:ext cx="5423625" cy="3203201"/>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7302285" y="2134173"/>
            <a:ext cx="4542181" cy="1383317"/>
          </a:xfrm>
        </p:spPr>
        <p:txBody>
          <a:bodyPr anchor="b">
            <a:normAutofit/>
          </a:bodyPr>
          <a:lstStyle>
            <a:lvl1pPr algn="l">
              <a:defRPr sz="28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7302286" y="3642852"/>
            <a:ext cx="4542180" cy="103976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7" name="Picture 6">
            <a:extLst>
              <a:ext uri="{FF2B5EF4-FFF2-40B4-BE49-F238E27FC236}">
                <a16:creationId xmlns:a16="http://schemas.microsoft.com/office/drawing/2014/main" id="{C860734D-1249-0143-A609-CEBFC37F3E0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2875839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352B100-A27F-F342-A22A-F42B75EEB4B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7999"/>
          </a:xfrm>
          <a:prstGeom prst="rect">
            <a:avLst/>
          </a:prstGeom>
        </p:spPr>
      </p:pic>
      <p:sp>
        <p:nvSpPr>
          <p:cNvPr id="4" name="Rectangle 3">
            <a:extLst>
              <a:ext uri="{FF2B5EF4-FFF2-40B4-BE49-F238E27FC236}">
                <a16:creationId xmlns:a16="http://schemas.microsoft.com/office/drawing/2014/main" id="{8A6806E5-9B2F-2D41-92C3-83E6A35B8F63}"/>
              </a:ext>
            </a:extLst>
          </p:cNvPr>
          <p:cNvSpPr/>
          <p:nvPr userDrawn="1"/>
        </p:nvSpPr>
        <p:spPr>
          <a:xfrm>
            <a:off x="6768375" y="1826300"/>
            <a:ext cx="5423625" cy="3203201"/>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7302285" y="2134173"/>
            <a:ext cx="4542181" cy="1383317"/>
          </a:xfrm>
        </p:spPr>
        <p:txBody>
          <a:bodyPr anchor="b">
            <a:normAutofit/>
          </a:bodyPr>
          <a:lstStyle>
            <a:lvl1pPr algn="l">
              <a:defRPr sz="28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7302286" y="3642852"/>
            <a:ext cx="4542180" cy="103976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9" name="Picture 8">
            <a:extLst>
              <a:ext uri="{FF2B5EF4-FFF2-40B4-BE49-F238E27FC236}">
                <a16:creationId xmlns:a16="http://schemas.microsoft.com/office/drawing/2014/main" id="{3D0374BE-D6E5-0C46-A142-6103B5A0204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860144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FF6BA23-1085-9A48-BD8A-163CFE58804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rot="16200000">
            <a:off x="2667000" y="-2667000"/>
            <a:ext cx="6858000" cy="12192000"/>
          </a:xfrm>
          <a:prstGeom prst="rect">
            <a:avLst/>
          </a:prstGeom>
        </p:spPr>
      </p:pic>
      <p:sp>
        <p:nvSpPr>
          <p:cNvPr id="4" name="Rectangle 3">
            <a:extLst>
              <a:ext uri="{FF2B5EF4-FFF2-40B4-BE49-F238E27FC236}">
                <a16:creationId xmlns:a16="http://schemas.microsoft.com/office/drawing/2014/main" id="{8A6806E5-9B2F-2D41-92C3-83E6A35B8F63}"/>
              </a:ext>
            </a:extLst>
          </p:cNvPr>
          <p:cNvSpPr/>
          <p:nvPr userDrawn="1"/>
        </p:nvSpPr>
        <p:spPr>
          <a:xfrm>
            <a:off x="6768375" y="1826300"/>
            <a:ext cx="5423625" cy="3203201"/>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7302285" y="2134173"/>
            <a:ext cx="4542181" cy="1383317"/>
          </a:xfrm>
        </p:spPr>
        <p:txBody>
          <a:bodyPr anchor="b">
            <a:normAutofit/>
          </a:bodyPr>
          <a:lstStyle>
            <a:lvl1pPr algn="l">
              <a:defRPr sz="28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7302286" y="3642852"/>
            <a:ext cx="4542180" cy="1039761"/>
          </a:xfrm>
        </p:spPr>
        <p:txBody>
          <a:bodyP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8" name="Picture 7">
            <a:extLst>
              <a:ext uri="{FF2B5EF4-FFF2-40B4-BE49-F238E27FC236}">
                <a16:creationId xmlns:a16="http://schemas.microsoft.com/office/drawing/2014/main" id="{F66FC08F-922B-1F4A-987F-50CC0829B2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3430351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bg>
      <p:bgRef idx="1002">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A4881-2305-0D4F-B218-E42AEE2A2A0D}"/>
              </a:ext>
            </a:extLst>
          </p:cNvPr>
          <p:cNvSpPr>
            <a:spLocks noGrp="1"/>
          </p:cNvSpPr>
          <p:nvPr>
            <p:ph type="title"/>
          </p:nvPr>
        </p:nvSpPr>
        <p:spPr>
          <a:xfrm>
            <a:off x="1029198" y="2675731"/>
            <a:ext cx="4065573" cy="1325563"/>
          </a:xfrm>
        </p:spPr>
        <p:txBody>
          <a:bodyPr>
            <a:normAutofit/>
          </a:bodyPr>
          <a:lstStyle>
            <a:lvl1pPr>
              <a:defRPr sz="2800"/>
            </a:lvl1pPr>
          </a:lstStyle>
          <a:p>
            <a:endParaRPr lang="en-US" dirty="0"/>
          </a:p>
        </p:txBody>
      </p:sp>
      <p:sp>
        <p:nvSpPr>
          <p:cNvPr id="3" name="Content Placeholder 2">
            <a:extLst>
              <a:ext uri="{FF2B5EF4-FFF2-40B4-BE49-F238E27FC236}">
                <a16:creationId xmlns:a16="http://schemas.microsoft.com/office/drawing/2014/main" id="{4D6B87DC-9821-DB4B-85A7-D5F928480A53}"/>
              </a:ext>
            </a:extLst>
          </p:cNvPr>
          <p:cNvSpPr>
            <a:spLocks noGrp="1"/>
          </p:cNvSpPr>
          <p:nvPr>
            <p:ph idx="1" hasCustomPrompt="1"/>
          </p:nvPr>
        </p:nvSpPr>
        <p:spPr>
          <a:xfrm>
            <a:off x="5458265" y="1116146"/>
            <a:ext cx="5895535" cy="368946"/>
          </a:xfrm>
        </p:spPr>
        <p:txBody>
          <a:bodyPr/>
          <a:lstStyle>
            <a:lvl1pPr marL="0" indent="0">
              <a:buNone/>
              <a:defRPr>
                <a:solidFill>
                  <a:schemeClr val="tx2"/>
                </a:solidFill>
                <a:latin typeface="+mj-lt"/>
              </a:defRPr>
            </a:lvl1pPr>
          </a:lstStyle>
          <a:p>
            <a:pPr lvl="0"/>
            <a:r>
              <a:rPr lang="en-GB" dirty="0"/>
              <a:t>Section title</a:t>
            </a:r>
          </a:p>
        </p:txBody>
      </p:sp>
      <p:sp>
        <p:nvSpPr>
          <p:cNvPr id="9" name="Content Placeholder 2">
            <a:extLst>
              <a:ext uri="{FF2B5EF4-FFF2-40B4-BE49-F238E27FC236}">
                <a16:creationId xmlns:a16="http://schemas.microsoft.com/office/drawing/2014/main" id="{830E276D-7089-0D42-840E-88938227ADCF}"/>
              </a:ext>
            </a:extLst>
          </p:cNvPr>
          <p:cNvSpPr>
            <a:spLocks noGrp="1"/>
          </p:cNvSpPr>
          <p:nvPr>
            <p:ph idx="10" hasCustomPrompt="1"/>
          </p:nvPr>
        </p:nvSpPr>
        <p:spPr>
          <a:xfrm>
            <a:off x="5458265" y="1591206"/>
            <a:ext cx="5895535" cy="399100"/>
          </a:xfrm>
        </p:spPr>
        <p:txBody>
          <a:bodyPr>
            <a:normAutofit/>
          </a:bodyPr>
          <a:lstStyle>
            <a:lvl1pPr marL="0" indent="0">
              <a:buNone/>
              <a:defRPr sz="1400">
                <a:latin typeface="+mn-lt"/>
              </a:defRPr>
            </a:lvl1pPr>
          </a:lstStyle>
          <a:p>
            <a:pPr lvl="0"/>
            <a:r>
              <a:rPr lang="en-GB" dirty="0"/>
              <a:t>Information about section</a:t>
            </a:r>
          </a:p>
        </p:txBody>
      </p:sp>
      <p:sp>
        <p:nvSpPr>
          <p:cNvPr id="10" name="Content Placeholder 2">
            <a:extLst>
              <a:ext uri="{FF2B5EF4-FFF2-40B4-BE49-F238E27FC236}">
                <a16:creationId xmlns:a16="http://schemas.microsoft.com/office/drawing/2014/main" id="{557F5A3A-8A06-924F-B9CF-D898D9E03A78}"/>
              </a:ext>
            </a:extLst>
          </p:cNvPr>
          <p:cNvSpPr>
            <a:spLocks noGrp="1"/>
          </p:cNvSpPr>
          <p:nvPr>
            <p:ph idx="11" hasCustomPrompt="1"/>
          </p:nvPr>
        </p:nvSpPr>
        <p:spPr>
          <a:xfrm>
            <a:off x="5458265" y="2357313"/>
            <a:ext cx="5895535" cy="318417"/>
          </a:xfrm>
          <a:ln>
            <a:noFill/>
          </a:ln>
        </p:spPr>
        <p:txBody>
          <a:bodyPr/>
          <a:lstStyle>
            <a:lvl1pPr marL="0" indent="0">
              <a:buNone/>
              <a:defRPr>
                <a:latin typeface="+mj-lt"/>
              </a:defRPr>
            </a:lvl1pPr>
          </a:lstStyle>
          <a:p>
            <a:pPr lvl="0"/>
            <a:r>
              <a:rPr lang="en-GB" dirty="0"/>
              <a:t>Section title</a:t>
            </a:r>
          </a:p>
        </p:txBody>
      </p:sp>
      <p:sp>
        <p:nvSpPr>
          <p:cNvPr id="11" name="Content Placeholder 2">
            <a:extLst>
              <a:ext uri="{FF2B5EF4-FFF2-40B4-BE49-F238E27FC236}">
                <a16:creationId xmlns:a16="http://schemas.microsoft.com/office/drawing/2014/main" id="{3641A4F2-C2FC-E849-B0E5-CAB958FD757B}"/>
              </a:ext>
            </a:extLst>
          </p:cNvPr>
          <p:cNvSpPr>
            <a:spLocks noGrp="1"/>
          </p:cNvSpPr>
          <p:nvPr>
            <p:ph idx="12" hasCustomPrompt="1"/>
          </p:nvPr>
        </p:nvSpPr>
        <p:spPr>
          <a:xfrm>
            <a:off x="5458265" y="2781845"/>
            <a:ext cx="5895535" cy="443546"/>
          </a:xfrm>
        </p:spPr>
        <p:txBody>
          <a:bodyPr>
            <a:normAutofit/>
          </a:bodyPr>
          <a:lstStyle>
            <a:lvl1pPr marL="0" indent="0">
              <a:buNone/>
              <a:defRPr sz="1400">
                <a:latin typeface="+mn-lt"/>
              </a:defRPr>
            </a:lvl1pPr>
          </a:lstStyle>
          <a:p>
            <a:pPr lvl="0"/>
            <a:r>
              <a:rPr lang="en-GB" dirty="0"/>
              <a:t>Information about section</a:t>
            </a:r>
          </a:p>
        </p:txBody>
      </p:sp>
      <p:sp>
        <p:nvSpPr>
          <p:cNvPr id="12" name="Content Placeholder 2">
            <a:extLst>
              <a:ext uri="{FF2B5EF4-FFF2-40B4-BE49-F238E27FC236}">
                <a16:creationId xmlns:a16="http://schemas.microsoft.com/office/drawing/2014/main" id="{92C1EA0A-1082-5041-A4D2-0FF5B63D1AC6}"/>
              </a:ext>
            </a:extLst>
          </p:cNvPr>
          <p:cNvSpPr>
            <a:spLocks noGrp="1"/>
          </p:cNvSpPr>
          <p:nvPr>
            <p:ph idx="13" hasCustomPrompt="1"/>
          </p:nvPr>
        </p:nvSpPr>
        <p:spPr>
          <a:xfrm>
            <a:off x="5458265" y="3598482"/>
            <a:ext cx="5895535" cy="312334"/>
          </a:xfrm>
        </p:spPr>
        <p:txBody>
          <a:bodyPr/>
          <a:lstStyle>
            <a:lvl1pPr marL="0" indent="0">
              <a:buNone/>
              <a:defRPr>
                <a:latin typeface="+mj-lt"/>
              </a:defRPr>
            </a:lvl1pPr>
          </a:lstStyle>
          <a:p>
            <a:pPr lvl="0"/>
            <a:r>
              <a:rPr lang="en-GB" dirty="0"/>
              <a:t>Section title</a:t>
            </a:r>
          </a:p>
        </p:txBody>
      </p:sp>
      <p:sp>
        <p:nvSpPr>
          <p:cNvPr id="13" name="Content Placeholder 2">
            <a:extLst>
              <a:ext uri="{FF2B5EF4-FFF2-40B4-BE49-F238E27FC236}">
                <a16:creationId xmlns:a16="http://schemas.microsoft.com/office/drawing/2014/main" id="{DDC5496E-B7F3-1748-813D-4765A67A2053}"/>
              </a:ext>
            </a:extLst>
          </p:cNvPr>
          <p:cNvSpPr>
            <a:spLocks noGrp="1"/>
          </p:cNvSpPr>
          <p:nvPr>
            <p:ph idx="14" hasCustomPrompt="1"/>
          </p:nvPr>
        </p:nvSpPr>
        <p:spPr>
          <a:xfrm>
            <a:off x="5458265" y="4016930"/>
            <a:ext cx="5895535" cy="480521"/>
          </a:xfrm>
        </p:spPr>
        <p:txBody>
          <a:bodyPr>
            <a:normAutofit/>
          </a:bodyPr>
          <a:lstStyle>
            <a:lvl1pPr marL="0" indent="0">
              <a:buNone/>
              <a:defRPr sz="1400">
                <a:latin typeface="+mn-lt"/>
              </a:defRPr>
            </a:lvl1pPr>
          </a:lstStyle>
          <a:p>
            <a:pPr lvl="0"/>
            <a:r>
              <a:rPr lang="en-GB" dirty="0"/>
              <a:t>Information about section</a:t>
            </a:r>
          </a:p>
        </p:txBody>
      </p:sp>
      <p:sp>
        <p:nvSpPr>
          <p:cNvPr id="14" name="Content Placeholder 2">
            <a:extLst>
              <a:ext uri="{FF2B5EF4-FFF2-40B4-BE49-F238E27FC236}">
                <a16:creationId xmlns:a16="http://schemas.microsoft.com/office/drawing/2014/main" id="{03A04FF3-0E1D-4E4F-B310-3433459F8338}"/>
              </a:ext>
            </a:extLst>
          </p:cNvPr>
          <p:cNvSpPr>
            <a:spLocks noGrp="1"/>
          </p:cNvSpPr>
          <p:nvPr>
            <p:ph idx="15" hasCustomPrompt="1"/>
          </p:nvPr>
        </p:nvSpPr>
        <p:spPr>
          <a:xfrm>
            <a:off x="5458265" y="4839648"/>
            <a:ext cx="5895535" cy="338687"/>
          </a:xfrm>
        </p:spPr>
        <p:txBody>
          <a:bodyPr/>
          <a:lstStyle>
            <a:lvl1pPr marL="0" indent="0">
              <a:buNone/>
              <a:defRPr>
                <a:latin typeface="+mj-lt"/>
              </a:defRPr>
            </a:lvl1pPr>
          </a:lstStyle>
          <a:p>
            <a:pPr lvl="0"/>
            <a:r>
              <a:rPr lang="en-GB" dirty="0"/>
              <a:t>Section title</a:t>
            </a:r>
          </a:p>
        </p:txBody>
      </p:sp>
      <p:sp>
        <p:nvSpPr>
          <p:cNvPr id="15" name="Content Placeholder 2">
            <a:extLst>
              <a:ext uri="{FF2B5EF4-FFF2-40B4-BE49-F238E27FC236}">
                <a16:creationId xmlns:a16="http://schemas.microsoft.com/office/drawing/2014/main" id="{30F79F03-6EB4-1F45-80C4-5B33F5D62768}"/>
              </a:ext>
            </a:extLst>
          </p:cNvPr>
          <p:cNvSpPr>
            <a:spLocks noGrp="1"/>
          </p:cNvSpPr>
          <p:nvPr>
            <p:ph idx="16" hasCustomPrompt="1"/>
          </p:nvPr>
        </p:nvSpPr>
        <p:spPr>
          <a:xfrm>
            <a:off x="5458265" y="5284450"/>
            <a:ext cx="5895535" cy="457616"/>
          </a:xfrm>
        </p:spPr>
        <p:txBody>
          <a:bodyPr>
            <a:normAutofit/>
          </a:bodyPr>
          <a:lstStyle>
            <a:lvl1pPr marL="0" indent="0">
              <a:buNone/>
              <a:defRPr sz="1400">
                <a:latin typeface="+mn-lt"/>
              </a:defRPr>
            </a:lvl1pPr>
          </a:lstStyle>
          <a:p>
            <a:pPr lvl="0"/>
            <a:r>
              <a:rPr lang="en-GB" dirty="0"/>
              <a:t>Information about section</a:t>
            </a:r>
          </a:p>
        </p:txBody>
      </p:sp>
    </p:spTree>
    <p:extLst>
      <p:ext uri="{BB962C8B-B14F-4D97-AF65-F5344CB8AC3E}">
        <p14:creationId xmlns:p14="http://schemas.microsoft.com/office/powerpoint/2010/main" val="2495983851"/>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B216B492-F2F1-B04F-A3C7-0373DCD03DD0}"/>
              </a:ext>
            </a:extLst>
          </p:cNvPr>
          <p:cNvSpPr>
            <a:spLocks noGrp="1"/>
          </p:cNvSpPr>
          <p:nvPr>
            <p:ph type="pic" sz="quarter" idx="10"/>
          </p:nvPr>
        </p:nvSpPr>
        <p:spPr>
          <a:xfrm>
            <a:off x="4505739" y="0"/>
            <a:ext cx="3726262" cy="6857999"/>
          </a:xfrm>
        </p:spPr>
        <p:txBody>
          <a:bodyPr/>
          <a:lstStyle/>
          <a:p>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635267" y="1636295"/>
            <a:ext cx="3579821" cy="1928540"/>
          </a:xfrm>
        </p:spPr>
        <p:txBody>
          <a:bodyPr anchor="b">
            <a:normAutofit/>
          </a:bodyPr>
          <a:lstStyle>
            <a:lvl1pPr algn="l">
              <a:defRPr sz="2800"/>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635268" y="3602037"/>
            <a:ext cx="3579820" cy="1693815"/>
          </a:xfrm>
        </p:spPr>
        <p:txBody>
          <a:bodyPr>
            <a:normAutofit/>
          </a:bodyPr>
          <a:lstStyle>
            <a:lvl1pPr marL="0" indent="0" algn="l">
              <a:lnSpc>
                <a:spcPct val="12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5" name="Rectangle 14">
            <a:extLst>
              <a:ext uri="{FF2B5EF4-FFF2-40B4-BE49-F238E27FC236}">
                <a16:creationId xmlns:a16="http://schemas.microsoft.com/office/drawing/2014/main" id="{BA5DE34A-2A66-4746-B5FF-93718F405672}"/>
              </a:ext>
            </a:extLst>
          </p:cNvPr>
          <p:cNvSpPr/>
          <p:nvPr userDrawn="1"/>
        </p:nvSpPr>
        <p:spPr>
          <a:xfrm>
            <a:off x="8231999" y="0"/>
            <a:ext cx="3960000" cy="226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59DFD41-7EC8-D14A-8205-D0704733BCA4}"/>
              </a:ext>
            </a:extLst>
          </p:cNvPr>
          <p:cNvSpPr/>
          <p:nvPr userDrawn="1"/>
        </p:nvSpPr>
        <p:spPr>
          <a:xfrm>
            <a:off x="8231999" y="2267999"/>
            <a:ext cx="3960000" cy="234563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88A62F-2E34-C148-AC3F-5F8B18D0F703}"/>
              </a:ext>
            </a:extLst>
          </p:cNvPr>
          <p:cNvSpPr/>
          <p:nvPr userDrawn="1"/>
        </p:nvSpPr>
        <p:spPr>
          <a:xfrm>
            <a:off x="8231999" y="4613635"/>
            <a:ext cx="3960000" cy="226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0">
            <a:extLst>
              <a:ext uri="{FF2B5EF4-FFF2-40B4-BE49-F238E27FC236}">
                <a16:creationId xmlns:a16="http://schemas.microsoft.com/office/drawing/2014/main" id="{ABC62802-FC3A-9940-BEFF-63EEAE394909}"/>
              </a:ext>
            </a:extLst>
          </p:cNvPr>
          <p:cNvSpPr>
            <a:spLocks noGrp="1"/>
          </p:cNvSpPr>
          <p:nvPr>
            <p:ph type="body" sz="quarter" idx="11" hasCustomPrompt="1"/>
          </p:nvPr>
        </p:nvSpPr>
        <p:spPr>
          <a:xfrm>
            <a:off x="8831263" y="1489331"/>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22" name="Text Placeholder 20">
            <a:extLst>
              <a:ext uri="{FF2B5EF4-FFF2-40B4-BE49-F238E27FC236}">
                <a16:creationId xmlns:a16="http://schemas.microsoft.com/office/drawing/2014/main" id="{4774A145-9501-9548-83BE-BFA347FAB90E}"/>
              </a:ext>
            </a:extLst>
          </p:cNvPr>
          <p:cNvSpPr>
            <a:spLocks noGrp="1"/>
          </p:cNvSpPr>
          <p:nvPr>
            <p:ph type="body" sz="quarter" idx="12" hasCustomPrompt="1"/>
          </p:nvPr>
        </p:nvSpPr>
        <p:spPr>
          <a:xfrm>
            <a:off x="8831263" y="3834967"/>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23" name="Text Placeholder 20">
            <a:extLst>
              <a:ext uri="{FF2B5EF4-FFF2-40B4-BE49-F238E27FC236}">
                <a16:creationId xmlns:a16="http://schemas.microsoft.com/office/drawing/2014/main" id="{D9EB8F98-E31F-CF44-B1BA-5AA83D0DE0E1}"/>
              </a:ext>
            </a:extLst>
          </p:cNvPr>
          <p:cNvSpPr>
            <a:spLocks noGrp="1"/>
          </p:cNvSpPr>
          <p:nvPr>
            <p:ph type="body" sz="quarter" idx="13" hasCustomPrompt="1"/>
          </p:nvPr>
        </p:nvSpPr>
        <p:spPr>
          <a:xfrm>
            <a:off x="8831263" y="6092134"/>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Tree>
    <p:extLst>
      <p:ext uri="{BB962C8B-B14F-4D97-AF65-F5344CB8AC3E}">
        <p14:creationId xmlns:p14="http://schemas.microsoft.com/office/powerpoint/2010/main" val="2812162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B216B492-F2F1-B04F-A3C7-0373DCD03DD0}"/>
              </a:ext>
            </a:extLst>
          </p:cNvPr>
          <p:cNvSpPr>
            <a:spLocks noGrp="1"/>
          </p:cNvSpPr>
          <p:nvPr>
            <p:ph type="pic" sz="quarter" idx="10"/>
          </p:nvPr>
        </p:nvSpPr>
        <p:spPr>
          <a:xfrm>
            <a:off x="8465738" y="0"/>
            <a:ext cx="3726262" cy="6857999"/>
          </a:xfrm>
        </p:spPr>
        <p:txBody>
          <a:bodyPr/>
          <a:lstStyle/>
          <a:p>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964590" y="967888"/>
            <a:ext cx="4332339" cy="2469261"/>
          </a:xfrm>
        </p:spPr>
        <p:txBody>
          <a:bodyPr anchor="b">
            <a:normAutofit/>
          </a:bodyPr>
          <a:lstStyle>
            <a:lvl1pPr algn="l">
              <a:defRPr sz="2800"/>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964591" y="3455773"/>
            <a:ext cx="4332338" cy="171239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Picture Placeholder 12">
            <a:extLst>
              <a:ext uri="{FF2B5EF4-FFF2-40B4-BE49-F238E27FC236}">
                <a16:creationId xmlns:a16="http://schemas.microsoft.com/office/drawing/2014/main" id="{FADE559B-16AF-1948-812D-03DE1444D097}"/>
              </a:ext>
            </a:extLst>
          </p:cNvPr>
          <p:cNvSpPr>
            <a:spLocks noGrp="1"/>
          </p:cNvSpPr>
          <p:nvPr userDrawn="1">
            <p:ph type="pic" sz="quarter" idx="11"/>
          </p:nvPr>
        </p:nvSpPr>
        <p:spPr>
          <a:xfrm>
            <a:off x="5832389" y="0"/>
            <a:ext cx="2633348" cy="3427200"/>
          </a:xfrm>
        </p:spPr>
        <p:txBody>
          <a:bodyPr/>
          <a:lstStyle/>
          <a:p>
            <a:endParaRPr lang="en-US" dirty="0"/>
          </a:p>
        </p:txBody>
      </p:sp>
      <p:sp>
        <p:nvSpPr>
          <p:cNvPr id="18" name="Picture Placeholder 12">
            <a:extLst>
              <a:ext uri="{FF2B5EF4-FFF2-40B4-BE49-F238E27FC236}">
                <a16:creationId xmlns:a16="http://schemas.microsoft.com/office/drawing/2014/main" id="{958D6BCC-DE4E-2E47-9069-964F850AF9EE}"/>
              </a:ext>
            </a:extLst>
          </p:cNvPr>
          <p:cNvSpPr>
            <a:spLocks noGrp="1"/>
          </p:cNvSpPr>
          <p:nvPr userDrawn="1">
            <p:ph type="pic" sz="quarter" idx="12"/>
          </p:nvPr>
        </p:nvSpPr>
        <p:spPr>
          <a:xfrm>
            <a:off x="5832389" y="3455773"/>
            <a:ext cx="2633348" cy="3427200"/>
          </a:xfrm>
        </p:spPr>
        <p:txBody>
          <a:bodyPr/>
          <a:lstStyle/>
          <a:p>
            <a:endParaRPr lang="en-US" dirty="0"/>
          </a:p>
        </p:txBody>
      </p:sp>
    </p:spTree>
    <p:extLst>
      <p:ext uri="{BB962C8B-B14F-4D97-AF65-F5344CB8AC3E}">
        <p14:creationId xmlns:p14="http://schemas.microsoft.com/office/powerpoint/2010/main" val="1978498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644892" y="1722922"/>
            <a:ext cx="4652037" cy="1714227"/>
          </a:xfrm>
        </p:spPr>
        <p:txBody>
          <a:bodyPr anchor="b">
            <a:normAutofit/>
          </a:bodyPr>
          <a:lstStyle>
            <a:lvl1pPr algn="l">
              <a:defRPr sz="2800"/>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644893" y="3455773"/>
            <a:ext cx="4652036" cy="171239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572637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664142" y="1655545"/>
            <a:ext cx="4632787" cy="1781604"/>
          </a:xfrm>
        </p:spPr>
        <p:txBody>
          <a:bodyPr anchor="b">
            <a:normAutofit/>
          </a:bodyPr>
          <a:lstStyle>
            <a:lvl1pPr algn="l">
              <a:defRPr sz="2800"/>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664143" y="3455773"/>
            <a:ext cx="4632786" cy="171239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Content Placeholder 2">
            <a:extLst>
              <a:ext uri="{FF2B5EF4-FFF2-40B4-BE49-F238E27FC236}">
                <a16:creationId xmlns:a16="http://schemas.microsoft.com/office/drawing/2014/main" id="{342FD9FD-E5E4-D545-A824-79EF52FC66A6}"/>
              </a:ext>
            </a:extLst>
          </p:cNvPr>
          <p:cNvSpPr>
            <a:spLocks noGrp="1"/>
          </p:cNvSpPr>
          <p:nvPr>
            <p:ph idx="10" hasCustomPrompt="1"/>
          </p:nvPr>
        </p:nvSpPr>
        <p:spPr>
          <a:xfrm>
            <a:off x="6367847" y="724215"/>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8" name="Content Placeholder 2">
            <a:extLst>
              <a:ext uri="{FF2B5EF4-FFF2-40B4-BE49-F238E27FC236}">
                <a16:creationId xmlns:a16="http://schemas.microsoft.com/office/drawing/2014/main" id="{05B552A4-B646-144F-9E31-8675D1BFB27B}"/>
              </a:ext>
            </a:extLst>
          </p:cNvPr>
          <p:cNvSpPr>
            <a:spLocks noGrp="1"/>
          </p:cNvSpPr>
          <p:nvPr>
            <p:ph idx="11" hasCustomPrompt="1"/>
          </p:nvPr>
        </p:nvSpPr>
        <p:spPr>
          <a:xfrm>
            <a:off x="6367847" y="1128583"/>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4" name="Rectangle 3">
            <a:extLst>
              <a:ext uri="{FF2B5EF4-FFF2-40B4-BE49-F238E27FC236}">
                <a16:creationId xmlns:a16="http://schemas.microsoft.com/office/drawing/2014/main" id="{AB9EA69C-DCE3-2144-8265-9A3248C44081}"/>
              </a:ext>
            </a:extLst>
          </p:cNvPr>
          <p:cNvSpPr/>
          <p:nvPr userDrawn="1"/>
        </p:nvSpPr>
        <p:spPr>
          <a:xfrm>
            <a:off x="5412258" y="708453"/>
            <a:ext cx="840260" cy="840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Content Placeholder 2">
            <a:extLst>
              <a:ext uri="{FF2B5EF4-FFF2-40B4-BE49-F238E27FC236}">
                <a16:creationId xmlns:a16="http://schemas.microsoft.com/office/drawing/2014/main" id="{B1159B39-C39A-5E46-9D1E-8B4021CBD723}"/>
              </a:ext>
            </a:extLst>
          </p:cNvPr>
          <p:cNvSpPr>
            <a:spLocks noGrp="1"/>
          </p:cNvSpPr>
          <p:nvPr>
            <p:ph idx="12" hasCustomPrompt="1"/>
          </p:nvPr>
        </p:nvSpPr>
        <p:spPr>
          <a:xfrm>
            <a:off x="6367847" y="1885751"/>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19" name="Content Placeholder 2">
            <a:extLst>
              <a:ext uri="{FF2B5EF4-FFF2-40B4-BE49-F238E27FC236}">
                <a16:creationId xmlns:a16="http://schemas.microsoft.com/office/drawing/2014/main" id="{FBB59460-3A14-8245-BC81-E9631C8AF0B1}"/>
              </a:ext>
            </a:extLst>
          </p:cNvPr>
          <p:cNvSpPr>
            <a:spLocks noGrp="1"/>
          </p:cNvSpPr>
          <p:nvPr>
            <p:ph idx="13" hasCustomPrompt="1"/>
          </p:nvPr>
        </p:nvSpPr>
        <p:spPr>
          <a:xfrm>
            <a:off x="6367847" y="2290119"/>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20" name="Rectangle 19">
            <a:extLst>
              <a:ext uri="{FF2B5EF4-FFF2-40B4-BE49-F238E27FC236}">
                <a16:creationId xmlns:a16="http://schemas.microsoft.com/office/drawing/2014/main" id="{4A0D724B-C1B2-374A-AD03-4F7F072F76B3}"/>
              </a:ext>
            </a:extLst>
          </p:cNvPr>
          <p:cNvSpPr/>
          <p:nvPr userDrawn="1"/>
        </p:nvSpPr>
        <p:spPr>
          <a:xfrm>
            <a:off x="5412258" y="1869989"/>
            <a:ext cx="840260" cy="8402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53EFD16B-250D-CE49-A100-C34795DD0218}"/>
              </a:ext>
            </a:extLst>
          </p:cNvPr>
          <p:cNvSpPr>
            <a:spLocks noGrp="1"/>
          </p:cNvSpPr>
          <p:nvPr>
            <p:ph idx="14" hasCustomPrompt="1"/>
          </p:nvPr>
        </p:nvSpPr>
        <p:spPr>
          <a:xfrm>
            <a:off x="6367847" y="3063049"/>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22" name="Content Placeholder 2">
            <a:extLst>
              <a:ext uri="{FF2B5EF4-FFF2-40B4-BE49-F238E27FC236}">
                <a16:creationId xmlns:a16="http://schemas.microsoft.com/office/drawing/2014/main" id="{FF8E1AB9-46FD-5848-A080-EA8939835DF9}"/>
              </a:ext>
            </a:extLst>
          </p:cNvPr>
          <p:cNvSpPr>
            <a:spLocks noGrp="1"/>
          </p:cNvSpPr>
          <p:nvPr>
            <p:ph idx="15" hasCustomPrompt="1"/>
          </p:nvPr>
        </p:nvSpPr>
        <p:spPr>
          <a:xfrm>
            <a:off x="6367847" y="3467417"/>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23" name="Rectangle 22">
            <a:extLst>
              <a:ext uri="{FF2B5EF4-FFF2-40B4-BE49-F238E27FC236}">
                <a16:creationId xmlns:a16="http://schemas.microsoft.com/office/drawing/2014/main" id="{BAFD74B3-B082-944F-8D7A-DE8F360AED22}"/>
              </a:ext>
            </a:extLst>
          </p:cNvPr>
          <p:cNvSpPr/>
          <p:nvPr userDrawn="1"/>
        </p:nvSpPr>
        <p:spPr>
          <a:xfrm>
            <a:off x="5412258" y="3047287"/>
            <a:ext cx="840260" cy="84026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Content Placeholder 2">
            <a:extLst>
              <a:ext uri="{FF2B5EF4-FFF2-40B4-BE49-F238E27FC236}">
                <a16:creationId xmlns:a16="http://schemas.microsoft.com/office/drawing/2014/main" id="{A2B3784C-D0E2-3240-BD83-2C69B6FCAE9D}"/>
              </a:ext>
            </a:extLst>
          </p:cNvPr>
          <p:cNvSpPr>
            <a:spLocks noGrp="1"/>
          </p:cNvSpPr>
          <p:nvPr>
            <p:ph idx="16" hasCustomPrompt="1"/>
          </p:nvPr>
        </p:nvSpPr>
        <p:spPr>
          <a:xfrm>
            <a:off x="6367847" y="4240347"/>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25" name="Content Placeholder 2">
            <a:extLst>
              <a:ext uri="{FF2B5EF4-FFF2-40B4-BE49-F238E27FC236}">
                <a16:creationId xmlns:a16="http://schemas.microsoft.com/office/drawing/2014/main" id="{A7A7C039-4719-0B41-AAD5-E111E5242DD0}"/>
              </a:ext>
            </a:extLst>
          </p:cNvPr>
          <p:cNvSpPr>
            <a:spLocks noGrp="1"/>
          </p:cNvSpPr>
          <p:nvPr>
            <p:ph idx="17" hasCustomPrompt="1"/>
          </p:nvPr>
        </p:nvSpPr>
        <p:spPr>
          <a:xfrm>
            <a:off x="6367847" y="4644715"/>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26" name="Rectangle 25">
            <a:extLst>
              <a:ext uri="{FF2B5EF4-FFF2-40B4-BE49-F238E27FC236}">
                <a16:creationId xmlns:a16="http://schemas.microsoft.com/office/drawing/2014/main" id="{8C5FB459-F147-0048-9388-70C27C8159EE}"/>
              </a:ext>
            </a:extLst>
          </p:cNvPr>
          <p:cNvSpPr/>
          <p:nvPr userDrawn="1"/>
        </p:nvSpPr>
        <p:spPr>
          <a:xfrm>
            <a:off x="5412258" y="4224585"/>
            <a:ext cx="840260" cy="84026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Content Placeholder 2">
            <a:extLst>
              <a:ext uri="{FF2B5EF4-FFF2-40B4-BE49-F238E27FC236}">
                <a16:creationId xmlns:a16="http://schemas.microsoft.com/office/drawing/2014/main" id="{3ED24563-9BBB-194D-863A-B460EA672EBA}"/>
              </a:ext>
            </a:extLst>
          </p:cNvPr>
          <p:cNvSpPr>
            <a:spLocks noGrp="1"/>
          </p:cNvSpPr>
          <p:nvPr>
            <p:ph idx="18" hasCustomPrompt="1"/>
          </p:nvPr>
        </p:nvSpPr>
        <p:spPr>
          <a:xfrm>
            <a:off x="6367847" y="5417645"/>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28" name="Content Placeholder 2">
            <a:extLst>
              <a:ext uri="{FF2B5EF4-FFF2-40B4-BE49-F238E27FC236}">
                <a16:creationId xmlns:a16="http://schemas.microsoft.com/office/drawing/2014/main" id="{1E727B91-BC43-BD40-9D10-CD28BF7851D1}"/>
              </a:ext>
            </a:extLst>
          </p:cNvPr>
          <p:cNvSpPr>
            <a:spLocks noGrp="1"/>
          </p:cNvSpPr>
          <p:nvPr>
            <p:ph idx="19" hasCustomPrompt="1"/>
          </p:nvPr>
        </p:nvSpPr>
        <p:spPr>
          <a:xfrm>
            <a:off x="6367847" y="5822013"/>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29" name="Rectangle 28">
            <a:extLst>
              <a:ext uri="{FF2B5EF4-FFF2-40B4-BE49-F238E27FC236}">
                <a16:creationId xmlns:a16="http://schemas.microsoft.com/office/drawing/2014/main" id="{381A2F1A-9A5C-E949-9449-534B0EE0C760}"/>
              </a:ext>
            </a:extLst>
          </p:cNvPr>
          <p:cNvSpPr/>
          <p:nvPr userDrawn="1"/>
        </p:nvSpPr>
        <p:spPr>
          <a:xfrm>
            <a:off x="5412258" y="5401883"/>
            <a:ext cx="840260" cy="8402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cture Placeholder 5">
            <a:extLst>
              <a:ext uri="{FF2B5EF4-FFF2-40B4-BE49-F238E27FC236}">
                <a16:creationId xmlns:a16="http://schemas.microsoft.com/office/drawing/2014/main" id="{78FFB630-6991-9749-989F-D6D27F5E254C}"/>
              </a:ext>
            </a:extLst>
          </p:cNvPr>
          <p:cNvSpPr>
            <a:spLocks noGrp="1"/>
          </p:cNvSpPr>
          <p:nvPr>
            <p:ph type="pic" sz="quarter" idx="20"/>
          </p:nvPr>
        </p:nvSpPr>
        <p:spPr>
          <a:xfrm>
            <a:off x="5482344" y="790940"/>
            <a:ext cx="700088" cy="676275"/>
          </a:xfrm>
        </p:spPr>
        <p:txBody>
          <a:bodyPr/>
          <a:lstStyle/>
          <a:p>
            <a:endParaRPr lang="en-US" dirty="0"/>
          </a:p>
        </p:txBody>
      </p:sp>
      <p:sp>
        <p:nvSpPr>
          <p:cNvPr id="30" name="Picture Placeholder 5">
            <a:extLst>
              <a:ext uri="{FF2B5EF4-FFF2-40B4-BE49-F238E27FC236}">
                <a16:creationId xmlns:a16="http://schemas.microsoft.com/office/drawing/2014/main" id="{F72597B8-4A00-0D45-ACC9-7E279528CC55}"/>
              </a:ext>
            </a:extLst>
          </p:cNvPr>
          <p:cNvSpPr>
            <a:spLocks noGrp="1"/>
          </p:cNvSpPr>
          <p:nvPr>
            <p:ph type="pic" sz="quarter" idx="21"/>
          </p:nvPr>
        </p:nvSpPr>
        <p:spPr>
          <a:xfrm>
            <a:off x="5482344" y="1944237"/>
            <a:ext cx="700088" cy="676275"/>
          </a:xfrm>
        </p:spPr>
        <p:txBody>
          <a:bodyPr/>
          <a:lstStyle/>
          <a:p>
            <a:endParaRPr lang="en-US" dirty="0"/>
          </a:p>
        </p:txBody>
      </p:sp>
      <p:sp>
        <p:nvSpPr>
          <p:cNvPr id="31" name="Picture Placeholder 5">
            <a:extLst>
              <a:ext uri="{FF2B5EF4-FFF2-40B4-BE49-F238E27FC236}">
                <a16:creationId xmlns:a16="http://schemas.microsoft.com/office/drawing/2014/main" id="{A170BD52-97DF-0844-8BFA-9F888DA8E231}"/>
              </a:ext>
            </a:extLst>
          </p:cNvPr>
          <p:cNvSpPr>
            <a:spLocks noGrp="1"/>
          </p:cNvSpPr>
          <p:nvPr>
            <p:ph type="pic" sz="quarter" idx="22"/>
          </p:nvPr>
        </p:nvSpPr>
        <p:spPr>
          <a:xfrm>
            <a:off x="5482344" y="3122248"/>
            <a:ext cx="700088" cy="676275"/>
          </a:xfrm>
        </p:spPr>
        <p:txBody>
          <a:bodyPr/>
          <a:lstStyle/>
          <a:p>
            <a:endParaRPr lang="en-US" dirty="0"/>
          </a:p>
        </p:txBody>
      </p:sp>
      <p:sp>
        <p:nvSpPr>
          <p:cNvPr id="32" name="Picture Placeholder 5">
            <a:extLst>
              <a:ext uri="{FF2B5EF4-FFF2-40B4-BE49-F238E27FC236}">
                <a16:creationId xmlns:a16="http://schemas.microsoft.com/office/drawing/2014/main" id="{A8DDF673-9843-374E-BBCA-860F50849B65}"/>
              </a:ext>
            </a:extLst>
          </p:cNvPr>
          <p:cNvSpPr>
            <a:spLocks noGrp="1"/>
          </p:cNvSpPr>
          <p:nvPr>
            <p:ph type="pic" sz="quarter" idx="23"/>
          </p:nvPr>
        </p:nvSpPr>
        <p:spPr>
          <a:xfrm>
            <a:off x="5482344" y="4306577"/>
            <a:ext cx="700088" cy="676275"/>
          </a:xfrm>
        </p:spPr>
        <p:txBody>
          <a:bodyPr/>
          <a:lstStyle/>
          <a:p>
            <a:endParaRPr lang="en-US" dirty="0"/>
          </a:p>
        </p:txBody>
      </p:sp>
      <p:sp>
        <p:nvSpPr>
          <p:cNvPr id="33" name="Picture Placeholder 5">
            <a:extLst>
              <a:ext uri="{FF2B5EF4-FFF2-40B4-BE49-F238E27FC236}">
                <a16:creationId xmlns:a16="http://schemas.microsoft.com/office/drawing/2014/main" id="{C5BAB62B-9130-C247-8247-99E411561010}"/>
              </a:ext>
            </a:extLst>
          </p:cNvPr>
          <p:cNvSpPr>
            <a:spLocks noGrp="1"/>
          </p:cNvSpPr>
          <p:nvPr>
            <p:ph type="pic" sz="quarter" idx="24"/>
          </p:nvPr>
        </p:nvSpPr>
        <p:spPr>
          <a:xfrm>
            <a:off x="5482344" y="5484587"/>
            <a:ext cx="700088" cy="676275"/>
          </a:xfrm>
        </p:spPr>
        <p:txBody>
          <a:bodyPr/>
          <a:lstStyle/>
          <a:p>
            <a:endParaRPr lang="en-US" dirty="0"/>
          </a:p>
        </p:txBody>
      </p:sp>
    </p:spTree>
    <p:extLst>
      <p:ext uri="{BB962C8B-B14F-4D97-AF65-F5344CB8AC3E}">
        <p14:creationId xmlns:p14="http://schemas.microsoft.com/office/powerpoint/2010/main" val="1416782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635266" y="1944303"/>
            <a:ext cx="4661663" cy="1492846"/>
          </a:xfrm>
        </p:spPr>
        <p:txBody>
          <a:bodyPr anchor="b">
            <a:normAutofit/>
          </a:bodyPr>
          <a:lstStyle>
            <a:lvl1pPr algn="l">
              <a:defRPr sz="2800"/>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635267" y="3455773"/>
            <a:ext cx="4661662" cy="171239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Content Placeholder 2">
            <a:extLst>
              <a:ext uri="{FF2B5EF4-FFF2-40B4-BE49-F238E27FC236}">
                <a16:creationId xmlns:a16="http://schemas.microsoft.com/office/drawing/2014/main" id="{342FD9FD-E5E4-D545-A824-79EF52FC66A6}"/>
              </a:ext>
            </a:extLst>
          </p:cNvPr>
          <p:cNvSpPr>
            <a:spLocks noGrp="1"/>
          </p:cNvSpPr>
          <p:nvPr>
            <p:ph idx="10" hasCustomPrompt="1"/>
          </p:nvPr>
        </p:nvSpPr>
        <p:spPr>
          <a:xfrm>
            <a:off x="6367847" y="1325348"/>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8" name="Content Placeholder 2">
            <a:extLst>
              <a:ext uri="{FF2B5EF4-FFF2-40B4-BE49-F238E27FC236}">
                <a16:creationId xmlns:a16="http://schemas.microsoft.com/office/drawing/2014/main" id="{05B552A4-B646-144F-9E31-8675D1BFB27B}"/>
              </a:ext>
            </a:extLst>
          </p:cNvPr>
          <p:cNvSpPr>
            <a:spLocks noGrp="1"/>
          </p:cNvSpPr>
          <p:nvPr>
            <p:ph idx="11" hasCustomPrompt="1"/>
          </p:nvPr>
        </p:nvSpPr>
        <p:spPr>
          <a:xfrm>
            <a:off x="6367847" y="1729716"/>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4" name="Rectangle 3">
            <a:extLst>
              <a:ext uri="{FF2B5EF4-FFF2-40B4-BE49-F238E27FC236}">
                <a16:creationId xmlns:a16="http://schemas.microsoft.com/office/drawing/2014/main" id="{AB9EA69C-DCE3-2144-8265-9A3248C44081}"/>
              </a:ext>
            </a:extLst>
          </p:cNvPr>
          <p:cNvSpPr/>
          <p:nvPr userDrawn="1"/>
        </p:nvSpPr>
        <p:spPr>
          <a:xfrm>
            <a:off x="5412258" y="1309586"/>
            <a:ext cx="840260" cy="840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Content Placeholder 2">
            <a:extLst>
              <a:ext uri="{FF2B5EF4-FFF2-40B4-BE49-F238E27FC236}">
                <a16:creationId xmlns:a16="http://schemas.microsoft.com/office/drawing/2014/main" id="{B1159B39-C39A-5E46-9D1E-8B4021CBD723}"/>
              </a:ext>
            </a:extLst>
          </p:cNvPr>
          <p:cNvSpPr>
            <a:spLocks noGrp="1"/>
          </p:cNvSpPr>
          <p:nvPr>
            <p:ph idx="12" hasCustomPrompt="1"/>
          </p:nvPr>
        </p:nvSpPr>
        <p:spPr>
          <a:xfrm>
            <a:off x="6367847" y="2486884"/>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19" name="Content Placeholder 2">
            <a:extLst>
              <a:ext uri="{FF2B5EF4-FFF2-40B4-BE49-F238E27FC236}">
                <a16:creationId xmlns:a16="http://schemas.microsoft.com/office/drawing/2014/main" id="{FBB59460-3A14-8245-BC81-E9631C8AF0B1}"/>
              </a:ext>
            </a:extLst>
          </p:cNvPr>
          <p:cNvSpPr>
            <a:spLocks noGrp="1"/>
          </p:cNvSpPr>
          <p:nvPr>
            <p:ph idx="13" hasCustomPrompt="1"/>
          </p:nvPr>
        </p:nvSpPr>
        <p:spPr>
          <a:xfrm>
            <a:off x="6367847" y="2891252"/>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20" name="Rectangle 19">
            <a:extLst>
              <a:ext uri="{FF2B5EF4-FFF2-40B4-BE49-F238E27FC236}">
                <a16:creationId xmlns:a16="http://schemas.microsoft.com/office/drawing/2014/main" id="{4A0D724B-C1B2-374A-AD03-4F7F072F76B3}"/>
              </a:ext>
            </a:extLst>
          </p:cNvPr>
          <p:cNvSpPr/>
          <p:nvPr userDrawn="1"/>
        </p:nvSpPr>
        <p:spPr>
          <a:xfrm>
            <a:off x="5412258" y="2471122"/>
            <a:ext cx="840260" cy="8402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53EFD16B-250D-CE49-A100-C34795DD0218}"/>
              </a:ext>
            </a:extLst>
          </p:cNvPr>
          <p:cNvSpPr>
            <a:spLocks noGrp="1"/>
          </p:cNvSpPr>
          <p:nvPr>
            <p:ph idx="14" hasCustomPrompt="1"/>
          </p:nvPr>
        </p:nvSpPr>
        <p:spPr>
          <a:xfrm>
            <a:off x="6367847" y="3664182"/>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22" name="Content Placeholder 2">
            <a:extLst>
              <a:ext uri="{FF2B5EF4-FFF2-40B4-BE49-F238E27FC236}">
                <a16:creationId xmlns:a16="http://schemas.microsoft.com/office/drawing/2014/main" id="{FF8E1AB9-46FD-5848-A080-EA8939835DF9}"/>
              </a:ext>
            </a:extLst>
          </p:cNvPr>
          <p:cNvSpPr>
            <a:spLocks noGrp="1"/>
          </p:cNvSpPr>
          <p:nvPr>
            <p:ph idx="15" hasCustomPrompt="1"/>
          </p:nvPr>
        </p:nvSpPr>
        <p:spPr>
          <a:xfrm>
            <a:off x="6367847" y="4068550"/>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23" name="Rectangle 22">
            <a:extLst>
              <a:ext uri="{FF2B5EF4-FFF2-40B4-BE49-F238E27FC236}">
                <a16:creationId xmlns:a16="http://schemas.microsoft.com/office/drawing/2014/main" id="{BAFD74B3-B082-944F-8D7A-DE8F360AED22}"/>
              </a:ext>
            </a:extLst>
          </p:cNvPr>
          <p:cNvSpPr/>
          <p:nvPr userDrawn="1"/>
        </p:nvSpPr>
        <p:spPr>
          <a:xfrm>
            <a:off x="5412258" y="3648420"/>
            <a:ext cx="840260" cy="84026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Content Placeholder 2">
            <a:extLst>
              <a:ext uri="{FF2B5EF4-FFF2-40B4-BE49-F238E27FC236}">
                <a16:creationId xmlns:a16="http://schemas.microsoft.com/office/drawing/2014/main" id="{A2B3784C-D0E2-3240-BD83-2C69B6FCAE9D}"/>
              </a:ext>
            </a:extLst>
          </p:cNvPr>
          <p:cNvSpPr>
            <a:spLocks noGrp="1"/>
          </p:cNvSpPr>
          <p:nvPr>
            <p:ph idx="16" hasCustomPrompt="1"/>
          </p:nvPr>
        </p:nvSpPr>
        <p:spPr>
          <a:xfrm>
            <a:off x="6367847" y="4841480"/>
            <a:ext cx="5331941" cy="388387"/>
          </a:xfrm>
        </p:spPr>
        <p:txBody>
          <a:bodyPr>
            <a:noAutofit/>
          </a:bodyPr>
          <a:lstStyle>
            <a:lvl1pPr marL="0" indent="0">
              <a:buNone/>
              <a:defRPr sz="2000">
                <a:solidFill>
                  <a:schemeClr val="tx2"/>
                </a:solidFill>
                <a:latin typeface="+mj-lt"/>
              </a:defRPr>
            </a:lvl1pPr>
          </a:lstStyle>
          <a:p>
            <a:pPr lvl="0"/>
            <a:r>
              <a:rPr lang="en-GB" dirty="0"/>
              <a:t>Section title</a:t>
            </a:r>
          </a:p>
        </p:txBody>
      </p:sp>
      <p:sp>
        <p:nvSpPr>
          <p:cNvPr id="25" name="Content Placeholder 2">
            <a:extLst>
              <a:ext uri="{FF2B5EF4-FFF2-40B4-BE49-F238E27FC236}">
                <a16:creationId xmlns:a16="http://schemas.microsoft.com/office/drawing/2014/main" id="{A7A7C039-4719-0B41-AAD5-E111E5242DD0}"/>
              </a:ext>
            </a:extLst>
          </p:cNvPr>
          <p:cNvSpPr>
            <a:spLocks noGrp="1"/>
          </p:cNvSpPr>
          <p:nvPr>
            <p:ph idx="17" hasCustomPrompt="1"/>
          </p:nvPr>
        </p:nvSpPr>
        <p:spPr>
          <a:xfrm>
            <a:off x="6367847" y="5245848"/>
            <a:ext cx="5331941" cy="420130"/>
          </a:xfrm>
        </p:spPr>
        <p:txBody>
          <a:bodyPr>
            <a:normAutofit/>
          </a:bodyPr>
          <a:lstStyle>
            <a:lvl1pPr marL="0" indent="0">
              <a:buNone/>
              <a:defRPr sz="1400">
                <a:latin typeface="+mn-lt"/>
              </a:defRPr>
            </a:lvl1pPr>
          </a:lstStyle>
          <a:p>
            <a:pPr lvl="0"/>
            <a:r>
              <a:rPr lang="en-GB" dirty="0"/>
              <a:t>Information about section</a:t>
            </a:r>
          </a:p>
        </p:txBody>
      </p:sp>
      <p:sp>
        <p:nvSpPr>
          <p:cNvPr id="26" name="Rectangle 25">
            <a:extLst>
              <a:ext uri="{FF2B5EF4-FFF2-40B4-BE49-F238E27FC236}">
                <a16:creationId xmlns:a16="http://schemas.microsoft.com/office/drawing/2014/main" id="{8C5FB459-F147-0048-9388-70C27C8159EE}"/>
              </a:ext>
            </a:extLst>
          </p:cNvPr>
          <p:cNvSpPr/>
          <p:nvPr userDrawn="1"/>
        </p:nvSpPr>
        <p:spPr>
          <a:xfrm>
            <a:off x="5412258" y="4825718"/>
            <a:ext cx="840260" cy="84026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cture Placeholder 5">
            <a:extLst>
              <a:ext uri="{FF2B5EF4-FFF2-40B4-BE49-F238E27FC236}">
                <a16:creationId xmlns:a16="http://schemas.microsoft.com/office/drawing/2014/main" id="{78FFB630-6991-9749-989F-D6D27F5E254C}"/>
              </a:ext>
            </a:extLst>
          </p:cNvPr>
          <p:cNvSpPr>
            <a:spLocks noGrp="1"/>
          </p:cNvSpPr>
          <p:nvPr>
            <p:ph type="pic" sz="quarter" idx="20"/>
          </p:nvPr>
        </p:nvSpPr>
        <p:spPr>
          <a:xfrm>
            <a:off x="5482344" y="1392073"/>
            <a:ext cx="700088" cy="676275"/>
          </a:xfrm>
        </p:spPr>
        <p:txBody>
          <a:bodyPr/>
          <a:lstStyle/>
          <a:p>
            <a:endParaRPr lang="en-US" dirty="0"/>
          </a:p>
        </p:txBody>
      </p:sp>
      <p:sp>
        <p:nvSpPr>
          <p:cNvPr id="30" name="Picture Placeholder 5">
            <a:extLst>
              <a:ext uri="{FF2B5EF4-FFF2-40B4-BE49-F238E27FC236}">
                <a16:creationId xmlns:a16="http://schemas.microsoft.com/office/drawing/2014/main" id="{F72597B8-4A00-0D45-ACC9-7E279528CC55}"/>
              </a:ext>
            </a:extLst>
          </p:cNvPr>
          <p:cNvSpPr>
            <a:spLocks noGrp="1"/>
          </p:cNvSpPr>
          <p:nvPr>
            <p:ph type="pic" sz="quarter" idx="21"/>
          </p:nvPr>
        </p:nvSpPr>
        <p:spPr>
          <a:xfrm>
            <a:off x="5482344" y="2545370"/>
            <a:ext cx="700088" cy="676275"/>
          </a:xfrm>
        </p:spPr>
        <p:txBody>
          <a:bodyPr/>
          <a:lstStyle/>
          <a:p>
            <a:endParaRPr lang="en-US" dirty="0"/>
          </a:p>
        </p:txBody>
      </p:sp>
      <p:sp>
        <p:nvSpPr>
          <p:cNvPr id="31" name="Picture Placeholder 5">
            <a:extLst>
              <a:ext uri="{FF2B5EF4-FFF2-40B4-BE49-F238E27FC236}">
                <a16:creationId xmlns:a16="http://schemas.microsoft.com/office/drawing/2014/main" id="{A170BD52-97DF-0844-8BFA-9F888DA8E231}"/>
              </a:ext>
            </a:extLst>
          </p:cNvPr>
          <p:cNvSpPr>
            <a:spLocks noGrp="1"/>
          </p:cNvSpPr>
          <p:nvPr>
            <p:ph type="pic" sz="quarter" idx="22"/>
          </p:nvPr>
        </p:nvSpPr>
        <p:spPr>
          <a:xfrm>
            <a:off x="5482344" y="3723381"/>
            <a:ext cx="700088" cy="676275"/>
          </a:xfrm>
        </p:spPr>
        <p:txBody>
          <a:bodyPr/>
          <a:lstStyle/>
          <a:p>
            <a:endParaRPr lang="en-US" dirty="0"/>
          </a:p>
        </p:txBody>
      </p:sp>
      <p:sp>
        <p:nvSpPr>
          <p:cNvPr id="32" name="Picture Placeholder 5">
            <a:extLst>
              <a:ext uri="{FF2B5EF4-FFF2-40B4-BE49-F238E27FC236}">
                <a16:creationId xmlns:a16="http://schemas.microsoft.com/office/drawing/2014/main" id="{A8DDF673-9843-374E-BBCA-860F50849B65}"/>
              </a:ext>
            </a:extLst>
          </p:cNvPr>
          <p:cNvSpPr>
            <a:spLocks noGrp="1"/>
          </p:cNvSpPr>
          <p:nvPr>
            <p:ph type="pic" sz="quarter" idx="23"/>
          </p:nvPr>
        </p:nvSpPr>
        <p:spPr>
          <a:xfrm>
            <a:off x="5482344" y="4907710"/>
            <a:ext cx="700088" cy="676275"/>
          </a:xfrm>
        </p:spPr>
        <p:txBody>
          <a:bodyPr/>
          <a:lstStyle/>
          <a:p>
            <a:endParaRPr lang="en-US" dirty="0"/>
          </a:p>
        </p:txBody>
      </p:sp>
    </p:spTree>
    <p:extLst>
      <p:ext uri="{BB962C8B-B14F-4D97-AF65-F5344CB8AC3E}">
        <p14:creationId xmlns:p14="http://schemas.microsoft.com/office/powerpoint/2010/main" val="2081520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B216B492-F2F1-B04F-A3C7-0373DCD03DD0}"/>
              </a:ext>
            </a:extLst>
          </p:cNvPr>
          <p:cNvSpPr>
            <a:spLocks noGrp="1"/>
          </p:cNvSpPr>
          <p:nvPr>
            <p:ph type="pic" sz="quarter" idx="10"/>
          </p:nvPr>
        </p:nvSpPr>
        <p:spPr>
          <a:xfrm>
            <a:off x="4505739" y="0"/>
            <a:ext cx="3726262" cy="6857999"/>
          </a:xfrm>
        </p:spPr>
        <p:txBody>
          <a:bodyPr/>
          <a:lstStyle/>
          <a:p>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723206" y="1122363"/>
            <a:ext cx="3491881" cy="2469334"/>
          </a:xfrm>
        </p:spPr>
        <p:txBody>
          <a:bodyPr anchor="b">
            <a:normAutofit/>
          </a:bodyPr>
          <a:lstStyle>
            <a:lvl1pPr algn="l">
              <a:defRPr sz="2800"/>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p:nvPr>
        </p:nvSpPr>
        <p:spPr>
          <a:xfrm>
            <a:off x="723207" y="3757412"/>
            <a:ext cx="3491880" cy="1712443"/>
          </a:xfrm>
        </p:spPr>
        <p:txBody>
          <a:bodyPr>
            <a:normAutofit/>
          </a:bodyPr>
          <a:lstStyle>
            <a:lvl1pPr marL="0" indent="0" algn="l">
              <a:lnSpc>
                <a:spcPct val="12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5" name="Rectangle 14">
            <a:extLst>
              <a:ext uri="{FF2B5EF4-FFF2-40B4-BE49-F238E27FC236}">
                <a16:creationId xmlns:a16="http://schemas.microsoft.com/office/drawing/2014/main" id="{BA5DE34A-2A66-4746-B5FF-93718F405672}"/>
              </a:ext>
            </a:extLst>
          </p:cNvPr>
          <p:cNvSpPr/>
          <p:nvPr userDrawn="1"/>
        </p:nvSpPr>
        <p:spPr>
          <a:xfrm>
            <a:off x="8231999" y="0"/>
            <a:ext cx="3960000" cy="226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59DFD41-7EC8-D14A-8205-D0704733BCA4}"/>
              </a:ext>
            </a:extLst>
          </p:cNvPr>
          <p:cNvSpPr/>
          <p:nvPr userDrawn="1"/>
        </p:nvSpPr>
        <p:spPr>
          <a:xfrm>
            <a:off x="8231999" y="2267999"/>
            <a:ext cx="3960000" cy="234563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88A62F-2E34-C148-AC3F-5F8B18D0F703}"/>
              </a:ext>
            </a:extLst>
          </p:cNvPr>
          <p:cNvSpPr/>
          <p:nvPr userDrawn="1"/>
        </p:nvSpPr>
        <p:spPr>
          <a:xfrm>
            <a:off x="8231999" y="4613635"/>
            <a:ext cx="3960000" cy="226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0">
            <a:extLst>
              <a:ext uri="{FF2B5EF4-FFF2-40B4-BE49-F238E27FC236}">
                <a16:creationId xmlns:a16="http://schemas.microsoft.com/office/drawing/2014/main" id="{ABC62802-FC3A-9940-BEFF-63EEAE394909}"/>
              </a:ext>
            </a:extLst>
          </p:cNvPr>
          <p:cNvSpPr>
            <a:spLocks noGrp="1"/>
          </p:cNvSpPr>
          <p:nvPr>
            <p:ph type="body" sz="quarter" idx="11" hasCustomPrompt="1"/>
          </p:nvPr>
        </p:nvSpPr>
        <p:spPr>
          <a:xfrm>
            <a:off x="8831263" y="1489331"/>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22" name="Text Placeholder 20">
            <a:extLst>
              <a:ext uri="{FF2B5EF4-FFF2-40B4-BE49-F238E27FC236}">
                <a16:creationId xmlns:a16="http://schemas.microsoft.com/office/drawing/2014/main" id="{4774A145-9501-9548-83BE-BFA347FAB90E}"/>
              </a:ext>
            </a:extLst>
          </p:cNvPr>
          <p:cNvSpPr>
            <a:spLocks noGrp="1"/>
          </p:cNvSpPr>
          <p:nvPr>
            <p:ph type="body" sz="quarter" idx="12" hasCustomPrompt="1"/>
          </p:nvPr>
        </p:nvSpPr>
        <p:spPr>
          <a:xfrm>
            <a:off x="8831263" y="3834967"/>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23" name="Text Placeholder 20">
            <a:extLst>
              <a:ext uri="{FF2B5EF4-FFF2-40B4-BE49-F238E27FC236}">
                <a16:creationId xmlns:a16="http://schemas.microsoft.com/office/drawing/2014/main" id="{D9EB8F98-E31F-CF44-B1BA-5AA83D0DE0E1}"/>
              </a:ext>
            </a:extLst>
          </p:cNvPr>
          <p:cNvSpPr>
            <a:spLocks noGrp="1"/>
          </p:cNvSpPr>
          <p:nvPr>
            <p:ph type="body" sz="quarter" idx="13" hasCustomPrompt="1"/>
          </p:nvPr>
        </p:nvSpPr>
        <p:spPr>
          <a:xfrm>
            <a:off x="8831263" y="6092134"/>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Tree>
    <p:extLst>
      <p:ext uri="{BB962C8B-B14F-4D97-AF65-F5344CB8AC3E}">
        <p14:creationId xmlns:p14="http://schemas.microsoft.com/office/powerpoint/2010/main" val="886996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BA5DE34A-2A66-4746-B5FF-93718F405672}"/>
              </a:ext>
            </a:extLst>
          </p:cNvPr>
          <p:cNvSpPr/>
          <p:nvPr userDrawn="1"/>
        </p:nvSpPr>
        <p:spPr>
          <a:xfrm>
            <a:off x="8153419" y="1842861"/>
            <a:ext cx="3433800" cy="453322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59DFD41-7EC8-D14A-8205-D0704733BCA4}"/>
              </a:ext>
            </a:extLst>
          </p:cNvPr>
          <p:cNvSpPr/>
          <p:nvPr userDrawn="1"/>
        </p:nvSpPr>
        <p:spPr>
          <a:xfrm>
            <a:off x="4433113" y="1842862"/>
            <a:ext cx="3433800" cy="453322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88A62F-2E34-C148-AC3F-5F8B18D0F703}"/>
              </a:ext>
            </a:extLst>
          </p:cNvPr>
          <p:cNvSpPr/>
          <p:nvPr userDrawn="1"/>
        </p:nvSpPr>
        <p:spPr>
          <a:xfrm>
            <a:off x="703773" y="1842861"/>
            <a:ext cx="3433800" cy="453322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0">
            <a:extLst>
              <a:ext uri="{FF2B5EF4-FFF2-40B4-BE49-F238E27FC236}">
                <a16:creationId xmlns:a16="http://schemas.microsoft.com/office/drawing/2014/main" id="{ABC62802-FC3A-9940-BEFF-63EEAE394909}"/>
              </a:ext>
            </a:extLst>
          </p:cNvPr>
          <p:cNvSpPr>
            <a:spLocks noGrp="1"/>
          </p:cNvSpPr>
          <p:nvPr>
            <p:ph type="body" sz="quarter" idx="11" hasCustomPrompt="1"/>
          </p:nvPr>
        </p:nvSpPr>
        <p:spPr>
          <a:xfrm>
            <a:off x="1016529" y="2140119"/>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22" name="Text Placeholder 20">
            <a:extLst>
              <a:ext uri="{FF2B5EF4-FFF2-40B4-BE49-F238E27FC236}">
                <a16:creationId xmlns:a16="http://schemas.microsoft.com/office/drawing/2014/main" id="{4774A145-9501-9548-83BE-BFA347FAB90E}"/>
              </a:ext>
            </a:extLst>
          </p:cNvPr>
          <p:cNvSpPr>
            <a:spLocks noGrp="1"/>
          </p:cNvSpPr>
          <p:nvPr>
            <p:ph type="body" sz="quarter" idx="12" hasCustomPrompt="1"/>
          </p:nvPr>
        </p:nvSpPr>
        <p:spPr>
          <a:xfrm>
            <a:off x="4741351" y="2140119"/>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23" name="Text Placeholder 20">
            <a:extLst>
              <a:ext uri="{FF2B5EF4-FFF2-40B4-BE49-F238E27FC236}">
                <a16:creationId xmlns:a16="http://schemas.microsoft.com/office/drawing/2014/main" id="{D9EB8F98-E31F-CF44-B1BA-5AA83D0DE0E1}"/>
              </a:ext>
            </a:extLst>
          </p:cNvPr>
          <p:cNvSpPr>
            <a:spLocks noGrp="1"/>
          </p:cNvSpPr>
          <p:nvPr>
            <p:ph type="body" sz="quarter" idx="13" hasCustomPrompt="1"/>
          </p:nvPr>
        </p:nvSpPr>
        <p:spPr>
          <a:xfrm>
            <a:off x="8466175" y="2161017"/>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14" name="Title 1">
            <a:extLst>
              <a:ext uri="{FF2B5EF4-FFF2-40B4-BE49-F238E27FC236}">
                <a16:creationId xmlns:a16="http://schemas.microsoft.com/office/drawing/2014/main" id="{5AD67CC3-3AFB-4A46-8991-04C13D93A8BD}"/>
              </a:ext>
            </a:extLst>
          </p:cNvPr>
          <p:cNvSpPr>
            <a:spLocks noGrp="1"/>
          </p:cNvSpPr>
          <p:nvPr>
            <p:ph type="title"/>
          </p:nvPr>
        </p:nvSpPr>
        <p:spPr>
          <a:xfrm>
            <a:off x="2265527" y="381454"/>
            <a:ext cx="9091069" cy="1079954"/>
          </a:xfrm>
        </p:spPr>
        <p:txBody>
          <a:bodyPr>
            <a:normAutofit/>
          </a:bodyPr>
          <a:lstStyle>
            <a:lvl1pPr algn="ctr">
              <a:defRPr sz="2800"/>
            </a:lvl1pPr>
          </a:lstStyle>
          <a:p>
            <a:r>
              <a:rPr lang="en-GB" dirty="0"/>
              <a:t>Click to edit Master title style</a:t>
            </a:r>
            <a:endParaRPr lang="en-US" dirty="0"/>
          </a:p>
        </p:txBody>
      </p:sp>
      <p:sp>
        <p:nvSpPr>
          <p:cNvPr id="18" name="Text Placeholder 20">
            <a:extLst>
              <a:ext uri="{FF2B5EF4-FFF2-40B4-BE49-F238E27FC236}">
                <a16:creationId xmlns:a16="http://schemas.microsoft.com/office/drawing/2014/main" id="{C80CE087-F543-4B42-8AD6-351C8876E1CF}"/>
              </a:ext>
            </a:extLst>
          </p:cNvPr>
          <p:cNvSpPr>
            <a:spLocks noGrp="1"/>
          </p:cNvSpPr>
          <p:nvPr>
            <p:ph type="body" sz="quarter" idx="14" hasCustomPrompt="1"/>
          </p:nvPr>
        </p:nvSpPr>
        <p:spPr>
          <a:xfrm>
            <a:off x="1016529" y="3169849"/>
            <a:ext cx="2808287" cy="2860248"/>
          </a:xfrm>
        </p:spPr>
        <p:txBody>
          <a:bodyPr>
            <a:normAutofit/>
          </a:bodyPr>
          <a:lstStyle>
            <a:lvl1pPr marL="285750" indent="-285750" algn="l">
              <a:buFont typeface="Arial" panose="020B0604020202020204" pitchFamily="34" charset="0"/>
              <a:buChar char="•"/>
              <a:defRPr sz="1600">
                <a:solidFill>
                  <a:schemeClr val="bg2"/>
                </a:solidFill>
              </a:defRPr>
            </a:lvl1pPr>
            <a:lvl2pPr marL="457200" indent="0">
              <a:buNone/>
              <a:defRPr/>
            </a:lvl2pPr>
          </a:lstStyle>
          <a:p>
            <a:pPr lvl="0"/>
            <a:r>
              <a:rPr lang="en-US" sz="1800" dirty="0"/>
              <a:t>Text goes here</a:t>
            </a:r>
            <a:endParaRPr lang="en-US" dirty="0"/>
          </a:p>
        </p:txBody>
      </p:sp>
      <p:sp>
        <p:nvSpPr>
          <p:cNvPr id="19" name="Text Placeholder 20">
            <a:extLst>
              <a:ext uri="{FF2B5EF4-FFF2-40B4-BE49-F238E27FC236}">
                <a16:creationId xmlns:a16="http://schemas.microsoft.com/office/drawing/2014/main" id="{ACC49BCE-15B1-984C-9BB1-495552C92410}"/>
              </a:ext>
            </a:extLst>
          </p:cNvPr>
          <p:cNvSpPr>
            <a:spLocks noGrp="1"/>
          </p:cNvSpPr>
          <p:nvPr>
            <p:ph type="body" sz="quarter" idx="15" hasCustomPrompt="1"/>
          </p:nvPr>
        </p:nvSpPr>
        <p:spPr>
          <a:xfrm>
            <a:off x="4741351" y="3169849"/>
            <a:ext cx="2808287" cy="2860248"/>
          </a:xfrm>
        </p:spPr>
        <p:txBody>
          <a:bodyPr>
            <a:normAutofit/>
          </a:bodyPr>
          <a:lstStyle>
            <a:lvl1pPr marL="285750" indent="-285750" algn="l">
              <a:buFont typeface="Arial" panose="020B0604020202020204" pitchFamily="34" charset="0"/>
              <a:buChar char="•"/>
              <a:defRPr sz="1600">
                <a:solidFill>
                  <a:schemeClr val="bg2"/>
                </a:solidFill>
              </a:defRPr>
            </a:lvl1pPr>
            <a:lvl2pPr marL="457200" indent="0">
              <a:buNone/>
              <a:defRPr/>
            </a:lvl2pPr>
          </a:lstStyle>
          <a:p>
            <a:pPr lvl="0"/>
            <a:r>
              <a:rPr lang="en-US" sz="1800" dirty="0"/>
              <a:t>Text goes here</a:t>
            </a:r>
            <a:endParaRPr lang="en-US" dirty="0"/>
          </a:p>
        </p:txBody>
      </p:sp>
      <p:sp>
        <p:nvSpPr>
          <p:cNvPr id="20" name="Text Placeholder 20">
            <a:extLst>
              <a:ext uri="{FF2B5EF4-FFF2-40B4-BE49-F238E27FC236}">
                <a16:creationId xmlns:a16="http://schemas.microsoft.com/office/drawing/2014/main" id="{273B1A85-F202-4544-951C-D8F088A242EA}"/>
              </a:ext>
            </a:extLst>
          </p:cNvPr>
          <p:cNvSpPr>
            <a:spLocks noGrp="1"/>
          </p:cNvSpPr>
          <p:nvPr>
            <p:ph type="body" sz="quarter" idx="16" hasCustomPrompt="1"/>
          </p:nvPr>
        </p:nvSpPr>
        <p:spPr>
          <a:xfrm>
            <a:off x="8466175" y="3190747"/>
            <a:ext cx="2808287" cy="2860248"/>
          </a:xfrm>
        </p:spPr>
        <p:txBody>
          <a:bodyPr>
            <a:normAutofit/>
          </a:bodyPr>
          <a:lstStyle>
            <a:lvl1pPr marL="285750" indent="-285750" algn="l">
              <a:buFont typeface="Arial" panose="020B0604020202020204" pitchFamily="34" charset="0"/>
              <a:buChar char="•"/>
              <a:defRPr sz="1600">
                <a:solidFill>
                  <a:schemeClr val="bg2"/>
                </a:solidFill>
              </a:defRPr>
            </a:lvl1pPr>
            <a:lvl2pPr marL="457200" indent="0">
              <a:buNone/>
              <a:defRPr/>
            </a:lvl2pPr>
          </a:lstStyle>
          <a:p>
            <a:pPr lvl="0"/>
            <a:r>
              <a:rPr lang="en-US" sz="1800" dirty="0"/>
              <a:t>Text goes here</a:t>
            </a:r>
            <a:endParaRPr lang="en-US" dirty="0"/>
          </a:p>
        </p:txBody>
      </p:sp>
    </p:spTree>
    <p:extLst>
      <p:ext uri="{BB962C8B-B14F-4D97-AF65-F5344CB8AC3E}">
        <p14:creationId xmlns:p14="http://schemas.microsoft.com/office/powerpoint/2010/main" val="37270376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BA5DE34A-2A66-4746-B5FF-93718F405672}"/>
              </a:ext>
            </a:extLst>
          </p:cNvPr>
          <p:cNvSpPr/>
          <p:nvPr userDrawn="1"/>
        </p:nvSpPr>
        <p:spPr>
          <a:xfrm>
            <a:off x="5985944" y="1842861"/>
            <a:ext cx="3433800" cy="453322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59DFD41-7EC8-D14A-8205-D0704733BCA4}"/>
              </a:ext>
            </a:extLst>
          </p:cNvPr>
          <p:cNvSpPr/>
          <p:nvPr userDrawn="1"/>
        </p:nvSpPr>
        <p:spPr>
          <a:xfrm>
            <a:off x="2265638" y="1842862"/>
            <a:ext cx="3433800" cy="453322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 Placeholder 20">
            <a:extLst>
              <a:ext uri="{FF2B5EF4-FFF2-40B4-BE49-F238E27FC236}">
                <a16:creationId xmlns:a16="http://schemas.microsoft.com/office/drawing/2014/main" id="{4774A145-9501-9548-83BE-BFA347FAB90E}"/>
              </a:ext>
            </a:extLst>
          </p:cNvPr>
          <p:cNvSpPr>
            <a:spLocks noGrp="1"/>
          </p:cNvSpPr>
          <p:nvPr>
            <p:ph type="body" sz="quarter" idx="12" hasCustomPrompt="1"/>
          </p:nvPr>
        </p:nvSpPr>
        <p:spPr>
          <a:xfrm>
            <a:off x="2573876" y="2140119"/>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23" name="Text Placeholder 20">
            <a:extLst>
              <a:ext uri="{FF2B5EF4-FFF2-40B4-BE49-F238E27FC236}">
                <a16:creationId xmlns:a16="http://schemas.microsoft.com/office/drawing/2014/main" id="{D9EB8F98-E31F-CF44-B1BA-5AA83D0DE0E1}"/>
              </a:ext>
            </a:extLst>
          </p:cNvPr>
          <p:cNvSpPr>
            <a:spLocks noGrp="1"/>
          </p:cNvSpPr>
          <p:nvPr>
            <p:ph type="body" sz="quarter" idx="13" hasCustomPrompt="1"/>
          </p:nvPr>
        </p:nvSpPr>
        <p:spPr>
          <a:xfrm>
            <a:off x="6298700" y="2161017"/>
            <a:ext cx="2808287" cy="519112"/>
          </a:xfrm>
        </p:spPr>
        <p:txBody>
          <a:bodyPr>
            <a:normAutofit/>
          </a:bodyPr>
          <a:lstStyle>
            <a:lvl1pPr marL="0" indent="0" algn="ctr">
              <a:buNone/>
              <a:defRPr sz="1800">
                <a:solidFill>
                  <a:schemeClr val="bg1"/>
                </a:solidFill>
              </a:defRPr>
            </a:lvl1pPr>
            <a:lvl2pPr marL="457200" indent="0">
              <a:buNone/>
              <a:defRPr/>
            </a:lvl2pPr>
          </a:lstStyle>
          <a:p>
            <a:pPr lvl="0"/>
            <a:r>
              <a:rPr lang="en-US" sz="1800" dirty="0"/>
              <a:t>Text goes here</a:t>
            </a:r>
            <a:endParaRPr lang="en-US" dirty="0"/>
          </a:p>
        </p:txBody>
      </p:sp>
      <p:sp>
        <p:nvSpPr>
          <p:cNvPr id="14" name="Title 1">
            <a:extLst>
              <a:ext uri="{FF2B5EF4-FFF2-40B4-BE49-F238E27FC236}">
                <a16:creationId xmlns:a16="http://schemas.microsoft.com/office/drawing/2014/main" id="{5AD67CC3-3AFB-4A46-8991-04C13D93A8BD}"/>
              </a:ext>
            </a:extLst>
          </p:cNvPr>
          <p:cNvSpPr>
            <a:spLocks noGrp="1"/>
          </p:cNvSpPr>
          <p:nvPr>
            <p:ph type="title"/>
          </p:nvPr>
        </p:nvSpPr>
        <p:spPr>
          <a:xfrm>
            <a:off x="2265639" y="381454"/>
            <a:ext cx="7154106" cy="1079954"/>
          </a:xfrm>
        </p:spPr>
        <p:txBody>
          <a:bodyPr>
            <a:normAutofit/>
          </a:bodyPr>
          <a:lstStyle>
            <a:lvl1pPr algn="ctr">
              <a:defRPr sz="2800"/>
            </a:lvl1pPr>
          </a:lstStyle>
          <a:p>
            <a:r>
              <a:rPr lang="en-GB" dirty="0"/>
              <a:t>Click to edit Master title style</a:t>
            </a:r>
            <a:endParaRPr lang="en-US" dirty="0"/>
          </a:p>
        </p:txBody>
      </p:sp>
      <p:sp>
        <p:nvSpPr>
          <p:cNvPr id="19" name="Text Placeholder 20">
            <a:extLst>
              <a:ext uri="{FF2B5EF4-FFF2-40B4-BE49-F238E27FC236}">
                <a16:creationId xmlns:a16="http://schemas.microsoft.com/office/drawing/2014/main" id="{ACC49BCE-15B1-984C-9BB1-495552C92410}"/>
              </a:ext>
            </a:extLst>
          </p:cNvPr>
          <p:cNvSpPr>
            <a:spLocks noGrp="1"/>
          </p:cNvSpPr>
          <p:nvPr>
            <p:ph type="body" sz="quarter" idx="15" hasCustomPrompt="1"/>
          </p:nvPr>
        </p:nvSpPr>
        <p:spPr>
          <a:xfrm>
            <a:off x="2573876" y="3169849"/>
            <a:ext cx="2808287" cy="2860248"/>
          </a:xfrm>
        </p:spPr>
        <p:txBody>
          <a:bodyPr>
            <a:normAutofit/>
          </a:bodyPr>
          <a:lstStyle>
            <a:lvl1pPr marL="285750" indent="-285750" algn="l">
              <a:buFont typeface="Arial" panose="020B0604020202020204" pitchFamily="34" charset="0"/>
              <a:buChar char="•"/>
              <a:defRPr sz="1600">
                <a:solidFill>
                  <a:schemeClr val="bg2"/>
                </a:solidFill>
              </a:defRPr>
            </a:lvl1pPr>
            <a:lvl2pPr marL="457200" indent="0">
              <a:buNone/>
              <a:defRPr/>
            </a:lvl2pPr>
          </a:lstStyle>
          <a:p>
            <a:pPr lvl="0"/>
            <a:r>
              <a:rPr lang="en-US" sz="1800" dirty="0"/>
              <a:t>Text goes here</a:t>
            </a:r>
            <a:endParaRPr lang="en-US" dirty="0"/>
          </a:p>
        </p:txBody>
      </p:sp>
      <p:sp>
        <p:nvSpPr>
          <p:cNvPr id="20" name="Text Placeholder 20">
            <a:extLst>
              <a:ext uri="{FF2B5EF4-FFF2-40B4-BE49-F238E27FC236}">
                <a16:creationId xmlns:a16="http://schemas.microsoft.com/office/drawing/2014/main" id="{273B1A85-F202-4544-951C-D8F088A242EA}"/>
              </a:ext>
            </a:extLst>
          </p:cNvPr>
          <p:cNvSpPr>
            <a:spLocks noGrp="1"/>
          </p:cNvSpPr>
          <p:nvPr>
            <p:ph type="body" sz="quarter" idx="16" hasCustomPrompt="1"/>
          </p:nvPr>
        </p:nvSpPr>
        <p:spPr>
          <a:xfrm>
            <a:off x="6298700" y="3190747"/>
            <a:ext cx="2808287" cy="2860248"/>
          </a:xfrm>
        </p:spPr>
        <p:txBody>
          <a:bodyPr>
            <a:normAutofit/>
          </a:bodyPr>
          <a:lstStyle>
            <a:lvl1pPr marL="285750" indent="-285750" algn="l">
              <a:buFont typeface="Arial" panose="020B0604020202020204" pitchFamily="34" charset="0"/>
              <a:buChar char="•"/>
              <a:defRPr sz="1600">
                <a:solidFill>
                  <a:schemeClr val="bg2"/>
                </a:solidFill>
              </a:defRPr>
            </a:lvl1pPr>
            <a:lvl2pPr marL="457200" indent="0">
              <a:buNone/>
              <a:defRPr/>
            </a:lvl2pPr>
          </a:lstStyle>
          <a:p>
            <a:pPr lvl="0"/>
            <a:r>
              <a:rPr lang="en-US" sz="1800" dirty="0"/>
              <a:t>Text goes here</a:t>
            </a:r>
            <a:endParaRPr lang="en-US" dirty="0"/>
          </a:p>
        </p:txBody>
      </p:sp>
    </p:spTree>
    <p:extLst>
      <p:ext uri="{BB962C8B-B14F-4D97-AF65-F5344CB8AC3E}">
        <p14:creationId xmlns:p14="http://schemas.microsoft.com/office/powerpoint/2010/main" val="26749328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5AD67CC3-3AFB-4A46-8991-04C13D93A8BD}"/>
              </a:ext>
            </a:extLst>
          </p:cNvPr>
          <p:cNvSpPr>
            <a:spLocks noGrp="1"/>
          </p:cNvSpPr>
          <p:nvPr>
            <p:ph type="title"/>
          </p:nvPr>
        </p:nvSpPr>
        <p:spPr>
          <a:xfrm>
            <a:off x="2261936" y="381454"/>
            <a:ext cx="9109893" cy="1079954"/>
          </a:xfrm>
        </p:spPr>
        <p:txBody>
          <a:bodyPr>
            <a:normAutofit/>
          </a:bodyPr>
          <a:lstStyle>
            <a:lvl1pPr algn="ctr">
              <a:defRPr sz="2800"/>
            </a:lvl1pPr>
          </a:lstStyle>
          <a:p>
            <a:r>
              <a:rPr lang="en-GB" dirty="0"/>
              <a:t>Click to edit Master title style</a:t>
            </a:r>
            <a:endParaRPr lang="en-US" dirty="0"/>
          </a:p>
        </p:txBody>
      </p:sp>
    </p:spTree>
    <p:extLst>
      <p:ext uri="{BB962C8B-B14F-4D97-AF65-F5344CB8AC3E}">
        <p14:creationId xmlns:p14="http://schemas.microsoft.com/office/powerpoint/2010/main" val="15496575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5E6F6-B5D6-8A41-BDA3-E4FCA802CD70}"/>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19744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52105-AE48-EB49-9603-593814DF8FFC}"/>
              </a:ext>
            </a:extLst>
          </p:cNvPr>
          <p:cNvSpPr>
            <a:spLocks noGrp="1"/>
          </p:cNvSpPr>
          <p:nvPr>
            <p:ph type="title"/>
          </p:nvPr>
        </p:nvSpPr>
        <p:spPr>
          <a:xfrm>
            <a:off x="831850" y="1709738"/>
            <a:ext cx="10515600" cy="2852737"/>
          </a:xfrm>
        </p:spPr>
        <p:txBody>
          <a:bodyPr anchor="b">
            <a:normAutofit/>
          </a:bodyPr>
          <a:lstStyle>
            <a:lvl1pPr>
              <a:defRPr sz="2800"/>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D91F1646-D0AD-1743-AD01-FA6E82A9F71A}"/>
              </a:ext>
            </a:extLst>
          </p:cNvPr>
          <p:cNvSpPr>
            <a:spLocks noGrp="1"/>
          </p:cNvSpPr>
          <p:nvPr>
            <p:ph type="body" idx="1"/>
          </p:nvPr>
        </p:nvSpPr>
        <p:spPr>
          <a:xfrm>
            <a:off x="831850" y="4589463"/>
            <a:ext cx="10515600" cy="1500187"/>
          </a:xfrm>
        </p:spPr>
        <p:txBody>
          <a:bodyPr>
            <a:normAutofit/>
          </a:bodyPr>
          <a:lstStyle>
            <a:lvl1pPr marL="0" indent="0">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Click to edit Master text styles</a:t>
            </a:r>
          </a:p>
        </p:txBody>
      </p:sp>
    </p:spTree>
    <p:extLst>
      <p:ext uri="{BB962C8B-B14F-4D97-AF65-F5344CB8AC3E}">
        <p14:creationId xmlns:p14="http://schemas.microsoft.com/office/powerpoint/2010/main" val="39788686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C0736-DA45-024F-B5C3-5155874C3D8B}"/>
              </a:ext>
            </a:extLst>
          </p:cNvPr>
          <p:cNvSpPr>
            <a:spLocks noGrp="1"/>
          </p:cNvSpPr>
          <p:nvPr>
            <p:ph type="title"/>
          </p:nvPr>
        </p:nvSpPr>
        <p:spPr>
          <a:xfrm>
            <a:off x="2329314" y="381454"/>
            <a:ext cx="9024486" cy="1079954"/>
          </a:xfrm>
        </p:spPr>
        <p:txBody>
          <a:bodyPr>
            <a:normAutofit/>
          </a:bodyPr>
          <a:lstStyle>
            <a:lvl1pPr>
              <a:defRPr sz="28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E20193F8-5CCA-BE42-9247-728A2E8C810F}"/>
              </a:ext>
            </a:extLst>
          </p:cNvPr>
          <p:cNvSpPr>
            <a:spLocks noGrp="1"/>
          </p:cNvSpPr>
          <p:nvPr>
            <p:ph sz="half" idx="1"/>
          </p:nvPr>
        </p:nvSpPr>
        <p:spPr>
          <a:xfrm>
            <a:off x="673768" y="1825625"/>
            <a:ext cx="5346032" cy="4351338"/>
          </a:xfrm>
        </p:spPr>
        <p:txBody>
          <a:bodyPr/>
          <a:lstStyle>
            <a:lvl1pPr>
              <a:lnSpc>
                <a:spcPct val="120000"/>
              </a:lnSpc>
              <a:defRPr/>
            </a:lvl1pPr>
            <a:lvl2pPr>
              <a:lnSpc>
                <a:spcPct val="120000"/>
              </a:lnSpc>
              <a:defRPr/>
            </a:lvl2pPr>
            <a:lvl3pPr>
              <a:lnSpc>
                <a:spcPct val="120000"/>
              </a:lnSpc>
              <a:defRPr/>
            </a:lvl3pPr>
            <a:lvl4pPr>
              <a:lnSpc>
                <a:spcPct val="120000"/>
              </a:lnSpc>
              <a:defRPr/>
            </a:lvl4pPr>
            <a:lvl5pPr>
              <a:lnSpc>
                <a:spcPct val="120000"/>
              </a:lnSpc>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A460018E-06F7-5F4A-9BD5-0F4DC2E5C9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183517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Title Only">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8F6E1C-F30C-3E4E-874F-B805C77D62FA}"/>
              </a:ext>
            </a:extLst>
          </p:cNvPr>
          <p:cNvSpPr/>
          <p:nvPr userDrawn="1"/>
        </p:nvSpPr>
        <p:spPr>
          <a:xfrm>
            <a:off x="4301088" y="0"/>
            <a:ext cx="789091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C3326720-CF03-9F4E-B26A-84927B071FD9}"/>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301088" y="621575"/>
            <a:ext cx="7890912" cy="4544810"/>
          </a:xfrm>
          <a:prstGeom prst="rect">
            <a:avLst/>
          </a:prstGeom>
        </p:spPr>
      </p:pic>
      <p:sp>
        <p:nvSpPr>
          <p:cNvPr id="6" name="Title 1">
            <a:extLst>
              <a:ext uri="{FF2B5EF4-FFF2-40B4-BE49-F238E27FC236}">
                <a16:creationId xmlns:a16="http://schemas.microsoft.com/office/drawing/2014/main" id="{4C0F495D-07A9-5842-A228-C202B0B620A8}"/>
              </a:ext>
            </a:extLst>
          </p:cNvPr>
          <p:cNvSpPr>
            <a:spLocks noGrp="1"/>
          </p:cNvSpPr>
          <p:nvPr>
            <p:ph type="title"/>
          </p:nvPr>
        </p:nvSpPr>
        <p:spPr>
          <a:xfrm>
            <a:off x="626444" y="1600386"/>
            <a:ext cx="3231292" cy="1635609"/>
          </a:xfrm>
        </p:spPr>
        <p:txBody>
          <a:bodyPr>
            <a:normAutofit/>
          </a:bodyPr>
          <a:lstStyle>
            <a:lvl1pPr>
              <a:defRPr sz="2800"/>
            </a:lvl1pPr>
          </a:lstStyle>
          <a:p>
            <a:r>
              <a:rPr lang="en-GB" dirty="0"/>
              <a:t>Click to edit Master title style</a:t>
            </a:r>
            <a:endParaRPr lang="en-US" dirty="0"/>
          </a:p>
        </p:txBody>
      </p:sp>
      <p:sp>
        <p:nvSpPr>
          <p:cNvPr id="7" name="Subtitle 2">
            <a:extLst>
              <a:ext uri="{FF2B5EF4-FFF2-40B4-BE49-F238E27FC236}">
                <a16:creationId xmlns:a16="http://schemas.microsoft.com/office/drawing/2014/main" id="{5470E764-A930-CA40-8639-60330A5CE0CF}"/>
              </a:ext>
            </a:extLst>
          </p:cNvPr>
          <p:cNvSpPr>
            <a:spLocks noGrp="1"/>
          </p:cNvSpPr>
          <p:nvPr>
            <p:ph type="subTitle" idx="1"/>
          </p:nvPr>
        </p:nvSpPr>
        <p:spPr>
          <a:xfrm>
            <a:off x="626444" y="3450180"/>
            <a:ext cx="3288957" cy="271132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7" name="Oval 36">
            <a:extLst>
              <a:ext uri="{FF2B5EF4-FFF2-40B4-BE49-F238E27FC236}">
                <a16:creationId xmlns:a16="http://schemas.microsoft.com/office/drawing/2014/main" id="{5BF25524-1A3E-714C-91B4-D4AEEEEDF5CA}"/>
              </a:ext>
            </a:extLst>
          </p:cNvPr>
          <p:cNvSpPr/>
          <p:nvPr userDrawn="1"/>
        </p:nvSpPr>
        <p:spPr>
          <a:xfrm>
            <a:off x="5609051" y="2023782"/>
            <a:ext cx="72000" cy="72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8" name="Oval 37">
            <a:extLst>
              <a:ext uri="{FF2B5EF4-FFF2-40B4-BE49-F238E27FC236}">
                <a16:creationId xmlns:a16="http://schemas.microsoft.com/office/drawing/2014/main" id="{AA6D25ED-A952-AA4C-B64E-E7DFA82948F8}"/>
              </a:ext>
            </a:extLst>
          </p:cNvPr>
          <p:cNvSpPr/>
          <p:nvPr userDrawn="1"/>
        </p:nvSpPr>
        <p:spPr>
          <a:xfrm>
            <a:off x="5578159" y="2023782"/>
            <a:ext cx="72000" cy="720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9" name="Oval 38">
            <a:extLst>
              <a:ext uri="{FF2B5EF4-FFF2-40B4-BE49-F238E27FC236}">
                <a16:creationId xmlns:a16="http://schemas.microsoft.com/office/drawing/2014/main" id="{08DD209D-9E88-D34A-A6AB-96E8BA8B6030}"/>
              </a:ext>
            </a:extLst>
          </p:cNvPr>
          <p:cNvSpPr/>
          <p:nvPr userDrawn="1"/>
        </p:nvSpPr>
        <p:spPr>
          <a:xfrm>
            <a:off x="5536970" y="2023782"/>
            <a:ext cx="72000" cy="72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0" name="TextBox 39">
            <a:extLst>
              <a:ext uri="{FF2B5EF4-FFF2-40B4-BE49-F238E27FC236}">
                <a16:creationId xmlns:a16="http://schemas.microsoft.com/office/drawing/2014/main" id="{4F111385-06D5-EB4E-B8F2-BA1197EF233D}"/>
              </a:ext>
            </a:extLst>
          </p:cNvPr>
          <p:cNvSpPr txBox="1"/>
          <p:nvPr userDrawn="1"/>
        </p:nvSpPr>
        <p:spPr>
          <a:xfrm>
            <a:off x="5654358" y="1889830"/>
            <a:ext cx="1412956" cy="625376"/>
          </a:xfrm>
          <a:prstGeom prst="rect">
            <a:avLst/>
          </a:prstGeom>
          <a:noFill/>
        </p:spPr>
        <p:txBody>
          <a:bodyPr wrap="square" lIns="101158" tIns="50584" rIns="101158" bIns="50584" rtlCol="0">
            <a:spAutoFit/>
          </a:bodyPr>
          <a:lstStyle/>
          <a:p>
            <a:pPr defTabSz="505090" fontAlgn="base">
              <a:spcBef>
                <a:spcPct val="0"/>
              </a:spcBef>
              <a:spcAft>
                <a:spcPct val="0"/>
              </a:spcAft>
            </a:pPr>
            <a:r>
              <a:rPr lang="en-US" sz="1000" b="1" dirty="0">
                <a:solidFill>
                  <a:srgbClr val="2881AC"/>
                </a:solidFill>
                <a:latin typeface="Franklin Gothic Book" panose="020B0503020102020204" pitchFamily="34" charset="0"/>
                <a:ea typeface="ＭＳ Ｐゴシック" charset="-128"/>
                <a:cs typeface="Arial" charset="0"/>
              </a:rPr>
              <a:t>Vancouver, Canada</a:t>
            </a:r>
          </a:p>
          <a:p>
            <a:pPr defTabSz="505090" fontAlgn="base">
              <a:spcBef>
                <a:spcPct val="0"/>
              </a:spcBef>
              <a:spcAft>
                <a:spcPct val="0"/>
              </a:spcAft>
            </a:pPr>
            <a:r>
              <a:rPr lang="en-US" sz="800" dirty="0">
                <a:solidFill>
                  <a:schemeClr val="accent2"/>
                </a:solidFill>
                <a:latin typeface="Franklin Gothic Book" panose="020B0503020102020204" pitchFamily="34" charset="0"/>
                <a:ea typeface="ＭＳ Ｐゴシック" charset="-128"/>
                <a:cs typeface="Arial" charset="0"/>
              </a:rPr>
              <a:t>R&amp;D &amp; Production</a:t>
            </a:r>
          </a:p>
          <a:p>
            <a:pPr defTabSz="505090" fontAlgn="base">
              <a:spcBef>
                <a:spcPct val="0"/>
              </a:spcBef>
              <a:spcAft>
                <a:spcPct val="0"/>
              </a:spcAft>
            </a:pPr>
            <a:r>
              <a:rPr lang="en-US" sz="800" dirty="0">
                <a:solidFill>
                  <a:schemeClr val="accent2"/>
                </a:solidFill>
                <a:latin typeface="Franklin Gothic Book" panose="020B0503020102020204" pitchFamily="34" charset="0"/>
                <a:ea typeface="ＭＳ Ｐゴシック" charset="-128"/>
                <a:cs typeface="Arial" charset="0"/>
              </a:rPr>
              <a:t>Service center </a:t>
            </a:r>
          </a:p>
          <a:p>
            <a:pPr defTabSz="505090" fontAlgn="base">
              <a:spcBef>
                <a:spcPct val="0"/>
              </a:spcBef>
              <a:spcAft>
                <a:spcPct val="0"/>
              </a:spcAft>
            </a:pPr>
            <a:r>
              <a:rPr lang="en-US" sz="800" dirty="0">
                <a:solidFill>
                  <a:schemeClr val="accent2"/>
                </a:solidFill>
                <a:latin typeface="Franklin Gothic Book" panose="020B0503020102020204" pitchFamily="34" charset="0"/>
                <a:ea typeface="ＭＳ Ｐゴシック" charset="-128"/>
                <a:cs typeface="Arial" charset="0"/>
              </a:rPr>
              <a:t>MEA, Stacks, Motive</a:t>
            </a:r>
            <a:endParaRPr lang="en-US" sz="800" b="1" dirty="0">
              <a:solidFill>
                <a:schemeClr val="accent2"/>
              </a:solidFill>
              <a:latin typeface="Franklin Gothic Book" panose="020B0503020102020204" pitchFamily="34" charset="0"/>
              <a:ea typeface="ＭＳ Ｐゴシック" charset="-128"/>
              <a:cs typeface="Arial" charset="0"/>
            </a:endParaRPr>
          </a:p>
        </p:txBody>
      </p:sp>
      <p:sp>
        <p:nvSpPr>
          <p:cNvPr id="41" name="TextBox 40">
            <a:extLst>
              <a:ext uri="{FF2B5EF4-FFF2-40B4-BE49-F238E27FC236}">
                <a16:creationId xmlns:a16="http://schemas.microsoft.com/office/drawing/2014/main" id="{DA39A58C-E2AF-8345-8E08-2B0FC317D97C}"/>
              </a:ext>
            </a:extLst>
          </p:cNvPr>
          <p:cNvSpPr txBox="1"/>
          <p:nvPr userDrawn="1"/>
        </p:nvSpPr>
        <p:spPr>
          <a:xfrm>
            <a:off x="4987783" y="2636508"/>
            <a:ext cx="893583" cy="656154"/>
          </a:xfrm>
          <a:prstGeom prst="rect">
            <a:avLst/>
          </a:prstGeom>
          <a:noFill/>
        </p:spPr>
        <p:txBody>
          <a:bodyPr wrap="none" lIns="101158" tIns="50584" rIns="101158" bIns="50584" rtlCol="0">
            <a:spAutoFit/>
          </a:bodyPr>
          <a:lstStyle/>
          <a:p>
            <a:pPr algn="r" defTabSz="505090" fontAlgn="base">
              <a:spcBef>
                <a:spcPct val="0"/>
              </a:spcBef>
              <a:spcAft>
                <a:spcPct val="0"/>
              </a:spcAft>
            </a:pPr>
            <a:r>
              <a:rPr lang="en-US" sz="1000" b="1" dirty="0">
                <a:solidFill>
                  <a:srgbClr val="2881AC"/>
                </a:solidFill>
                <a:latin typeface="Franklin Gothic Book" panose="020B0503020102020204" pitchFamily="34" charset="0"/>
                <a:ea typeface="ＭＳ Ｐゴシック" charset="-128"/>
                <a:cs typeface="Arial" charset="0"/>
              </a:rPr>
              <a:t>Bend, US</a:t>
            </a:r>
          </a:p>
          <a:p>
            <a:pPr algn="r" defTabSz="505090" fontAlgn="base">
              <a:spcBef>
                <a:spcPct val="0"/>
              </a:spcBef>
              <a:spcAft>
                <a:spcPct val="0"/>
              </a:spcAft>
            </a:pPr>
            <a:r>
              <a:rPr lang="en-US" sz="800" dirty="0">
                <a:solidFill>
                  <a:schemeClr val="accent2"/>
                </a:solidFill>
                <a:latin typeface="Franklin Gothic Book" panose="020B0503020102020204" pitchFamily="34" charset="0"/>
                <a:ea typeface="ＭＳ Ｐゴシック" charset="-128"/>
                <a:cs typeface="Arial" charset="0"/>
              </a:rPr>
              <a:t>R&amp;D &amp; Service</a:t>
            </a:r>
          </a:p>
          <a:p>
            <a:pPr algn="r" defTabSz="505090" fontAlgn="base">
              <a:spcBef>
                <a:spcPct val="0"/>
              </a:spcBef>
              <a:spcAft>
                <a:spcPct val="0"/>
              </a:spcAft>
            </a:pPr>
            <a:r>
              <a:rPr lang="en-US" sz="800" dirty="0">
                <a:solidFill>
                  <a:schemeClr val="accent2"/>
                </a:solidFill>
                <a:latin typeface="Franklin Gothic Book" panose="020B0503020102020204" pitchFamily="34" charset="0"/>
                <a:ea typeface="ＭＳ Ｐゴシック" charset="-128"/>
                <a:cs typeface="Arial" charset="0"/>
              </a:rPr>
              <a:t>Motive</a:t>
            </a:r>
          </a:p>
          <a:p>
            <a:pPr defTabSz="505090" fontAlgn="base">
              <a:spcBef>
                <a:spcPct val="0"/>
              </a:spcBef>
              <a:spcAft>
                <a:spcPct val="0"/>
              </a:spcAft>
            </a:pPr>
            <a:endParaRPr lang="en-US" sz="1000" b="1" dirty="0">
              <a:solidFill>
                <a:srgbClr val="2881AC"/>
              </a:solidFill>
              <a:latin typeface="Franklin Gothic Book" panose="020B0503020102020204" pitchFamily="34" charset="0"/>
              <a:ea typeface="ＭＳ Ｐゴシック" charset="-128"/>
              <a:cs typeface="Arial" charset="0"/>
            </a:endParaRPr>
          </a:p>
        </p:txBody>
      </p:sp>
      <p:sp>
        <p:nvSpPr>
          <p:cNvPr id="42" name="Oval 41">
            <a:extLst>
              <a:ext uri="{FF2B5EF4-FFF2-40B4-BE49-F238E27FC236}">
                <a16:creationId xmlns:a16="http://schemas.microsoft.com/office/drawing/2014/main" id="{74B9FB80-0BFA-0346-A935-41B02D2D7AC7}"/>
              </a:ext>
            </a:extLst>
          </p:cNvPr>
          <p:cNvSpPr/>
          <p:nvPr userDrawn="1"/>
        </p:nvSpPr>
        <p:spPr>
          <a:xfrm>
            <a:off x="5823347" y="2581465"/>
            <a:ext cx="72000" cy="7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4" name="Oval 43">
            <a:extLst>
              <a:ext uri="{FF2B5EF4-FFF2-40B4-BE49-F238E27FC236}">
                <a16:creationId xmlns:a16="http://schemas.microsoft.com/office/drawing/2014/main" id="{9D81804A-57B3-7D46-8B92-143A474AEE8C}"/>
              </a:ext>
            </a:extLst>
          </p:cNvPr>
          <p:cNvSpPr/>
          <p:nvPr userDrawn="1"/>
        </p:nvSpPr>
        <p:spPr>
          <a:xfrm>
            <a:off x="8425869" y="2094120"/>
            <a:ext cx="72000" cy="7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5" name="Oval 44">
            <a:extLst>
              <a:ext uri="{FF2B5EF4-FFF2-40B4-BE49-F238E27FC236}">
                <a16:creationId xmlns:a16="http://schemas.microsoft.com/office/drawing/2014/main" id="{C91C71C9-7D8E-F044-8E62-327E09C877A5}"/>
              </a:ext>
            </a:extLst>
          </p:cNvPr>
          <p:cNvSpPr/>
          <p:nvPr userDrawn="1"/>
        </p:nvSpPr>
        <p:spPr>
          <a:xfrm>
            <a:off x="8516305" y="2330256"/>
            <a:ext cx="72000" cy="7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6" name="Oval 45">
            <a:extLst>
              <a:ext uri="{FF2B5EF4-FFF2-40B4-BE49-F238E27FC236}">
                <a16:creationId xmlns:a16="http://schemas.microsoft.com/office/drawing/2014/main" id="{CCEA53C3-7BFF-5245-BF27-FABDA482BB5D}"/>
              </a:ext>
            </a:extLst>
          </p:cNvPr>
          <p:cNvSpPr/>
          <p:nvPr userDrawn="1"/>
        </p:nvSpPr>
        <p:spPr>
          <a:xfrm>
            <a:off x="8702199" y="2194603"/>
            <a:ext cx="72000" cy="7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7" name="Oval 46">
            <a:extLst>
              <a:ext uri="{FF2B5EF4-FFF2-40B4-BE49-F238E27FC236}">
                <a16:creationId xmlns:a16="http://schemas.microsoft.com/office/drawing/2014/main" id="{79CFACEC-84FF-0F40-8CD9-41BE40E7E014}"/>
              </a:ext>
            </a:extLst>
          </p:cNvPr>
          <p:cNvSpPr/>
          <p:nvPr userDrawn="1"/>
        </p:nvSpPr>
        <p:spPr>
          <a:xfrm>
            <a:off x="8762489" y="1727354"/>
            <a:ext cx="72000" cy="7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8" name="TextBox 47">
            <a:extLst>
              <a:ext uri="{FF2B5EF4-FFF2-40B4-BE49-F238E27FC236}">
                <a16:creationId xmlns:a16="http://schemas.microsoft.com/office/drawing/2014/main" id="{EF8B0C88-7558-7A49-977A-D011994CC63E}"/>
              </a:ext>
            </a:extLst>
          </p:cNvPr>
          <p:cNvSpPr txBox="1"/>
          <p:nvPr userDrawn="1"/>
        </p:nvSpPr>
        <p:spPr>
          <a:xfrm>
            <a:off x="8824025" y="1847695"/>
            <a:ext cx="1092355" cy="625376"/>
          </a:xfrm>
          <a:prstGeom prst="rect">
            <a:avLst/>
          </a:prstGeom>
          <a:noFill/>
        </p:spPr>
        <p:txBody>
          <a:bodyPr wrap="none" lIns="101158" tIns="50584" rIns="101158" bIns="50584" rtlCol="0">
            <a:spAutoFit/>
          </a:bodyPr>
          <a:lstStyle/>
          <a:p>
            <a:pPr defTabSz="505090" fontAlgn="base">
              <a:spcBef>
                <a:spcPct val="0"/>
              </a:spcBef>
              <a:spcAft>
                <a:spcPct val="0"/>
              </a:spcAft>
            </a:pPr>
            <a:r>
              <a:rPr lang="en-US" sz="1000" b="1" dirty="0" err="1">
                <a:solidFill>
                  <a:srgbClr val="2881AC"/>
                </a:solidFill>
                <a:latin typeface="Franklin Gothic Book" panose="020B0503020102020204" pitchFamily="34" charset="0"/>
                <a:ea typeface="ＭＳ Ｐゴシック" charset="-128"/>
                <a:cs typeface="Arial" charset="0"/>
              </a:rPr>
              <a:t>Hobro</a:t>
            </a:r>
            <a:r>
              <a:rPr lang="en-US" sz="1000" b="1" dirty="0">
                <a:solidFill>
                  <a:srgbClr val="2881AC"/>
                </a:solidFill>
                <a:latin typeface="Franklin Gothic Book" panose="020B0503020102020204" pitchFamily="34" charset="0"/>
                <a:ea typeface="ＭＳ Ｐゴシック" charset="-128"/>
                <a:cs typeface="Arial" charset="0"/>
              </a:rPr>
              <a:t>, Denmark</a:t>
            </a:r>
          </a:p>
          <a:p>
            <a:pPr defTabSz="505090" fontAlgn="base">
              <a:spcBef>
                <a:spcPct val="0"/>
              </a:spcBef>
              <a:spcAft>
                <a:spcPct val="0"/>
              </a:spcAft>
            </a:pPr>
            <a:r>
              <a:rPr lang="en-US" sz="800" dirty="0">
                <a:solidFill>
                  <a:schemeClr val="accent2"/>
                </a:solidFill>
                <a:latin typeface="Franklin Gothic Book" panose="020B0503020102020204" pitchFamily="34" charset="0"/>
                <a:ea typeface="ＭＳ Ｐゴシック" charset="-128"/>
                <a:cs typeface="Arial" charset="0"/>
              </a:rPr>
              <a:t>R&amp;D &amp; Production</a:t>
            </a:r>
          </a:p>
          <a:p>
            <a:pPr defTabSz="505090" fontAlgn="base">
              <a:spcBef>
                <a:spcPct val="0"/>
              </a:spcBef>
              <a:spcAft>
                <a:spcPct val="0"/>
              </a:spcAft>
            </a:pPr>
            <a:r>
              <a:rPr lang="en-US" sz="800" dirty="0">
                <a:solidFill>
                  <a:schemeClr val="accent2"/>
                </a:solidFill>
                <a:latin typeface="Franklin Gothic Book" panose="020B0503020102020204" pitchFamily="34" charset="0"/>
                <a:ea typeface="ＭＳ Ｐゴシック" charset="-128"/>
                <a:cs typeface="Arial" charset="0"/>
              </a:rPr>
              <a:t>Service center </a:t>
            </a:r>
          </a:p>
          <a:p>
            <a:pPr defTabSz="505090" fontAlgn="base">
              <a:spcBef>
                <a:spcPct val="0"/>
              </a:spcBef>
              <a:spcAft>
                <a:spcPct val="0"/>
              </a:spcAft>
            </a:pPr>
            <a:r>
              <a:rPr lang="en-US" sz="800" dirty="0">
                <a:solidFill>
                  <a:schemeClr val="accent2"/>
                </a:solidFill>
                <a:latin typeface="Franklin Gothic Book" panose="020B0503020102020204" pitchFamily="34" charset="0"/>
                <a:ea typeface="ＭＳ Ｐゴシック" charset="-128"/>
                <a:cs typeface="Arial" charset="0"/>
              </a:rPr>
              <a:t>Motive &amp; Stationary </a:t>
            </a:r>
          </a:p>
        </p:txBody>
      </p:sp>
      <p:pic>
        <p:nvPicPr>
          <p:cNvPr id="49" name="Picture 48">
            <a:extLst>
              <a:ext uri="{FF2B5EF4-FFF2-40B4-BE49-F238E27FC236}">
                <a16:creationId xmlns:a16="http://schemas.microsoft.com/office/drawing/2014/main" id="{6C2834EE-ABC1-1842-A37D-4757CC800F6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599066" y="2488172"/>
            <a:ext cx="223576" cy="223576"/>
          </a:xfrm>
          <a:prstGeom prst="rect">
            <a:avLst/>
          </a:prstGeom>
        </p:spPr>
      </p:pic>
      <p:pic>
        <p:nvPicPr>
          <p:cNvPr id="50" name="Picture 49">
            <a:extLst>
              <a:ext uri="{FF2B5EF4-FFF2-40B4-BE49-F238E27FC236}">
                <a16:creationId xmlns:a16="http://schemas.microsoft.com/office/drawing/2014/main" id="{2BC4091C-4504-3140-BF5F-6F060FE2B8A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513655" y="2136480"/>
            <a:ext cx="223576" cy="223576"/>
          </a:xfrm>
          <a:prstGeom prst="rect">
            <a:avLst/>
          </a:prstGeom>
        </p:spPr>
      </p:pic>
      <p:pic>
        <p:nvPicPr>
          <p:cNvPr id="52" name="Picture 51">
            <a:extLst>
              <a:ext uri="{FF2B5EF4-FFF2-40B4-BE49-F238E27FC236}">
                <a16:creationId xmlns:a16="http://schemas.microsoft.com/office/drawing/2014/main" id="{BEE0434A-558B-F44B-8A67-7E423AA6932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628644" y="1905368"/>
            <a:ext cx="223576" cy="223576"/>
          </a:xfrm>
          <a:prstGeom prst="rect">
            <a:avLst/>
          </a:prstGeom>
        </p:spPr>
      </p:pic>
      <p:sp>
        <p:nvSpPr>
          <p:cNvPr id="53" name="Oval 52">
            <a:extLst>
              <a:ext uri="{FF2B5EF4-FFF2-40B4-BE49-F238E27FC236}">
                <a16:creationId xmlns:a16="http://schemas.microsoft.com/office/drawing/2014/main" id="{343E948F-CBD1-904B-9F6B-94F410D42CCB}"/>
              </a:ext>
            </a:extLst>
          </p:cNvPr>
          <p:cNvSpPr/>
          <p:nvPr userDrawn="1"/>
        </p:nvSpPr>
        <p:spPr>
          <a:xfrm>
            <a:off x="10779009" y="3118065"/>
            <a:ext cx="72000" cy="72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54" name="Oval 53">
            <a:extLst>
              <a:ext uri="{FF2B5EF4-FFF2-40B4-BE49-F238E27FC236}">
                <a16:creationId xmlns:a16="http://schemas.microsoft.com/office/drawing/2014/main" id="{752767FF-EE0F-BF4F-91AC-40C474A98703}"/>
              </a:ext>
            </a:extLst>
          </p:cNvPr>
          <p:cNvSpPr/>
          <p:nvPr userDrawn="1"/>
        </p:nvSpPr>
        <p:spPr>
          <a:xfrm>
            <a:off x="10748117" y="3118065"/>
            <a:ext cx="72000" cy="720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55" name="Oval 54">
            <a:extLst>
              <a:ext uri="{FF2B5EF4-FFF2-40B4-BE49-F238E27FC236}">
                <a16:creationId xmlns:a16="http://schemas.microsoft.com/office/drawing/2014/main" id="{F96FA53E-1B18-BA49-B3CF-B32EDDF5544B}"/>
              </a:ext>
            </a:extLst>
          </p:cNvPr>
          <p:cNvSpPr/>
          <p:nvPr userDrawn="1"/>
        </p:nvSpPr>
        <p:spPr>
          <a:xfrm>
            <a:off x="11376885" y="2379511"/>
            <a:ext cx="72000" cy="72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56" name="Oval 55">
            <a:extLst>
              <a:ext uri="{FF2B5EF4-FFF2-40B4-BE49-F238E27FC236}">
                <a16:creationId xmlns:a16="http://schemas.microsoft.com/office/drawing/2014/main" id="{BD7F7039-C8A6-DE49-BD99-98830C1F9F8D}"/>
              </a:ext>
            </a:extLst>
          </p:cNvPr>
          <p:cNvSpPr/>
          <p:nvPr userDrawn="1"/>
        </p:nvSpPr>
        <p:spPr>
          <a:xfrm>
            <a:off x="11345993" y="2379511"/>
            <a:ext cx="72000" cy="720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57" name="Picture 56">
            <a:extLst>
              <a:ext uri="{FF2B5EF4-FFF2-40B4-BE49-F238E27FC236}">
                <a16:creationId xmlns:a16="http://schemas.microsoft.com/office/drawing/2014/main" id="{E290CC82-93F0-EE46-A265-D7F024BD9B0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726641" y="2749429"/>
            <a:ext cx="223576" cy="223576"/>
          </a:xfrm>
          <a:prstGeom prst="rect">
            <a:avLst/>
          </a:prstGeom>
        </p:spPr>
      </p:pic>
      <p:pic>
        <p:nvPicPr>
          <p:cNvPr id="58" name="Picture 57">
            <a:extLst>
              <a:ext uri="{FF2B5EF4-FFF2-40B4-BE49-F238E27FC236}">
                <a16:creationId xmlns:a16="http://schemas.microsoft.com/office/drawing/2014/main" id="{893DE915-5959-2945-A169-C68F9206241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018044" y="2749429"/>
            <a:ext cx="223576" cy="223576"/>
          </a:xfrm>
          <a:prstGeom prst="rect">
            <a:avLst/>
          </a:prstGeom>
        </p:spPr>
      </p:pic>
      <p:pic>
        <p:nvPicPr>
          <p:cNvPr id="59" name="Picture 58">
            <a:extLst>
              <a:ext uri="{FF2B5EF4-FFF2-40B4-BE49-F238E27FC236}">
                <a16:creationId xmlns:a16="http://schemas.microsoft.com/office/drawing/2014/main" id="{AD572597-1665-6D44-999A-9C751423DB7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088383" y="2407785"/>
            <a:ext cx="223576" cy="223576"/>
          </a:xfrm>
          <a:prstGeom prst="rect">
            <a:avLst/>
          </a:prstGeom>
        </p:spPr>
      </p:pic>
      <p:sp>
        <p:nvSpPr>
          <p:cNvPr id="60" name="Oval 59">
            <a:extLst>
              <a:ext uri="{FF2B5EF4-FFF2-40B4-BE49-F238E27FC236}">
                <a16:creationId xmlns:a16="http://schemas.microsoft.com/office/drawing/2014/main" id="{97BA5F16-6B0F-1740-89A9-10F08970B617}"/>
              </a:ext>
            </a:extLst>
          </p:cNvPr>
          <p:cNvSpPr/>
          <p:nvPr userDrawn="1"/>
        </p:nvSpPr>
        <p:spPr>
          <a:xfrm>
            <a:off x="11229359" y="2651802"/>
            <a:ext cx="72000" cy="7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1" name="TextBox 60">
            <a:extLst>
              <a:ext uri="{FF2B5EF4-FFF2-40B4-BE49-F238E27FC236}">
                <a16:creationId xmlns:a16="http://schemas.microsoft.com/office/drawing/2014/main" id="{978F51AB-887E-104D-8FEC-52A0D810C652}"/>
              </a:ext>
            </a:extLst>
          </p:cNvPr>
          <p:cNvSpPr txBox="1"/>
          <p:nvPr userDrawn="1"/>
        </p:nvSpPr>
        <p:spPr>
          <a:xfrm>
            <a:off x="9673317" y="2477644"/>
            <a:ext cx="1125415" cy="810042"/>
          </a:xfrm>
          <a:prstGeom prst="rect">
            <a:avLst/>
          </a:prstGeom>
          <a:noFill/>
        </p:spPr>
        <p:txBody>
          <a:bodyPr wrap="square" lIns="101158" tIns="50584" rIns="101158" bIns="50584" rtlCol="0">
            <a:spAutoFit/>
          </a:bodyPr>
          <a:lstStyle/>
          <a:p>
            <a:pPr algn="r" defTabSz="505090" fontAlgn="base">
              <a:spcBef>
                <a:spcPct val="0"/>
              </a:spcBef>
              <a:spcAft>
                <a:spcPct val="0"/>
              </a:spcAft>
            </a:pPr>
            <a:r>
              <a:rPr lang="en-US" sz="1000" b="1" dirty="0" err="1">
                <a:solidFill>
                  <a:srgbClr val="2881AC"/>
                </a:solidFill>
                <a:latin typeface="Franklin Gothic Book" panose="020B0503020102020204" pitchFamily="34" charset="0"/>
                <a:ea typeface="ＭＳ Ｐゴシック" charset="-128"/>
                <a:cs typeface="Arial" charset="0"/>
              </a:rPr>
              <a:t>Yunfu,China</a:t>
            </a:r>
            <a:endParaRPr lang="en-US" sz="1000" b="1" dirty="0">
              <a:solidFill>
                <a:srgbClr val="2881AC"/>
              </a:solidFill>
              <a:latin typeface="Franklin Gothic Book" panose="020B0503020102020204" pitchFamily="34" charset="0"/>
              <a:ea typeface="ＭＳ Ｐゴシック" charset="-128"/>
              <a:cs typeface="Arial" charset="0"/>
            </a:endParaRPr>
          </a:p>
          <a:p>
            <a:pPr algn="r" defTabSz="505090" fontAlgn="base">
              <a:spcBef>
                <a:spcPct val="0"/>
              </a:spcBef>
              <a:spcAft>
                <a:spcPct val="0"/>
              </a:spcAft>
            </a:pPr>
            <a:r>
              <a:rPr lang="en-US" sz="1000" b="1" dirty="0">
                <a:solidFill>
                  <a:srgbClr val="2881AC"/>
                </a:solidFill>
                <a:latin typeface="Franklin Gothic Book" panose="020B0503020102020204" pitchFamily="34" charset="0"/>
                <a:ea typeface="ＭＳ Ｐゴシック" charset="-128"/>
                <a:cs typeface="Arial" charset="0"/>
              </a:rPr>
              <a:t>Synergy Ballard JV</a:t>
            </a:r>
          </a:p>
          <a:p>
            <a:pPr algn="r" defTabSz="505090" fontAlgn="base">
              <a:spcBef>
                <a:spcPct val="0"/>
              </a:spcBef>
              <a:spcAft>
                <a:spcPct val="0"/>
              </a:spcAft>
            </a:pPr>
            <a:r>
              <a:rPr lang="en-US" sz="800" dirty="0">
                <a:solidFill>
                  <a:schemeClr val="tx2"/>
                </a:solidFill>
                <a:latin typeface="Franklin Gothic Book" panose="020B0503020102020204" pitchFamily="34" charset="0"/>
                <a:ea typeface="ＭＳ Ｐゴシック" charset="-128"/>
                <a:cs typeface="Arial" charset="0"/>
              </a:rPr>
              <a:t>Production</a:t>
            </a:r>
          </a:p>
          <a:p>
            <a:pPr algn="r" defTabSz="505090" fontAlgn="base">
              <a:spcBef>
                <a:spcPct val="0"/>
              </a:spcBef>
              <a:spcAft>
                <a:spcPct val="0"/>
              </a:spcAft>
            </a:pPr>
            <a:r>
              <a:rPr lang="en-US" sz="800" dirty="0">
                <a:solidFill>
                  <a:schemeClr val="tx2"/>
                </a:solidFill>
                <a:latin typeface="Franklin Gothic Book" panose="020B0503020102020204" pitchFamily="34" charset="0"/>
                <a:ea typeface="ＭＳ Ｐゴシック" charset="-128"/>
                <a:cs typeface="Arial" charset="0"/>
              </a:rPr>
              <a:t>Stacks</a:t>
            </a:r>
          </a:p>
        </p:txBody>
      </p:sp>
      <p:sp>
        <p:nvSpPr>
          <p:cNvPr id="62" name="TextBox 61">
            <a:extLst>
              <a:ext uri="{FF2B5EF4-FFF2-40B4-BE49-F238E27FC236}">
                <a16:creationId xmlns:a16="http://schemas.microsoft.com/office/drawing/2014/main" id="{CC906F3E-BACB-C941-9349-96D98BCCEBE9}"/>
              </a:ext>
            </a:extLst>
          </p:cNvPr>
          <p:cNvSpPr txBox="1"/>
          <p:nvPr userDrawn="1"/>
        </p:nvSpPr>
        <p:spPr>
          <a:xfrm>
            <a:off x="11108234" y="2821953"/>
            <a:ext cx="1186933" cy="502266"/>
          </a:xfrm>
          <a:prstGeom prst="rect">
            <a:avLst/>
          </a:prstGeom>
          <a:noFill/>
        </p:spPr>
        <p:txBody>
          <a:bodyPr wrap="none" lIns="101158" tIns="50584" rIns="101158" bIns="50584" rtlCol="0">
            <a:spAutoFit/>
          </a:bodyPr>
          <a:lstStyle/>
          <a:p>
            <a:pPr defTabSz="505090" fontAlgn="base">
              <a:spcBef>
                <a:spcPct val="0"/>
              </a:spcBef>
              <a:spcAft>
                <a:spcPct val="0"/>
              </a:spcAft>
            </a:pPr>
            <a:r>
              <a:rPr lang="en-US" sz="1000" b="1" dirty="0">
                <a:solidFill>
                  <a:srgbClr val="2881AC"/>
                </a:solidFill>
                <a:latin typeface="Franklin Gothic Book" panose="020B0503020102020204" pitchFamily="34" charset="0"/>
                <a:ea typeface="ＭＳ Ｐゴシック" charset="-128"/>
                <a:cs typeface="Arial" charset="0"/>
              </a:rPr>
              <a:t>Guangzhou, China</a:t>
            </a:r>
          </a:p>
          <a:p>
            <a:pPr defTabSz="505090" fontAlgn="base">
              <a:spcBef>
                <a:spcPct val="0"/>
              </a:spcBef>
              <a:spcAft>
                <a:spcPct val="0"/>
              </a:spcAft>
            </a:pPr>
            <a:r>
              <a:rPr lang="en-US" sz="800" dirty="0">
                <a:solidFill>
                  <a:schemeClr val="tx2"/>
                </a:solidFill>
                <a:latin typeface="Franklin Gothic Book" panose="020B0503020102020204" pitchFamily="34" charset="0"/>
                <a:ea typeface="ＭＳ Ｐゴシック" charset="-128"/>
                <a:cs typeface="Arial" charset="0"/>
              </a:rPr>
              <a:t>Sales and Service</a:t>
            </a:r>
          </a:p>
          <a:p>
            <a:pPr defTabSz="505090" fontAlgn="base">
              <a:spcBef>
                <a:spcPct val="0"/>
              </a:spcBef>
              <a:spcAft>
                <a:spcPct val="0"/>
              </a:spcAft>
            </a:pPr>
            <a:r>
              <a:rPr lang="en-US" sz="800" dirty="0">
                <a:solidFill>
                  <a:schemeClr val="tx2"/>
                </a:solidFill>
                <a:latin typeface="Franklin Gothic Book" panose="020B0503020102020204" pitchFamily="34" charset="0"/>
                <a:ea typeface="ＭＳ Ｐゴシック" charset="-128"/>
                <a:cs typeface="Arial" charset="0"/>
              </a:rPr>
              <a:t>Motive</a:t>
            </a:r>
          </a:p>
        </p:txBody>
      </p:sp>
      <p:sp>
        <p:nvSpPr>
          <p:cNvPr id="63" name="TextBox 62">
            <a:extLst>
              <a:ext uri="{FF2B5EF4-FFF2-40B4-BE49-F238E27FC236}">
                <a16:creationId xmlns:a16="http://schemas.microsoft.com/office/drawing/2014/main" id="{6A651429-B3BB-0744-A04F-F7C624F3E6B6}"/>
              </a:ext>
            </a:extLst>
          </p:cNvPr>
          <p:cNvSpPr txBox="1"/>
          <p:nvPr userDrawn="1"/>
        </p:nvSpPr>
        <p:spPr>
          <a:xfrm>
            <a:off x="10192335" y="1930026"/>
            <a:ext cx="1190138" cy="533043"/>
          </a:xfrm>
          <a:prstGeom prst="rect">
            <a:avLst/>
          </a:prstGeom>
          <a:noFill/>
        </p:spPr>
        <p:txBody>
          <a:bodyPr wrap="none" lIns="101158" tIns="50584" rIns="101158" bIns="50584" rtlCol="0">
            <a:spAutoFit/>
          </a:bodyPr>
          <a:lstStyle/>
          <a:p>
            <a:pPr algn="r" defTabSz="505090" fontAlgn="base">
              <a:spcBef>
                <a:spcPct val="0"/>
              </a:spcBef>
              <a:spcAft>
                <a:spcPct val="0"/>
              </a:spcAft>
            </a:pPr>
            <a:r>
              <a:rPr lang="en-US" sz="1000" b="1" dirty="0">
                <a:solidFill>
                  <a:srgbClr val="2881AC"/>
                </a:solidFill>
                <a:latin typeface="Franklin Gothic Book" panose="020B0503020102020204" pitchFamily="34" charset="0"/>
                <a:ea typeface="ＭＳ Ｐゴシック" charset="-128"/>
                <a:cs typeface="Arial" charset="0"/>
              </a:rPr>
              <a:t>Weifang, China</a:t>
            </a:r>
          </a:p>
          <a:p>
            <a:pPr algn="r" defTabSz="505090" fontAlgn="base">
              <a:spcBef>
                <a:spcPct val="0"/>
              </a:spcBef>
              <a:spcAft>
                <a:spcPct val="0"/>
              </a:spcAft>
            </a:pPr>
            <a:r>
              <a:rPr lang="en-US" sz="1000" b="1" dirty="0" err="1">
                <a:solidFill>
                  <a:srgbClr val="2881AC"/>
                </a:solidFill>
                <a:latin typeface="Franklin Gothic Book" panose="020B0503020102020204" pitchFamily="34" charset="0"/>
                <a:ea typeface="ＭＳ Ｐゴシック" charset="-128"/>
                <a:cs typeface="Arial" charset="0"/>
              </a:rPr>
              <a:t>Weichai</a:t>
            </a:r>
            <a:r>
              <a:rPr lang="en-US" sz="1000" b="1" dirty="0">
                <a:solidFill>
                  <a:srgbClr val="2881AC"/>
                </a:solidFill>
                <a:latin typeface="Franklin Gothic Book" panose="020B0503020102020204" pitchFamily="34" charset="0"/>
                <a:ea typeface="ＭＳ Ｐゴシック" charset="-128"/>
                <a:cs typeface="Arial" charset="0"/>
              </a:rPr>
              <a:t> Ballard JV</a:t>
            </a:r>
          </a:p>
          <a:p>
            <a:pPr algn="r" defTabSz="505090" fontAlgn="base">
              <a:spcBef>
                <a:spcPct val="0"/>
              </a:spcBef>
              <a:spcAft>
                <a:spcPct val="0"/>
              </a:spcAft>
            </a:pPr>
            <a:r>
              <a:rPr lang="en-US" sz="800" dirty="0" err="1">
                <a:solidFill>
                  <a:schemeClr val="tx2"/>
                </a:solidFill>
                <a:latin typeface="Franklin Gothic Book" panose="020B0503020102020204" pitchFamily="34" charset="0"/>
                <a:ea typeface="ＭＳ Ｐゴシック" charset="-128"/>
                <a:cs typeface="Arial" charset="0"/>
              </a:rPr>
              <a:t>Hy</a:t>
            </a:r>
            <a:r>
              <a:rPr lang="en-US" sz="800" dirty="0">
                <a:solidFill>
                  <a:schemeClr val="tx2"/>
                </a:solidFill>
                <a:latin typeface="Franklin Gothic Book" panose="020B0503020102020204" pitchFamily="34" charset="0"/>
                <a:ea typeface="ＭＳ Ｐゴシック" charset="-128"/>
                <a:cs typeface="Arial" charset="0"/>
              </a:rPr>
              <a:t>-Energy</a:t>
            </a:r>
          </a:p>
        </p:txBody>
      </p:sp>
      <p:sp>
        <p:nvSpPr>
          <p:cNvPr id="64" name="Oval 63">
            <a:extLst>
              <a:ext uri="{FF2B5EF4-FFF2-40B4-BE49-F238E27FC236}">
                <a16:creationId xmlns:a16="http://schemas.microsoft.com/office/drawing/2014/main" id="{DD6F4B8C-4B92-464E-872B-1C0DAAF53C16}"/>
              </a:ext>
            </a:extLst>
          </p:cNvPr>
          <p:cNvSpPr/>
          <p:nvPr userDrawn="1"/>
        </p:nvSpPr>
        <p:spPr>
          <a:xfrm>
            <a:off x="11956959" y="4283498"/>
            <a:ext cx="72000" cy="7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5" name="Oval 64">
            <a:extLst>
              <a:ext uri="{FF2B5EF4-FFF2-40B4-BE49-F238E27FC236}">
                <a16:creationId xmlns:a16="http://schemas.microsoft.com/office/drawing/2014/main" id="{23926809-8E0C-744E-84AE-29B6BACB019C}"/>
              </a:ext>
            </a:extLst>
          </p:cNvPr>
          <p:cNvSpPr/>
          <p:nvPr userDrawn="1"/>
        </p:nvSpPr>
        <p:spPr>
          <a:xfrm>
            <a:off x="8555700" y="1983469"/>
            <a:ext cx="72000" cy="72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3599987018"/>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CF884D6-BCA5-704D-B674-245DC8A65781}"/>
              </a:ext>
            </a:extLst>
          </p:cNvPr>
          <p:cNvSpPr>
            <a:spLocks noGrp="1"/>
          </p:cNvSpPr>
          <p:nvPr>
            <p:ph type="title"/>
          </p:nvPr>
        </p:nvSpPr>
        <p:spPr>
          <a:xfrm>
            <a:off x="2329314" y="381454"/>
            <a:ext cx="9024486" cy="1079954"/>
          </a:xfrm>
        </p:spPr>
        <p:txBody>
          <a:bodyPr>
            <a:normAutofit/>
          </a:bodyPr>
          <a:lstStyle>
            <a:lvl1pPr>
              <a:defRPr sz="2800"/>
            </a:lvl1pPr>
          </a:lstStyle>
          <a:p>
            <a:r>
              <a:rPr lang="en-GB" dirty="0"/>
              <a:t>Click to edit Master title style</a:t>
            </a:r>
            <a:endParaRPr lang="en-US" dirty="0"/>
          </a:p>
        </p:txBody>
      </p:sp>
    </p:spTree>
    <p:extLst>
      <p:ext uri="{BB962C8B-B14F-4D97-AF65-F5344CB8AC3E}">
        <p14:creationId xmlns:p14="http://schemas.microsoft.com/office/powerpoint/2010/main" val="28011150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bg>
      <p:bgRef idx="1001">
        <a:schemeClr val="bg2"/>
      </p:bgRef>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CF884D6-BCA5-704D-B674-245DC8A65781}"/>
              </a:ext>
            </a:extLst>
          </p:cNvPr>
          <p:cNvSpPr>
            <a:spLocks noGrp="1"/>
          </p:cNvSpPr>
          <p:nvPr>
            <p:ph type="title"/>
          </p:nvPr>
        </p:nvSpPr>
        <p:spPr>
          <a:xfrm>
            <a:off x="2310062" y="381454"/>
            <a:ext cx="9043737" cy="1079954"/>
          </a:xfrm>
        </p:spPr>
        <p:txBody>
          <a:bodyPr>
            <a:normAutofit/>
          </a:bodyPr>
          <a:lstStyle>
            <a:lvl1pPr>
              <a:defRPr sz="2800"/>
            </a:lvl1pPr>
          </a:lstStyle>
          <a:p>
            <a:r>
              <a:rPr lang="en-GB" dirty="0"/>
              <a:t>Click to edit Master title style</a:t>
            </a:r>
            <a:endParaRPr lang="en-US" dirty="0"/>
          </a:p>
        </p:txBody>
      </p:sp>
    </p:spTree>
    <p:extLst>
      <p:ext uri="{BB962C8B-B14F-4D97-AF65-F5344CB8AC3E}">
        <p14:creationId xmlns:p14="http://schemas.microsoft.com/office/powerpoint/2010/main" val="1056018457"/>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Title Only">
    <p:bg>
      <p:bgRef idx="1001">
        <a:schemeClr val="bg2"/>
      </p:bgRef>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C0F495D-07A9-5842-A228-C202B0B620A8}"/>
              </a:ext>
            </a:extLst>
          </p:cNvPr>
          <p:cNvSpPr>
            <a:spLocks noGrp="1"/>
          </p:cNvSpPr>
          <p:nvPr>
            <p:ph type="title"/>
          </p:nvPr>
        </p:nvSpPr>
        <p:spPr>
          <a:xfrm>
            <a:off x="2348564" y="381454"/>
            <a:ext cx="9005236" cy="1079954"/>
          </a:xfrm>
        </p:spPr>
        <p:txBody>
          <a:bodyPr>
            <a:normAutofit/>
          </a:bodyPr>
          <a:lstStyle>
            <a:lvl1pPr>
              <a:defRPr sz="2800"/>
            </a:lvl1pPr>
          </a:lstStyle>
          <a:p>
            <a:r>
              <a:rPr lang="en-GB" dirty="0"/>
              <a:t>Click to edit Master title style</a:t>
            </a:r>
            <a:endParaRPr lang="en-US" dirty="0"/>
          </a:p>
        </p:txBody>
      </p:sp>
    </p:spTree>
    <p:extLst>
      <p:ext uri="{BB962C8B-B14F-4D97-AF65-F5344CB8AC3E}">
        <p14:creationId xmlns:p14="http://schemas.microsoft.com/office/powerpoint/2010/main" val="4151650727"/>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0EE4F361-05A0-9842-A017-75AB49D0574D}"/>
              </a:ext>
            </a:extLst>
          </p:cNvPr>
          <p:cNvSpPr>
            <a:spLocks noGrp="1"/>
          </p:cNvSpPr>
          <p:nvPr>
            <p:ph type="title"/>
          </p:nvPr>
        </p:nvSpPr>
        <p:spPr>
          <a:xfrm>
            <a:off x="644894" y="1666344"/>
            <a:ext cx="4951574" cy="1600200"/>
          </a:xfrm>
        </p:spPr>
        <p:txBody>
          <a:bodyPr anchor="b"/>
          <a:lstStyle>
            <a:lvl1pPr>
              <a:defRPr sz="3200"/>
            </a:lvl1pPr>
          </a:lstStyle>
          <a:p>
            <a:r>
              <a:rPr lang="en-GB" dirty="0"/>
              <a:t>Click to edit Master title style</a:t>
            </a:r>
            <a:endParaRPr lang="en-US" dirty="0"/>
          </a:p>
        </p:txBody>
      </p:sp>
      <p:sp>
        <p:nvSpPr>
          <p:cNvPr id="12" name="Picture Placeholder 2">
            <a:extLst>
              <a:ext uri="{FF2B5EF4-FFF2-40B4-BE49-F238E27FC236}">
                <a16:creationId xmlns:a16="http://schemas.microsoft.com/office/drawing/2014/main" id="{3E708613-EB99-A440-A71E-67F7595BE231}"/>
              </a:ext>
            </a:extLst>
          </p:cNvPr>
          <p:cNvSpPr>
            <a:spLocks noGrp="1"/>
          </p:cNvSpPr>
          <p:nvPr>
            <p:ph type="pic" idx="1"/>
          </p:nvPr>
        </p:nvSpPr>
        <p:spPr>
          <a:xfrm>
            <a:off x="6400800" y="0"/>
            <a:ext cx="57912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3" name="Text Placeholder 3">
            <a:extLst>
              <a:ext uri="{FF2B5EF4-FFF2-40B4-BE49-F238E27FC236}">
                <a16:creationId xmlns:a16="http://schemas.microsoft.com/office/drawing/2014/main" id="{00619633-ACF0-C740-A00A-396406111D49}"/>
              </a:ext>
            </a:extLst>
          </p:cNvPr>
          <p:cNvSpPr>
            <a:spLocks noGrp="1"/>
          </p:cNvSpPr>
          <p:nvPr>
            <p:ph type="body" sz="half" idx="2"/>
          </p:nvPr>
        </p:nvSpPr>
        <p:spPr>
          <a:xfrm>
            <a:off x="644894" y="3266544"/>
            <a:ext cx="4951574" cy="216058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5954747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17C49F0-337E-654A-B498-00464583AEF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8A6806E5-9B2F-2D41-92C3-83E6A35B8F63}"/>
              </a:ext>
            </a:extLst>
          </p:cNvPr>
          <p:cNvSpPr/>
          <p:nvPr userDrawn="1"/>
        </p:nvSpPr>
        <p:spPr>
          <a:xfrm>
            <a:off x="6188765" y="0"/>
            <a:ext cx="6003235" cy="68580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46EEA-E470-D948-83E9-8038D75F7388}"/>
              </a:ext>
            </a:extLst>
          </p:cNvPr>
          <p:cNvSpPr>
            <a:spLocks noGrp="1"/>
          </p:cNvSpPr>
          <p:nvPr>
            <p:ph type="ctrTitle"/>
          </p:nvPr>
        </p:nvSpPr>
        <p:spPr>
          <a:xfrm>
            <a:off x="6737406" y="1839314"/>
            <a:ext cx="5057030" cy="1255395"/>
          </a:xfrm>
        </p:spPr>
        <p:txBody>
          <a:bodyPr anchor="b">
            <a:normAutofit/>
          </a:bodyPr>
          <a:lstStyle>
            <a:lvl1pPr algn="l">
              <a:defRPr sz="4000">
                <a:solidFill>
                  <a:schemeClr val="tx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2ACE86DA-9A51-F340-8363-F640F55E79E2}"/>
              </a:ext>
            </a:extLst>
          </p:cNvPr>
          <p:cNvSpPr>
            <a:spLocks noGrp="1"/>
          </p:cNvSpPr>
          <p:nvPr>
            <p:ph type="subTitle" idx="1" hasCustomPrompt="1"/>
          </p:nvPr>
        </p:nvSpPr>
        <p:spPr>
          <a:xfrm>
            <a:off x="6737405" y="3428450"/>
            <a:ext cx="5057031" cy="409777"/>
          </a:xfrm>
        </p:spPr>
        <p:txBody>
          <a:bodyPr>
            <a:normAutofit/>
          </a:bodyPr>
          <a:lstStyle>
            <a:lvl1pPr marL="0" indent="0" algn="l">
              <a:buNone/>
              <a:defRPr sz="18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ENTER DATE</a:t>
            </a:r>
            <a:endParaRPr lang="en-US" dirty="0"/>
          </a:p>
        </p:txBody>
      </p:sp>
      <p:pic>
        <p:nvPicPr>
          <p:cNvPr id="8" name="Picture 7">
            <a:extLst>
              <a:ext uri="{FF2B5EF4-FFF2-40B4-BE49-F238E27FC236}">
                <a16:creationId xmlns:a16="http://schemas.microsoft.com/office/drawing/2014/main" id="{F46E76BC-687A-6F46-91E5-DA267BAAE4C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15606908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ubsection Title Page No Image">
    <p:spTree>
      <p:nvGrpSpPr>
        <p:cNvPr id="1" name=""/>
        <p:cNvGrpSpPr/>
        <p:nvPr/>
      </p:nvGrpSpPr>
      <p:grpSpPr>
        <a:xfrm>
          <a:off x="0" y="0"/>
          <a:ext cx="0" cy="0"/>
          <a:chOff x="0" y="0"/>
          <a:chExt cx="0" cy="0"/>
        </a:xfrm>
      </p:grpSpPr>
      <p:sp>
        <p:nvSpPr>
          <p:cNvPr id="4" name="TextBox 5"/>
          <p:cNvSpPr txBox="1">
            <a:spLocks noChangeArrowheads="1"/>
          </p:cNvSpPr>
          <p:nvPr userDrawn="1"/>
        </p:nvSpPr>
        <p:spPr bwMode="auto">
          <a:xfrm>
            <a:off x="3048079" y="6667552"/>
            <a:ext cx="182333" cy="368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253" tIns="45132" rIns="90253" bIns="45132">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defTabSz="451267" eaLnBrk="1" hangingPunct="1">
              <a:defRPr/>
            </a:pPr>
            <a:endParaRPr lang="en-US" altLang="en-US" sz="1800">
              <a:solidFill>
                <a:srgbClr val="007F8D"/>
              </a:solidFill>
              <a:latin typeface="Optima"/>
              <a:cs typeface="+mn-cs"/>
            </a:endParaRPr>
          </a:p>
        </p:txBody>
      </p:sp>
      <p:sp>
        <p:nvSpPr>
          <p:cNvPr id="6" name="Rectangle 15"/>
          <p:cNvSpPr/>
          <p:nvPr userDrawn="1"/>
        </p:nvSpPr>
        <p:spPr>
          <a:xfrm>
            <a:off x="880533" y="2479788"/>
            <a:ext cx="61384" cy="3209925"/>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lIns="90253" tIns="45132" rIns="90253" bIns="45132" anchor="ctr"/>
          <a:lstStyle/>
          <a:p>
            <a:pPr algn="ctr" defTabSz="451267">
              <a:defRPr/>
            </a:pPr>
            <a:r>
              <a:rPr lang="en-US" sz="1800">
                <a:solidFill>
                  <a:prstClr val="white"/>
                </a:solidFill>
              </a:rPr>
              <a:t>   </a:t>
            </a:r>
          </a:p>
        </p:txBody>
      </p:sp>
      <p:sp>
        <p:nvSpPr>
          <p:cNvPr id="7" name="Text Placeholder 17"/>
          <p:cNvSpPr txBox="1">
            <a:spLocks/>
          </p:cNvSpPr>
          <p:nvPr userDrawn="1"/>
        </p:nvSpPr>
        <p:spPr>
          <a:xfrm>
            <a:off x="895351" y="6564314"/>
            <a:ext cx="2590800" cy="261937"/>
          </a:xfrm>
          <a:prstGeom prst="rect">
            <a:avLst/>
          </a:prstGeom>
        </p:spPr>
        <p:txBody>
          <a:bodyPr lIns="90253" tIns="45132" rIns="90253" bIns="45132"/>
          <a:lstStyle>
            <a:lvl1pPr algn="l">
              <a:buFontTx/>
              <a:buNone/>
              <a:defRPr sz="800">
                <a:solidFill>
                  <a:schemeClr val="bg1"/>
                </a:solidFill>
                <a:latin typeface="Verdana"/>
                <a:cs typeface="Verdana"/>
              </a:defRPr>
            </a:lvl1pPr>
          </a:lstStyle>
          <a:p>
            <a:pPr marL="338443" indent="-338443" defTabSz="451267" fontAlgn="auto">
              <a:spcBef>
                <a:spcPct val="20000"/>
              </a:spcBef>
              <a:spcAft>
                <a:spcPts val="0"/>
              </a:spcAft>
              <a:defRPr/>
            </a:pPr>
            <a:r>
              <a:rPr lang="en-US" sz="900">
                <a:solidFill>
                  <a:srgbClr val="6D6C5C"/>
                </a:solidFill>
                <a:latin typeface="Franklin Gothic Book"/>
                <a:cs typeface="Franklin Gothic Book"/>
              </a:rPr>
              <a:t>Power to Change the World</a:t>
            </a:r>
            <a:r>
              <a:rPr lang="en-US" sz="900" baseline="30000">
                <a:solidFill>
                  <a:srgbClr val="6D6C5C"/>
                </a:solidFill>
                <a:latin typeface="Franklin Gothic Book"/>
                <a:cs typeface="Franklin Gothic Book"/>
              </a:rPr>
              <a:t>®</a:t>
            </a:r>
          </a:p>
        </p:txBody>
      </p:sp>
      <p:sp>
        <p:nvSpPr>
          <p:cNvPr id="14" name="Title 17"/>
          <p:cNvSpPr>
            <a:spLocks noGrp="1"/>
          </p:cNvSpPr>
          <p:nvPr>
            <p:ph type="title"/>
          </p:nvPr>
        </p:nvSpPr>
        <p:spPr>
          <a:xfrm>
            <a:off x="1298224" y="2758982"/>
            <a:ext cx="8766952" cy="1178131"/>
          </a:xfrm>
          <a:prstGeom prst="rect">
            <a:avLst/>
          </a:prstGeom>
        </p:spPr>
        <p:txBody>
          <a:bodyPr anchor="b">
            <a:normAutofit/>
          </a:bodyPr>
          <a:lstStyle>
            <a:lvl1pPr algn="l">
              <a:defRPr sz="3200" b="1" baseline="0">
                <a:solidFill>
                  <a:srgbClr val="8F8F8F"/>
                </a:solidFill>
                <a:latin typeface="Franklin Gothic Book"/>
                <a:cs typeface="Franklin Gothic Book"/>
              </a:defRPr>
            </a:lvl1pPr>
          </a:lstStyle>
          <a:p>
            <a:r>
              <a:rPr lang="en-US"/>
              <a:t>Click to edit Master title style</a:t>
            </a:r>
          </a:p>
        </p:txBody>
      </p:sp>
      <p:sp>
        <p:nvSpPr>
          <p:cNvPr id="15" name="Text Placeholder 19"/>
          <p:cNvSpPr>
            <a:spLocks noGrp="1"/>
          </p:cNvSpPr>
          <p:nvPr>
            <p:ph type="body" sz="quarter" idx="14"/>
          </p:nvPr>
        </p:nvSpPr>
        <p:spPr>
          <a:xfrm>
            <a:off x="1309512" y="3953514"/>
            <a:ext cx="8755661" cy="1228199"/>
          </a:xfrm>
          <a:prstGeom prst="rect">
            <a:avLst/>
          </a:prstGeom>
        </p:spPr>
        <p:txBody>
          <a:bodyPr>
            <a:normAutofit/>
          </a:bodyPr>
          <a:lstStyle>
            <a:lvl1pPr marL="0" indent="0">
              <a:lnSpc>
                <a:spcPts val="1800"/>
              </a:lnSpc>
              <a:spcBef>
                <a:spcPts val="0"/>
              </a:spcBef>
              <a:buFontTx/>
              <a:buNone/>
              <a:defRPr sz="1600" b="0" i="0" baseline="0">
                <a:solidFill>
                  <a:srgbClr val="8F8F8F"/>
                </a:solidFill>
                <a:latin typeface="Franklin Gothic Book"/>
                <a:cs typeface="Franklin Gothic Book"/>
              </a:defRPr>
            </a:lvl1pPr>
          </a:lstStyle>
          <a:p>
            <a:pPr lvl="0"/>
            <a:r>
              <a:rPr lang="en-US"/>
              <a:t>Click to edit Master text styles</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Tree>
    <p:extLst>
      <p:ext uri="{BB962C8B-B14F-4D97-AF65-F5344CB8AC3E}">
        <p14:creationId xmlns:p14="http://schemas.microsoft.com/office/powerpoint/2010/main" val="3314421502"/>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page image background">
    <p:bg>
      <p:bgPr>
        <a:blipFill dpi="0" rotWithShape="0">
          <a:blip r:embed="rId2">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7"/>
          <p:cNvSpPr/>
          <p:nvPr userDrawn="1"/>
        </p:nvSpPr>
        <p:spPr>
          <a:xfrm>
            <a:off x="0" y="6508863"/>
            <a:ext cx="12192000" cy="373063"/>
          </a:xfrm>
          <a:prstGeom prst="rect">
            <a:avLst/>
          </a:prstGeom>
          <a:ln>
            <a:noFill/>
          </a:ln>
        </p:spPr>
        <p:style>
          <a:lnRef idx="2">
            <a:schemeClr val="accent6"/>
          </a:lnRef>
          <a:fillRef idx="1">
            <a:schemeClr val="lt1"/>
          </a:fillRef>
          <a:effectRef idx="0">
            <a:schemeClr val="accent6"/>
          </a:effectRef>
          <a:fontRef idx="minor">
            <a:schemeClr val="dk1"/>
          </a:fontRef>
        </p:style>
        <p:txBody>
          <a:bodyPr lIns="90253" tIns="45132" rIns="90253" bIns="45132" anchor="ctr"/>
          <a:lstStyle/>
          <a:p>
            <a:pPr algn="ctr" defTabSz="451267">
              <a:defRPr/>
            </a:pPr>
            <a:endParaRPr lang="en-US" sz="1800">
              <a:solidFill>
                <a:srgbClr val="007F8D"/>
              </a:solidFill>
            </a:endParaRPr>
          </a:p>
        </p:txBody>
      </p:sp>
      <p:sp>
        <p:nvSpPr>
          <p:cNvPr id="5" name="Rectangle 26"/>
          <p:cNvSpPr/>
          <p:nvPr userDrawn="1"/>
        </p:nvSpPr>
        <p:spPr>
          <a:xfrm>
            <a:off x="863600" y="2032004"/>
            <a:ext cx="5242984" cy="3670300"/>
          </a:xfrm>
          <a:prstGeom prst="rect">
            <a:avLst/>
          </a:prstGeom>
          <a:solidFill>
            <a:schemeClr val="bg1">
              <a:alpha val="82000"/>
            </a:schemeClr>
          </a:solidFill>
          <a:ln>
            <a:noFill/>
          </a:ln>
        </p:spPr>
        <p:style>
          <a:lnRef idx="1">
            <a:schemeClr val="accent1"/>
          </a:lnRef>
          <a:fillRef idx="3">
            <a:schemeClr val="accent1"/>
          </a:fillRef>
          <a:effectRef idx="2">
            <a:schemeClr val="accent1"/>
          </a:effectRef>
          <a:fontRef idx="minor">
            <a:schemeClr val="lt1"/>
          </a:fontRef>
        </p:style>
        <p:txBody>
          <a:bodyPr lIns="90253" tIns="45132" rIns="90253" bIns="45132" anchor="ctr"/>
          <a:lstStyle/>
          <a:p>
            <a:pPr algn="ctr" defTabSz="451267">
              <a:defRPr/>
            </a:pPr>
            <a:endParaRPr lang="en-US" sz="1800">
              <a:solidFill>
                <a:prstClr val="white"/>
              </a:solidFill>
            </a:endParaRPr>
          </a:p>
        </p:txBody>
      </p:sp>
      <p:sp>
        <p:nvSpPr>
          <p:cNvPr id="8" name="Text Placeholder 17"/>
          <p:cNvSpPr txBox="1">
            <a:spLocks/>
          </p:cNvSpPr>
          <p:nvPr userDrawn="1"/>
        </p:nvSpPr>
        <p:spPr>
          <a:xfrm>
            <a:off x="9741038" y="6553200"/>
            <a:ext cx="1919817" cy="261938"/>
          </a:xfrm>
          <a:prstGeom prst="rect">
            <a:avLst/>
          </a:prstGeom>
        </p:spPr>
        <p:txBody>
          <a:bodyPr lIns="90253" tIns="45132" rIns="90253" bIns="45132"/>
          <a:lstStyle>
            <a:lvl1pPr algn="l">
              <a:buFontTx/>
              <a:buNone/>
              <a:defRPr sz="800">
                <a:solidFill>
                  <a:schemeClr val="bg1"/>
                </a:solidFill>
                <a:latin typeface="Verdana"/>
                <a:cs typeface="Verdana"/>
              </a:defRPr>
            </a:lvl1pPr>
          </a:lstStyle>
          <a:p>
            <a:pPr marL="338443" indent="-338443" algn="r" defTabSz="451267" fontAlgn="auto">
              <a:spcBef>
                <a:spcPct val="20000"/>
              </a:spcBef>
              <a:spcAft>
                <a:spcPts val="0"/>
              </a:spcAft>
              <a:defRPr/>
            </a:pPr>
            <a:r>
              <a:rPr lang="en-US" sz="900" b="1">
                <a:solidFill>
                  <a:srgbClr val="007F8D"/>
                </a:solidFill>
                <a:latin typeface="Open Sans"/>
                <a:ea typeface="MS PGothic" pitchFamily="34" charset="-128"/>
                <a:cs typeface="Open Sans"/>
              </a:rPr>
              <a:t>BALLARD.COM</a:t>
            </a:r>
          </a:p>
        </p:txBody>
      </p:sp>
      <p:sp>
        <p:nvSpPr>
          <p:cNvPr id="10" name="Text Placeholder 17"/>
          <p:cNvSpPr txBox="1">
            <a:spLocks/>
          </p:cNvSpPr>
          <p:nvPr userDrawn="1"/>
        </p:nvSpPr>
        <p:spPr>
          <a:xfrm>
            <a:off x="895351" y="6564314"/>
            <a:ext cx="2590800" cy="261937"/>
          </a:xfrm>
          <a:prstGeom prst="rect">
            <a:avLst/>
          </a:prstGeom>
        </p:spPr>
        <p:txBody>
          <a:bodyPr lIns="90253" tIns="45132" rIns="90253" bIns="45132"/>
          <a:lstStyle>
            <a:lvl1pPr algn="l">
              <a:buFontTx/>
              <a:buNone/>
              <a:defRPr sz="800">
                <a:solidFill>
                  <a:schemeClr val="bg1"/>
                </a:solidFill>
                <a:latin typeface="Verdana"/>
                <a:cs typeface="Verdana"/>
              </a:defRPr>
            </a:lvl1pPr>
          </a:lstStyle>
          <a:p>
            <a:pPr marL="338443" indent="-338443" defTabSz="451267" fontAlgn="auto">
              <a:spcBef>
                <a:spcPct val="20000"/>
              </a:spcBef>
              <a:spcAft>
                <a:spcPts val="0"/>
              </a:spcAft>
              <a:defRPr/>
            </a:pPr>
            <a:r>
              <a:rPr lang="en-US" sz="900">
                <a:solidFill>
                  <a:srgbClr val="6D6C5C"/>
                </a:solidFill>
                <a:latin typeface="Franklin Gothic Book"/>
                <a:cs typeface="Franklin Gothic Book"/>
              </a:rPr>
              <a:t>Power to Change the World</a:t>
            </a:r>
            <a:r>
              <a:rPr lang="en-US" sz="900" baseline="30000">
                <a:solidFill>
                  <a:srgbClr val="6D6C5C"/>
                </a:solidFill>
                <a:latin typeface="Franklin Gothic Book"/>
                <a:cs typeface="Franklin Gothic Book"/>
              </a:rPr>
              <a:t>®</a:t>
            </a:r>
          </a:p>
        </p:txBody>
      </p:sp>
      <p:sp>
        <p:nvSpPr>
          <p:cNvPr id="11" name="Text Placeholder 17"/>
          <p:cNvSpPr txBox="1">
            <a:spLocks/>
          </p:cNvSpPr>
          <p:nvPr userDrawn="1"/>
        </p:nvSpPr>
        <p:spPr>
          <a:xfrm>
            <a:off x="5130950" y="6573839"/>
            <a:ext cx="1919817" cy="261937"/>
          </a:xfrm>
          <a:prstGeom prst="rect">
            <a:avLst/>
          </a:prstGeom>
        </p:spPr>
        <p:txBody>
          <a:bodyPr lIns="90253" tIns="45132" rIns="90253" bIns="45132"/>
          <a:lstStyle>
            <a:lvl1pPr algn="l">
              <a:buFontTx/>
              <a:buNone/>
              <a:defRPr sz="800">
                <a:solidFill>
                  <a:schemeClr val="bg1"/>
                </a:solidFill>
                <a:latin typeface="Verdana"/>
                <a:cs typeface="Verdana"/>
              </a:defRPr>
            </a:lvl1pPr>
          </a:lstStyle>
          <a:p>
            <a:pPr marL="338443" indent="-338443" algn="ctr" defTabSz="451267" fontAlgn="auto">
              <a:spcBef>
                <a:spcPct val="20000"/>
              </a:spcBef>
              <a:spcAft>
                <a:spcPts val="0"/>
              </a:spcAft>
              <a:defRPr/>
            </a:pPr>
            <a:fld id="{979CC472-B1FB-4DB7-AB6E-ACC15638EDBF}" type="slidenum">
              <a:rPr lang="en-US" sz="900" smtClean="0">
                <a:solidFill>
                  <a:srgbClr val="6D6C5C"/>
                </a:solidFill>
                <a:latin typeface="Franklin Gothic Book"/>
                <a:cs typeface="Franklin Gothic Book"/>
              </a:rPr>
              <a:pPr marL="338443" indent="-338443" algn="ctr" defTabSz="451267" fontAlgn="auto">
                <a:spcBef>
                  <a:spcPct val="20000"/>
                </a:spcBef>
                <a:spcAft>
                  <a:spcPts val="0"/>
                </a:spcAft>
                <a:defRPr/>
              </a:pPr>
              <a:t>‹#›</a:t>
            </a:fld>
            <a:endParaRPr lang="en-US" sz="900">
              <a:solidFill>
                <a:srgbClr val="6D6C5C"/>
              </a:solidFill>
              <a:latin typeface="Franklin Gothic Book"/>
              <a:cs typeface="Franklin Gothic Book"/>
            </a:endParaRPr>
          </a:p>
        </p:txBody>
      </p:sp>
      <p:sp>
        <p:nvSpPr>
          <p:cNvPr id="7" name="Title 17"/>
          <p:cNvSpPr>
            <a:spLocks noGrp="1"/>
          </p:cNvSpPr>
          <p:nvPr>
            <p:ph type="title"/>
          </p:nvPr>
        </p:nvSpPr>
        <p:spPr>
          <a:xfrm>
            <a:off x="1298225" y="2758982"/>
            <a:ext cx="4413953" cy="1178131"/>
          </a:xfrm>
          <a:prstGeom prst="rect">
            <a:avLst/>
          </a:prstGeom>
        </p:spPr>
        <p:txBody>
          <a:bodyPr anchor="b">
            <a:normAutofit/>
          </a:bodyPr>
          <a:lstStyle>
            <a:lvl1pPr algn="l">
              <a:defRPr sz="3200" b="1" baseline="0">
                <a:solidFill>
                  <a:srgbClr val="8F8F8F"/>
                </a:solidFill>
                <a:latin typeface="Franklin Gothic Book"/>
                <a:cs typeface="Franklin Gothic Book"/>
              </a:defRPr>
            </a:lvl1pPr>
          </a:lstStyle>
          <a:p>
            <a:r>
              <a:rPr lang="en-US"/>
              <a:t>Click to edit Master title style</a:t>
            </a:r>
          </a:p>
        </p:txBody>
      </p:sp>
      <p:sp>
        <p:nvSpPr>
          <p:cNvPr id="9" name="Text Placeholder 19"/>
          <p:cNvSpPr>
            <a:spLocks noGrp="1"/>
          </p:cNvSpPr>
          <p:nvPr>
            <p:ph type="body" sz="quarter" idx="14"/>
          </p:nvPr>
        </p:nvSpPr>
        <p:spPr>
          <a:xfrm>
            <a:off x="1309513" y="3953401"/>
            <a:ext cx="4425244" cy="1516066"/>
          </a:xfrm>
          <a:prstGeom prst="rect">
            <a:avLst/>
          </a:prstGeom>
        </p:spPr>
        <p:txBody>
          <a:bodyPr>
            <a:normAutofit/>
          </a:bodyPr>
          <a:lstStyle>
            <a:lvl1pPr marL="0" indent="0">
              <a:lnSpc>
                <a:spcPts val="1800"/>
              </a:lnSpc>
              <a:spcBef>
                <a:spcPts val="0"/>
              </a:spcBef>
              <a:buFontTx/>
              <a:buNone/>
              <a:defRPr sz="1200" b="0" i="0" baseline="0">
                <a:solidFill>
                  <a:srgbClr val="000000"/>
                </a:solidFill>
                <a:latin typeface="Franklin Gothic Book"/>
                <a:cs typeface="Franklin Gothic Book"/>
              </a:defRPr>
            </a:lvl1pPr>
          </a:lstStyle>
          <a:p>
            <a:pPr lvl="0"/>
            <a:r>
              <a:rPr lang="en-US"/>
              <a:t>Click to edit Master text styles</a:t>
            </a:r>
          </a:p>
        </p:txBody>
      </p:sp>
      <p:pic>
        <p:nvPicPr>
          <p:cNvPr id="13" name="Picture 1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Tree>
    <p:extLst>
      <p:ext uri="{BB962C8B-B14F-4D97-AF65-F5344CB8AC3E}">
        <p14:creationId xmlns:p14="http://schemas.microsoft.com/office/powerpoint/2010/main" val="2717570284"/>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Subsection Title Page No Image">
    <p:spTree>
      <p:nvGrpSpPr>
        <p:cNvPr id="1" name=""/>
        <p:cNvGrpSpPr/>
        <p:nvPr/>
      </p:nvGrpSpPr>
      <p:grpSpPr>
        <a:xfrm>
          <a:off x="0" y="0"/>
          <a:ext cx="0" cy="0"/>
          <a:chOff x="0" y="0"/>
          <a:chExt cx="0" cy="0"/>
        </a:xfrm>
      </p:grpSpPr>
      <p:sp>
        <p:nvSpPr>
          <p:cNvPr id="6" name="TextBox 5"/>
          <p:cNvSpPr txBox="1"/>
          <p:nvPr userDrawn="1"/>
        </p:nvSpPr>
        <p:spPr>
          <a:xfrm>
            <a:off x="3048025" y="6667523"/>
            <a:ext cx="184022" cy="368982"/>
          </a:xfrm>
          <a:prstGeom prst="rect">
            <a:avLst/>
          </a:prstGeom>
          <a:noFill/>
        </p:spPr>
        <p:txBody>
          <a:bodyPr wrap="none" lIns="91089" tIns="45547" rIns="91089" bIns="45547">
            <a:spAutoFit/>
          </a:bodyPr>
          <a:lstStyle/>
          <a:p>
            <a:pPr defTabSz="455444" fontAlgn="auto">
              <a:spcBef>
                <a:spcPts val="0"/>
              </a:spcBef>
              <a:spcAft>
                <a:spcPts val="0"/>
              </a:spcAft>
              <a:defRPr/>
            </a:pPr>
            <a:endParaRPr lang="en-US" sz="1800">
              <a:solidFill>
                <a:srgbClr val="007F8D"/>
              </a:solidFill>
              <a:latin typeface="Optima"/>
              <a:cs typeface="+mn-cs"/>
            </a:endParaRPr>
          </a:p>
        </p:txBody>
      </p:sp>
      <p:sp>
        <p:nvSpPr>
          <p:cNvPr id="14" name="Title 17"/>
          <p:cNvSpPr>
            <a:spLocks noGrp="1"/>
          </p:cNvSpPr>
          <p:nvPr>
            <p:ph type="title" hasCustomPrompt="1"/>
          </p:nvPr>
        </p:nvSpPr>
        <p:spPr>
          <a:xfrm>
            <a:off x="1298224" y="2758903"/>
            <a:ext cx="8766952" cy="1178131"/>
          </a:xfrm>
          <a:prstGeom prst="rect">
            <a:avLst/>
          </a:prstGeom>
        </p:spPr>
        <p:txBody>
          <a:bodyPr wrap="square" anchor="b">
            <a:normAutofit/>
          </a:bodyPr>
          <a:lstStyle>
            <a:lvl1pPr algn="l">
              <a:defRPr sz="3200" b="1" baseline="0">
                <a:solidFill>
                  <a:srgbClr val="8F8F8F"/>
                </a:solidFill>
                <a:latin typeface="Franklin Gothic Book"/>
                <a:cs typeface="Franklin Gothic Book"/>
              </a:defRPr>
            </a:lvl1pPr>
          </a:lstStyle>
          <a:p>
            <a:r>
              <a:rPr lang="en-CA"/>
              <a:t>Sub-section title page</a:t>
            </a:r>
            <a:endParaRPr lang="en-US"/>
          </a:p>
        </p:txBody>
      </p:sp>
      <p:sp>
        <p:nvSpPr>
          <p:cNvPr id="15" name="Text Placeholder 19"/>
          <p:cNvSpPr>
            <a:spLocks noGrp="1"/>
          </p:cNvSpPr>
          <p:nvPr>
            <p:ph type="body" sz="quarter" idx="14" hasCustomPrompt="1"/>
          </p:nvPr>
        </p:nvSpPr>
        <p:spPr>
          <a:xfrm>
            <a:off x="1309512" y="3953435"/>
            <a:ext cx="8755661" cy="1228199"/>
          </a:xfrm>
          <a:prstGeom prst="rect">
            <a:avLst/>
          </a:prstGeom>
        </p:spPr>
        <p:txBody>
          <a:bodyPr wrap="square">
            <a:normAutofit/>
          </a:bodyPr>
          <a:lstStyle>
            <a:lvl1pPr marL="0" indent="0">
              <a:lnSpc>
                <a:spcPts val="1800"/>
              </a:lnSpc>
              <a:spcBef>
                <a:spcPts val="0"/>
              </a:spcBef>
              <a:buFontTx/>
              <a:buNone/>
              <a:defRPr sz="1600" b="0" i="0" baseline="0">
                <a:solidFill>
                  <a:srgbClr val="8F8F8F"/>
                </a:solidFill>
                <a:latin typeface="Franklin Gothic Book"/>
                <a:cs typeface="Franklin Gothic Book"/>
              </a:defRPr>
            </a:lvl1pPr>
          </a:lstStyle>
          <a:p>
            <a:pPr lvl="0"/>
            <a:r>
              <a:rPr lang="en-CA"/>
              <a:t>Sub-title goes here</a:t>
            </a:r>
          </a:p>
        </p:txBody>
      </p:sp>
      <p:sp>
        <p:nvSpPr>
          <p:cNvPr id="16" name="Rectangle 15"/>
          <p:cNvSpPr/>
          <p:nvPr userDrawn="1"/>
        </p:nvSpPr>
        <p:spPr>
          <a:xfrm>
            <a:off x="880578" y="2479044"/>
            <a:ext cx="60959" cy="3210560"/>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lIns="91089" tIns="45547" rIns="91089" bIns="45547" rtlCol="0" anchor="ctr"/>
          <a:lstStyle/>
          <a:p>
            <a:pPr algn="ctr" defTabSz="455444"/>
            <a:r>
              <a:rPr lang="en-US" sz="1800">
                <a:solidFill>
                  <a:prstClr val="white"/>
                </a:solidFill>
              </a:rPr>
              <a:t>   </a:t>
            </a:r>
          </a:p>
        </p:txBody>
      </p:sp>
      <p:sp>
        <p:nvSpPr>
          <p:cNvPr id="10" name="Text Placeholder 17"/>
          <p:cNvSpPr txBox="1">
            <a:spLocks/>
          </p:cNvSpPr>
          <p:nvPr userDrawn="1"/>
        </p:nvSpPr>
        <p:spPr>
          <a:xfrm>
            <a:off x="895594" y="6564513"/>
            <a:ext cx="2589855" cy="261938"/>
          </a:xfrm>
          <a:prstGeom prst="rect">
            <a:avLst/>
          </a:prstGeom>
        </p:spPr>
        <p:txBody>
          <a:bodyPr lIns="91089" tIns="45547" rIns="91089" bIns="45547"/>
          <a:lstStyle>
            <a:lvl1pPr algn="l">
              <a:buFontTx/>
              <a:buNone/>
              <a:defRPr sz="800">
                <a:solidFill>
                  <a:schemeClr val="bg1"/>
                </a:solidFill>
                <a:latin typeface="Verdana"/>
                <a:cs typeface="Verdana"/>
              </a:defRPr>
            </a:lvl1pPr>
          </a:lstStyle>
          <a:p>
            <a:pPr marL="341579" indent="-341579" defTabSz="455444" fontAlgn="auto">
              <a:spcBef>
                <a:spcPct val="20000"/>
              </a:spcBef>
              <a:spcAft>
                <a:spcPts val="0"/>
              </a:spcAft>
              <a:defRPr/>
            </a:pPr>
            <a:r>
              <a:rPr lang="en-US" sz="900">
                <a:solidFill>
                  <a:srgbClr val="6D6C5C"/>
                </a:solidFill>
                <a:latin typeface="Franklin Gothic Book"/>
                <a:cs typeface="Franklin Gothic Book"/>
              </a:rPr>
              <a:t>Power to Change the World</a:t>
            </a:r>
            <a:r>
              <a:rPr lang="en-US" sz="900" baseline="30000">
                <a:solidFill>
                  <a:srgbClr val="6D6C5C"/>
                </a:solidFill>
                <a:latin typeface="Franklin Gothic Book"/>
                <a:cs typeface="Franklin Gothic Book"/>
              </a:rPr>
              <a:t>®</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Tree>
    <p:extLst>
      <p:ext uri="{BB962C8B-B14F-4D97-AF65-F5344CB8AC3E}">
        <p14:creationId xmlns:p14="http://schemas.microsoft.com/office/powerpoint/2010/main" val="1349031753"/>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Subsection Title Page No Image">
    <p:spTree>
      <p:nvGrpSpPr>
        <p:cNvPr id="1" name=""/>
        <p:cNvGrpSpPr/>
        <p:nvPr/>
      </p:nvGrpSpPr>
      <p:grpSpPr>
        <a:xfrm>
          <a:off x="0" y="0"/>
          <a:ext cx="0" cy="0"/>
          <a:chOff x="0" y="0"/>
          <a:chExt cx="0" cy="0"/>
        </a:xfrm>
      </p:grpSpPr>
      <p:sp>
        <p:nvSpPr>
          <p:cNvPr id="6" name="TextBox 5"/>
          <p:cNvSpPr txBox="1"/>
          <p:nvPr userDrawn="1"/>
        </p:nvSpPr>
        <p:spPr>
          <a:xfrm>
            <a:off x="3048242" y="6667649"/>
            <a:ext cx="178036" cy="335212"/>
          </a:xfrm>
          <a:prstGeom prst="rect">
            <a:avLst/>
          </a:prstGeom>
          <a:noFill/>
        </p:spPr>
        <p:txBody>
          <a:bodyPr wrap="none" lIns="88125" tIns="44065" rIns="88125" bIns="44065">
            <a:spAutoFit/>
          </a:bodyPr>
          <a:lstStyle/>
          <a:p>
            <a:pPr defTabSz="440510" fontAlgn="auto">
              <a:spcBef>
                <a:spcPts val="0"/>
              </a:spcBef>
              <a:spcAft>
                <a:spcPts val="0"/>
              </a:spcAft>
              <a:defRPr/>
            </a:pPr>
            <a:endParaRPr lang="en-US" sz="1600">
              <a:solidFill>
                <a:srgbClr val="007F8D"/>
              </a:solidFill>
              <a:latin typeface="Optima"/>
              <a:cs typeface="Arial" charset="0"/>
            </a:endParaRPr>
          </a:p>
        </p:txBody>
      </p:sp>
      <p:sp>
        <p:nvSpPr>
          <p:cNvPr id="14" name="Title 17"/>
          <p:cNvSpPr>
            <a:spLocks noGrp="1"/>
          </p:cNvSpPr>
          <p:nvPr>
            <p:ph type="title" hasCustomPrompt="1"/>
          </p:nvPr>
        </p:nvSpPr>
        <p:spPr>
          <a:xfrm>
            <a:off x="1298224" y="2759188"/>
            <a:ext cx="8766952" cy="1178131"/>
          </a:xfrm>
          <a:prstGeom prst="rect">
            <a:avLst/>
          </a:prstGeom>
        </p:spPr>
        <p:txBody>
          <a:bodyPr wrap="square" anchor="b">
            <a:normAutofit/>
          </a:bodyPr>
          <a:lstStyle>
            <a:lvl1pPr algn="l">
              <a:defRPr sz="3200" b="1" baseline="0">
                <a:solidFill>
                  <a:srgbClr val="8F8F8F"/>
                </a:solidFill>
                <a:latin typeface="Franklin Gothic Book"/>
                <a:cs typeface="Franklin Gothic Book"/>
              </a:defRPr>
            </a:lvl1pPr>
          </a:lstStyle>
          <a:p>
            <a:r>
              <a:rPr lang="en-CA"/>
              <a:t>Sub-section title page</a:t>
            </a:r>
            <a:endParaRPr lang="en-US"/>
          </a:p>
        </p:txBody>
      </p:sp>
      <p:sp>
        <p:nvSpPr>
          <p:cNvPr id="15" name="Text Placeholder 19"/>
          <p:cNvSpPr>
            <a:spLocks noGrp="1"/>
          </p:cNvSpPr>
          <p:nvPr>
            <p:ph type="body" sz="quarter" idx="14" hasCustomPrompt="1"/>
          </p:nvPr>
        </p:nvSpPr>
        <p:spPr>
          <a:xfrm>
            <a:off x="1309512" y="3953720"/>
            <a:ext cx="8755661" cy="1228199"/>
          </a:xfrm>
          <a:prstGeom prst="rect">
            <a:avLst/>
          </a:prstGeom>
        </p:spPr>
        <p:txBody>
          <a:bodyPr wrap="square">
            <a:normAutofit/>
          </a:bodyPr>
          <a:lstStyle>
            <a:lvl1pPr marL="0" indent="0">
              <a:lnSpc>
                <a:spcPts val="1800"/>
              </a:lnSpc>
              <a:spcBef>
                <a:spcPts val="0"/>
              </a:spcBef>
              <a:buFontTx/>
              <a:buNone/>
              <a:defRPr sz="1600" b="0" i="0" baseline="0">
                <a:solidFill>
                  <a:srgbClr val="8F8F8F"/>
                </a:solidFill>
                <a:latin typeface="Franklin Gothic Book"/>
                <a:cs typeface="Franklin Gothic Book"/>
              </a:defRPr>
            </a:lvl1pPr>
          </a:lstStyle>
          <a:p>
            <a:pPr lvl="0"/>
            <a:r>
              <a:rPr lang="en-CA"/>
              <a:t>Sub-title goes here</a:t>
            </a:r>
          </a:p>
        </p:txBody>
      </p:sp>
      <p:sp>
        <p:nvSpPr>
          <p:cNvPr id="16" name="Rectangle 15"/>
          <p:cNvSpPr/>
          <p:nvPr userDrawn="1"/>
        </p:nvSpPr>
        <p:spPr>
          <a:xfrm>
            <a:off x="880827" y="2479044"/>
            <a:ext cx="60959" cy="3210560"/>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lIns="88125" tIns="44065" rIns="88125" bIns="44065" rtlCol="0" anchor="ctr"/>
          <a:lstStyle/>
          <a:p>
            <a:pPr algn="ctr" defTabSz="440510"/>
            <a:r>
              <a:rPr lang="en-US" sz="1600">
                <a:solidFill>
                  <a:prstClr val="white"/>
                </a:solidFill>
              </a:rPr>
              <a:t>   </a:t>
            </a:r>
          </a:p>
        </p:txBody>
      </p:sp>
      <p:sp>
        <p:nvSpPr>
          <p:cNvPr id="10" name="Text Placeholder 17"/>
          <p:cNvSpPr txBox="1">
            <a:spLocks/>
          </p:cNvSpPr>
          <p:nvPr userDrawn="1"/>
        </p:nvSpPr>
        <p:spPr>
          <a:xfrm>
            <a:off x="895594" y="6564513"/>
            <a:ext cx="2589855" cy="261938"/>
          </a:xfrm>
          <a:prstGeom prst="rect">
            <a:avLst/>
          </a:prstGeom>
        </p:spPr>
        <p:txBody>
          <a:bodyPr lIns="88125" tIns="44065" rIns="88125" bIns="44065"/>
          <a:lstStyle>
            <a:lvl1pPr algn="l">
              <a:buFontTx/>
              <a:buNone/>
              <a:defRPr sz="800">
                <a:solidFill>
                  <a:schemeClr val="bg1"/>
                </a:solidFill>
                <a:latin typeface="Verdana"/>
                <a:cs typeface="Verdana"/>
              </a:defRPr>
            </a:lvl1pPr>
          </a:lstStyle>
          <a:p>
            <a:pPr marL="330376" indent="-330376" defTabSz="440510" fontAlgn="auto">
              <a:spcBef>
                <a:spcPct val="20000"/>
              </a:spcBef>
              <a:spcAft>
                <a:spcPts val="0"/>
              </a:spcAft>
              <a:defRPr/>
            </a:pPr>
            <a:r>
              <a:rPr lang="en-US" sz="900">
                <a:solidFill>
                  <a:srgbClr val="6D6C5C"/>
                </a:solidFill>
                <a:latin typeface="Franklin Gothic Book"/>
                <a:cs typeface="Franklin Gothic Book"/>
              </a:rPr>
              <a:t>Power to Change the World</a:t>
            </a:r>
            <a:r>
              <a:rPr lang="en-US" sz="900" baseline="30000">
                <a:solidFill>
                  <a:srgbClr val="6D6C5C"/>
                </a:solidFill>
                <a:latin typeface="Franklin Gothic Book"/>
                <a:cs typeface="Franklin Gothic Book"/>
              </a:rPr>
              <a:t>®</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Tree>
    <p:extLst>
      <p:ext uri="{BB962C8B-B14F-4D97-AF65-F5344CB8AC3E}">
        <p14:creationId xmlns:p14="http://schemas.microsoft.com/office/powerpoint/2010/main" val="917094456"/>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Conclusion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extBox 5"/>
          <p:cNvSpPr txBox="1">
            <a:spLocks noChangeArrowheads="1"/>
          </p:cNvSpPr>
          <p:nvPr userDrawn="1"/>
        </p:nvSpPr>
        <p:spPr bwMode="auto">
          <a:xfrm>
            <a:off x="3048079" y="6667552"/>
            <a:ext cx="182333" cy="368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253" tIns="45132" rIns="90253" bIns="45132">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defTabSz="451267" eaLnBrk="1" hangingPunct="1">
              <a:defRPr/>
            </a:pPr>
            <a:endParaRPr lang="en-US" altLang="en-US" sz="1800">
              <a:solidFill>
                <a:srgbClr val="007F8D"/>
              </a:solidFill>
              <a:latin typeface="Optima"/>
              <a:cs typeface="+mn-cs"/>
            </a:endParaRPr>
          </a:p>
        </p:txBody>
      </p:sp>
      <p:sp>
        <p:nvSpPr>
          <p:cNvPr id="3" name="Text Placeholder 17"/>
          <p:cNvSpPr txBox="1">
            <a:spLocks/>
          </p:cNvSpPr>
          <p:nvPr userDrawn="1"/>
        </p:nvSpPr>
        <p:spPr>
          <a:xfrm>
            <a:off x="9741038" y="6553200"/>
            <a:ext cx="1919817" cy="261938"/>
          </a:xfrm>
          <a:prstGeom prst="rect">
            <a:avLst/>
          </a:prstGeom>
        </p:spPr>
        <p:txBody>
          <a:bodyPr lIns="90253" tIns="45132" rIns="90253" bIns="45132"/>
          <a:lstStyle>
            <a:lvl1pPr algn="l">
              <a:buFontTx/>
              <a:buNone/>
              <a:defRPr sz="800">
                <a:solidFill>
                  <a:schemeClr val="bg1"/>
                </a:solidFill>
                <a:latin typeface="Verdana"/>
                <a:cs typeface="Verdana"/>
              </a:defRPr>
            </a:lvl1pPr>
          </a:lstStyle>
          <a:p>
            <a:pPr marL="338443" indent="-338443" algn="r" defTabSz="451267" fontAlgn="auto">
              <a:spcBef>
                <a:spcPct val="20000"/>
              </a:spcBef>
              <a:spcAft>
                <a:spcPts val="0"/>
              </a:spcAft>
              <a:defRPr/>
            </a:pPr>
            <a:r>
              <a:rPr lang="en-US" sz="900" b="1">
                <a:solidFill>
                  <a:prstClr val="white"/>
                </a:solidFill>
                <a:latin typeface="Open Sans"/>
                <a:ea typeface="MS PGothic" pitchFamily="34" charset="-128"/>
                <a:cs typeface="Open Sans"/>
              </a:rPr>
              <a:t>BALLARD.COM</a:t>
            </a:r>
          </a:p>
        </p:txBody>
      </p:sp>
      <p:sp>
        <p:nvSpPr>
          <p:cNvPr id="4" name="TextBox 17"/>
          <p:cNvSpPr txBox="1">
            <a:spLocks noChangeArrowheads="1"/>
          </p:cNvSpPr>
          <p:nvPr userDrawn="1"/>
        </p:nvSpPr>
        <p:spPr bwMode="auto">
          <a:xfrm>
            <a:off x="1185333" y="2565513"/>
            <a:ext cx="87376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253" tIns="45132" rIns="90253" bIns="45132">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defTabSz="451267" eaLnBrk="1" hangingPunct="1">
              <a:defRPr/>
            </a:pPr>
            <a:r>
              <a:rPr lang="en-CA" altLang="en-US" sz="3200">
                <a:solidFill>
                  <a:prstClr val="white"/>
                </a:solidFill>
                <a:latin typeface="Franklin Gothic Book" pitchFamily="34" charset="0"/>
                <a:cs typeface="+mn-cs"/>
              </a:rPr>
              <a:t>Committed to sustainable mobility, and clean air for everyone.</a:t>
            </a:r>
            <a:endParaRPr lang="en-US" altLang="en-US" sz="3200">
              <a:solidFill>
                <a:prstClr val="white"/>
              </a:solidFill>
              <a:latin typeface="Franklin Gothic Book" pitchFamily="34" charset="0"/>
              <a:cs typeface="+mn-cs"/>
            </a:endParaRPr>
          </a:p>
        </p:txBody>
      </p:sp>
      <p:pic>
        <p:nvPicPr>
          <p:cNvPr id="5" name="Picture 2"/>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36084" y="5"/>
            <a:ext cx="1964267" cy="147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7"/>
          <p:cNvSpPr txBox="1">
            <a:spLocks/>
          </p:cNvSpPr>
          <p:nvPr userDrawn="1"/>
        </p:nvSpPr>
        <p:spPr>
          <a:xfrm>
            <a:off x="895351" y="6564314"/>
            <a:ext cx="2590800" cy="261937"/>
          </a:xfrm>
          <a:prstGeom prst="rect">
            <a:avLst/>
          </a:prstGeom>
        </p:spPr>
        <p:txBody>
          <a:bodyPr lIns="90253" tIns="45132" rIns="90253" bIns="45132"/>
          <a:lstStyle>
            <a:lvl1pPr algn="l">
              <a:buFontTx/>
              <a:buNone/>
              <a:defRPr sz="800">
                <a:solidFill>
                  <a:schemeClr val="bg1"/>
                </a:solidFill>
                <a:latin typeface="Verdana"/>
                <a:cs typeface="Verdana"/>
              </a:defRPr>
            </a:lvl1pPr>
          </a:lstStyle>
          <a:p>
            <a:pPr marL="338443" indent="-338443" defTabSz="451267" fontAlgn="auto">
              <a:spcBef>
                <a:spcPct val="20000"/>
              </a:spcBef>
              <a:spcAft>
                <a:spcPts val="0"/>
              </a:spcAft>
              <a:defRPr/>
            </a:pPr>
            <a:r>
              <a:rPr lang="en-US" sz="900">
                <a:solidFill>
                  <a:prstClr val="white">
                    <a:lumMod val="95000"/>
                  </a:prstClr>
                </a:solidFill>
                <a:latin typeface="Franklin Gothic Book"/>
                <a:cs typeface="Franklin Gothic Book"/>
              </a:rPr>
              <a:t>Power to Change the World</a:t>
            </a:r>
            <a:r>
              <a:rPr lang="en-US" sz="900" baseline="30000">
                <a:solidFill>
                  <a:prstClr val="white">
                    <a:lumMod val="95000"/>
                  </a:prstClr>
                </a:solidFill>
                <a:latin typeface="Franklin Gothic Book"/>
                <a:cs typeface="Franklin Gothic Book"/>
              </a:rPr>
              <a:t>®</a:t>
            </a:r>
          </a:p>
        </p:txBody>
      </p:sp>
    </p:spTree>
    <p:extLst>
      <p:ext uri="{BB962C8B-B14F-4D97-AF65-F5344CB8AC3E}">
        <p14:creationId xmlns:p14="http://schemas.microsoft.com/office/powerpoint/2010/main" val="558712097"/>
      </p:ext>
    </p:extLst>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_Content page image backgrou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0" y="6509217"/>
            <a:ext cx="12192000" cy="372533"/>
          </a:xfrm>
          <a:prstGeom prst="rect">
            <a:avLst/>
          </a:prstGeom>
          <a:ln>
            <a:noFill/>
          </a:ln>
        </p:spPr>
        <p:style>
          <a:lnRef idx="2">
            <a:schemeClr val="accent6"/>
          </a:lnRef>
          <a:fillRef idx="1">
            <a:schemeClr val="lt1"/>
          </a:fillRef>
          <a:effectRef idx="0">
            <a:schemeClr val="accent6"/>
          </a:effectRef>
          <a:fontRef idx="minor">
            <a:schemeClr val="dk1"/>
          </a:fontRef>
        </p:style>
        <p:txBody>
          <a:bodyPr lIns="88502" tIns="44256" rIns="88502" bIns="44256" rtlCol="0" anchor="ctr"/>
          <a:lstStyle/>
          <a:p>
            <a:pPr algn="ctr" defTabSz="442426"/>
            <a:endParaRPr lang="en-US" sz="1600">
              <a:solidFill>
                <a:srgbClr val="007F8D"/>
              </a:solidFill>
            </a:endParaRPr>
          </a:p>
        </p:txBody>
      </p:sp>
      <p:sp>
        <p:nvSpPr>
          <p:cNvPr id="27" name="Rectangle 26"/>
          <p:cNvSpPr/>
          <p:nvPr userDrawn="1"/>
        </p:nvSpPr>
        <p:spPr>
          <a:xfrm>
            <a:off x="465766" y="2609504"/>
            <a:ext cx="5243689" cy="3670300"/>
          </a:xfrm>
          <a:prstGeom prst="rect">
            <a:avLst/>
          </a:prstGeom>
          <a:solidFill>
            <a:schemeClr val="bg1">
              <a:alpha val="82000"/>
            </a:schemeClr>
          </a:solidFill>
          <a:ln>
            <a:noFill/>
          </a:ln>
        </p:spPr>
        <p:style>
          <a:lnRef idx="1">
            <a:schemeClr val="accent1"/>
          </a:lnRef>
          <a:fillRef idx="3">
            <a:schemeClr val="accent1"/>
          </a:fillRef>
          <a:effectRef idx="2">
            <a:schemeClr val="accent1"/>
          </a:effectRef>
          <a:fontRef idx="minor">
            <a:schemeClr val="lt1"/>
          </a:fontRef>
        </p:style>
        <p:txBody>
          <a:bodyPr lIns="88502" tIns="44256" rIns="88502" bIns="44256" rtlCol="0" anchor="ctr"/>
          <a:lstStyle/>
          <a:p>
            <a:pPr algn="ctr" defTabSz="442426"/>
            <a:endParaRPr lang="en-US" sz="1600">
              <a:solidFill>
                <a:prstClr val="white"/>
              </a:solidFill>
            </a:endParaRPr>
          </a:p>
        </p:txBody>
      </p:sp>
      <p:sp>
        <p:nvSpPr>
          <p:cNvPr id="7" name="Title 17"/>
          <p:cNvSpPr>
            <a:spLocks noGrp="1"/>
          </p:cNvSpPr>
          <p:nvPr>
            <p:ph type="title" hasCustomPrompt="1"/>
          </p:nvPr>
        </p:nvSpPr>
        <p:spPr>
          <a:xfrm>
            <a:off x="900392" y="3336651"/>
            <a:ext cx="4413953" cy="1178131"/>
          </a:xfrm>
          <a:prstGeom prst="rect">
            <a:avLst/>
          </a:prstGeom>
        </p:spPr>
        <p:txBody>
          <a:bodyPr wrap="square" anchor="b">
            <a:normAutofit/>
          </a:bodyPr>
          <a:lstStyle>
            <a:lvl1pPr algn="l">
              <a:defRPr sz="3200" b="1" baseline="0">
                <a:solidFill>
                  <a:srgbClr val="8F8F8F"/>
                </a:solidFill>
                <a:latin typeface="Franklin Gothic Book"/>
                <a:cs typeface="Franklin Gothic Book"/>
              </a:defRPr>
            </a:lvl1pPr>
          </a:lstStyle>
          <a:p>
            <a:r>
              <a:rPr lang="en-CA"/>
              <a:t>Page With Image</a:t>
            </a:r>
            <a:endParaRPr lang="en-US"/>
          </a:p>
        </p:txBody>
      </p:sp>
      <p:sp>
        <p:nvSpPr>
          <p:cNvPr id="9" name="Text Placeholder 19"/>
          <p:cNvSpPr>
            <a:spLocks noGrp="1"/>
          </p:cNvSpPr>
          <p:nvPr>
            <p:ph type="body" sz="quarter" idx="14"/>
          </p:nvPr>
        </p:nvSpPr>
        <p:spPr>
          <a:xfrm>
            <a:off x="911679" y="4530901"/>
            <a:ext cx="4425244" cy="1516066"/>
          </a:xfrm>
          <a:prstGeom prst="rect">
            <a:avLst/>
          </a:prstGeom>
        </p:spPr>
        <p:txBody>
          <a:bodyPr wrap="square">
            <a:normAutofit/>
          </a:bodyPr>
          <a:lstStyle>
            <a:lvl1pPr marL="0" indent="0">
              <a:lnSpc>
                <a:spcPts val="1800"/>
              </a:lnSpc>
              <a:spcBef>
                <a:spcPts val="0"/>
              </a:spcBef>
              <a:buFontTx/>
              <a:buNone/>
              <a:defRPr sz="1200" b="0" i="0" baseline="0">
                <a:solidFill>
                  <a:srgbClr val="000000"/>
                </a:solidFill>
                <a:latin typeface="Franklin Gothic Book"/>
                <a:cs typeface="Franklin Gothic Book"/>
              </a:defRPr>
            </a:lvl1pPr>
          </a:lstStyle>
          <a:p>
            <a:pPr lvl="0"/>
            <a:r>
              <a:rPr lang="en-US"/>
              <a:t>Click to edit Master text styles</a:t>
            </a:r>
          </a:p>
        </p:txBody>
      </p:sp>
      <p:sp>
        <p:nvSpPr>
          <p:cNvPr id="11" name="Text Placeholder 17"/>
          <p:cNvSpPr txBox="1">
            <a:spLocks/>
          </p:cNvSpPr>
          <p:nvPr userDrawn="1"/>
        </p:nvSpPr>
        <p:spPr>
          <a:xfrm>
            <a:off x="9741276" y="6553200"/>
            <a:ext cx="1919817" cy="261938"/>
          </a:xfrm>
          <a:prstGeom prst="rect">
            <a:avLst/>
          </a:prstGeom>
        </p:spPr>
        <p:txBody>
          <a:bodyPr lIns="88502" tIns="44256" rIns="88502" bIns="44256"/>
          <a:lstStyle>
            <a:lvl1pPr algn="l">
              <a:buFontTx/>
              <a:buNone/>
              <a:defRPr sz="800">
                <a:solidFill>
                  <a:schemeClr val="bg1"/>
                </a:solidFill>
                <a:latin typeface="Verdana"/>
                <a:cs typeface="Verdana"/>
              </a:defRPr>
            </a:lvl1pPr>
          </a:lstStyle>
          <a:p>
            <a:pPr marL="331811" indent="-331811" algn="r" defTabSz="442426" fontAlgn="auto">
              <a:spcBef>
                <a:spcPct val="20000"/>
              </a:spcBef>
              <a:spcAft>
                <a:spcPts val="0"/>
              </a:spcAft>
              <a:defRPr/>
            </a:pPr>
            <a:r>
              <a:rPr lang="en-US" sz="900" b="1">
                <a:solidFill>
                  <a:srgbClr val="007F8D"/>
                </a:solidFill>
                <a:latin typeface="Open Sans"/>
                <a:cs typeface="Open Sans"/>
              </a:rPr>
              <a:t>BALLARD.COM</a:t>
            </a:r>
          </a:p>
        </p:txBody>
      </p:sp>
      <p:sp>
        <p:nvSpPr>
          <p:cNvPr id="12" name="Text Placeholder 17"/>
          <p:cNvSpPr txBox="1">
            <a:spLocks/>
          </p:cNvSpPr>
          <p:nvPr userDrawn="1"/>
        </p:nvSpPr>
        <p:spPr>
          <a:xfrm>
            <a:off x="895594" y="6564513"/>
            <a:ext cx="2589855" cy="261938"/>
          </a:xfrm>
          <a:prstGeom prst="rect">
            <a:avLst/>
          </a:prstGeom>
        </p:spPr>
        <p:txBody>
          <a:bodyPr lIns="88502" tIns="44256" rIns="88502" bIns="44256"/>
          <a:lstStyle>
            <a:lvl1pPr algn="l">
              <a:buFontTx/>
              <a:buNone/>
              <a:defRPr sz="800">
                <a:solidFill>
                  <a:schemeClr val="bg1"/>
                </a:solidFill>
                <a:latin typeface="Verdana"/>
                <a:cs typeface="Verdana"/>
              </a:defRPr>
            </a:lvl1pPr>
          </a:lstStyle>
          <a:p>
            <a:pPr marL="331811" indent="-331811" defTabSz="442426" fontAlgn="auto">
              <a:spcBef>
                <a:spcPct val="20000"/>
              </a:spcBef>
              <a:spcAft>
                <a:spcPts val="0"/>
              </a:spcAft>
              <a:defRPr/>
            </a:pPr>
            <a:r>
              <a:rPr lang="en-US" sz="900">
                <a:solidFill>
                  <a:srgbClr val="6D6C5C"/>
                </a:solidFill>
                <a:latin typeface="Franklin Gothic Book"/>
                <a:cs typeface="Franklin Gothic Book"/>
              </a:rPr>
              <a:t>Power to Change the World</a:t>
            </a:r>
            <a:r>
              <a:rPr lang="en-US" sz="900" baseline="30000">
                <a:solidFill>
                  <a:srgbClr val="6D6C5C"/>
                </a:solidFill>
                <a:latin typeface="Franklin Gothic Book"/>
                <a:cs typeface="Franklin Gothic Book"/>
              </a:rPr>
              <a:t>®</a:t>
            </a:r>
          </a:p>
        </p:txBody>
      </p:sp>
      <p:sp>
        <p:nvSpPr>
          <p:cNvPr id="14" name="Text Placeholder 17"/>
          <p:cNvSpPr txBox="1">
            <a:spLocks/>
          </p:cNvSpPr>
          <p:nvPr userDrawn="1"/>
        </p:nvSpPr>
        <p:spPr>
          <a:xfrm>
            <a:off x="5131012" y="6574290"/>
            <a:ext cx="1919817" cy="261938"/>
          </a:xfrm>
          <a:prstGeom prst="rect">
            <a:avLst/>
          </a:prstGeom>
        </p:spPr>
        <p:txBody>
          <a:bodyPr lIns="88502" tIns="44256" rIns="88502" bIns="44256"/>
          <a:lstStyle>
            <a:lvl1pPr algn="l">
              <a:buFontTx/>
              <a:buNone/>
              <a:defRPr sz="800">
                <a:solidFill>
                  <a:schemeClr val="bg1"/>
                </a:solidFill>
                <a:latin typeface="Verdana"/>
                <a:cs typeface="Verdana"/>
              </a:defRPr>
            </a:lvl1pPr>
          </a:lstStyle>
          <a:p>
            <a:pPr marL="331811" indent="-331811" algn="ctr" defTabSz="442426" fontAlgn="auto">
              <a:spcBef>
                <a:spcPct val="20000"/>
              </a:spcBef>
              <a:spcAft>
                <a:spcPts val="0"/>
              </a:spcAft>
              <a:defRPr/>
            </a:pPr>
            <a:fld id="{0856F424-C558-4B47-90F8-1E712AC359B4}" type="slidenum">
              <a:rPr lang="en-US" sz="900" smtClean="0">
                <a:solidFill>
                  <a:srgbClr val="6D6C5C"/>
                </a:solidFill>
                <a:latin typeface="Franklin Gothic Book"/>
                <a:cs typeface="Franklin Gothic Book"/>
              </a:rPr>
              <a:pPr marL="331811" indent="-331811" algn="ctr" defTabSz="442426" fontAlgn="auto">
                <a:spcBef>
                  <a:spcPct val="20000"/>
                </a:spcBef>
                <a:spcAft>
                  <a:spcPts val="0"/>
                </a:spcAft>
                <a:defRPr/>
              </a:pPr>
              <a:t>‹#›</a:t>
            </a:fld>
            <a:endParaRPr lang="en-US" sz="900">
              <a:solidFill>
                <a:srgbClr val="6D6C5C"/>
              </a:solidFill>
              <a:latin typeface="Franklin Gothic Book"/>
              <a:cs typeface="Franklin Gothic Book"/>
            </a:endParaRPr>
          </a:p>
        </p:txBody>
      </p:sp>
      <p:pic>
        <p:nvPicPr>
          <p:cNvPr id="10" name="Picture 9"/>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Tree>
    <p:extLst>
      <p:ext uri="{BB962C8B-B14F-4D97-AF65-F5344CB8AC3E}">
        <p14:creationId xmlns:p14="http://schemas.microsoft.com/office/powerpoint/2010/main" val="2908087618"/>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Content page + image or graph">
    <p:spTree>
      <p:nvGrpSpPr>
        <p:cNvPr id="1" name=""/>
        <p:cNvGrpSpPr/>
        <p:nvPr/>
      </p:nvGrpSpPr>
      <p:grpSpPr>
        <a:xfrm>
          <a:off x="0" y="0"/>
          <a:ext cx="0" cy="0"/>
          <a:chOff x="0" y="0"/>
          <a:chExt cx="0" cy="0"/>
        </a:xfrm>
      </p:grpSpPr>
      <p:sp>
        <p:nvSpPr>
          <p:cNvPr id="20" name="Picture Placeholder 19"/>
          <p:cNvSpPr>
            <a:spLocks noGrp="1"/>
          </p:cNvSpPr>
          <p:nvPr>
            <p:ph type="pic" sz="quarter" idx="24"/>
          </p:nvPr>
        </p:nvSpPr>
        <p:spPr>
          <a:xfrm>
            <a:off x="6197600" y="1397000"/>
            <a:ext cx="4859867" cy="4305300"/>
          </a:xfrm>
          <a:prstGeom prst="rect">
            <a:avLst/>
          </a:prstGeom>
        </p:spPr>
        <p:txBody>
          <a:bodyPr rtlCol="0">
            <a:normAutofit/>
          </a:bodyPr>
          <a:lstStyle>
            <a:lvl1pPr>
              <a:defRPr sz="2400"/>
            </a:lvl1pPr>
          </a:lstStyle>
          <a:p>
            <a:pPr lvl="0"/>
            <a:r>
              <a:rPr lang="en-US" noProof="0"/>
              <a:t>Click icon to add picture</a:t>
            </a:r>
          </a:p>
        </p:txBody>
      </p:sp>
      <p:sp>
        <p:nvSpPr>
          <p:cNvPr id="11" name="Title 17"/>
          <p:cNvSpPr>
            <a:spLocks noGrp="1"/>
          </p:cNvSpPr>
          <p:nvPr>
            <p:ph type="title" hasCustomPrompt="1"/>
          </p:nvPr>
        </p:nvSpPr>
        <p:spPr>
          <a:xfrm>
            <a:off x="1298225" y="2759252"/>
            <a:ext cx="4413953" cy="1178131"/>
          </a:xfrm>
          <a:prstGeom prst="rect">
            <a:avLst/>
          </a:prstGeom>
        </p:spPr>
        <p:txBody>
          <a:bodyPr wrap="square" anchor="b">
            <a:noAutofit/>
          </a:bodyPr>
          <a:lstStyle>
            <a:lvl1pPr algn="l">
              <a:defRPr sz="3200" b="1" baseline="0">
                <a:solidFill>
                  <a:srgbClr val="999999"/>
                </a:solidFill>
                <a:latin typeface="Franklin Gothic Book"/>
                <a:cs typeface="Franklin Gothic Book"/>
              </a:defRPr>
            </a:lvl1pPr>
          </a:lstStyle>
          <a:p>
            <a:r>
              <a:rPr lang="en-CA"/>
              <a:t>Page With Image</a:t>
            </a:r>
            <a:endParaRPr lang="en-US"/>
          </a:p>
        </p:txBody>
      </p:sp>
      <p:sp>
        <p:nvSpPr>
          <p:cNvPr id="12" name="Text Placeholder 19"/>
          <p:cNvSpPr>
            <a:spLocks noGrp="1"/>
          </p:cNvSpPr>
          <p:nvPr>
            <p:ph type="body" sz="quarter" idx="14"/>
          </p:nvPr>
        </p:nvSpPr>
        <p:spPr>
          <a:xfrm>
            <a:off x="1309513" y="3953401"/>
            <a:ext cx="4425244" cy="1744666"/>
          </a:xfrm>
          <a:prstGeom prst="rect">
            <a:avLst/>
          </a:prstGeom>
        </p:spPr>
        <p:txBody>
          <a:bodyPr wrap="square">
            <a:normAutofit/>
          </a:bodyPr>
          <a:lstStyle>
            <a:lvl1pPr marL="0" indent="0">
              <a:lnSpc>
                <a:spcPts val="1800"/>
              </a:lnSpc>
              <a:spcBef>
                <a:spcPts val="0"/>
              </a:spcBef>
              <a:buFontTx/>
              <a:buNone/>
              <a:defRPr sz="1200" b="0" i="0" baseline="0">
                <a:solidFill>
                  <a:srgbClr val="000000"/>
                </a:solidFill>
                <a:latin typeface="Franklin Gothic Book"/>
                <a:cs typeface="Franklin Gothic Book"/>
              </a:defRPr>
            </a:lvl1pPr>
          </a:lstStyle>
          <a:p>
            <a:pPr lvl="0"/>
            <a:r>
              <a:rPr lang="en-US"/>
              <a:t>Click to edit Master text styles</a:t>
            </a:r>
          </a:p>
        </p:txBody>
      </p:sp>
      <p:sp>
        <p:nvSpPr>
          <p:cNvPr id="14" name="Rectangle 13"/>
          <p:cNvSpPr/>
          <p:nvPr userDrawn="1"/>
        </p:nvSpPr>
        <p:spPr>
          <a:xfrm>
            <a:off x="880827" y="2479044"/>
            <a:ext cx="60959" cy="3210560"/>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lIns="87475" tIns="43745" rIns="87475" bIns="43745" rtlCol="0" anchor="ctr"/>
          <a:lstStyle/>
          <a:p>
            <a:pPr algn="ctr" defTabSz="437216"/>
            <a:r>
              <a:rPr lang="en-US" sz="1600">
                <a:solidFill>
                  <a:prstClr val="white"/>
                </a:solidFill>
              </a:rPr>
              <a:t>   </a:t>
            </a:r>
          </a:p>
        </p:txBody>
      </p:sp>
      <p:sp>
        <p:nvSpPr>
          <p:cNvPr id="10" name="Text Placeholder 17"/>
          <p:cNvSpPr txBox="1">
            <a:spLocks/>
          </p:cNvSpPr>
          <p:nvPr userDrawn="1"/>
        </p:nvSpPr>
        <p:spPr>
          <a:xfrm>
            <a:off x="895594" y="6564513"/>
            <a:ext cx="2589855" cy="261938"/>
          </a:xfrm>
          <a:prstGeom prst="rect">
            <a:avLst/>
          </a:prstGeom>
        </p:spPr>
        <p:txBody>
          <a:bodyPr lIns="87475" tIns="43745" rIns="87475" bIns="43745"/>
          <a:lstStyle>
            <a:lvl1pPr algn="l">
              <a:buFontTx/>
              <a:buNone/>
              <a:defRPr sz="800">
                <a:solidFill>
                  <a:schemeClr val="bg1"/>
                </a:solidFill>
                <a:latin typeface="Verdana"/>
                <a:cs typeface="Verdana"/>
              </a:defRPr>
            </a:lvl1pPr>
          </a:lstStyle>
          <a:p>
            <a:pPr marL="327912" indent="-327912" defTabSz="437216" fontAlgn="auto">
              <a:spcBef>
                <a:spcPct val="20000"/>
              </a:spcBef>
              <a:spcAft>
                <a:spcPts val="0"/>
              </a:spcAft>
              <a:defRPr/>
            </a:pPr>
            <a:r>
              <a:rPr lang="en-US" sz="900">
                <a:solidFill>
                  <a:srgbClr val="6D6C5C"/>
                </a:solidFill>
                <a:latin typeface="Franklin Gothic Book"/>
                <a:cs typeface="Franklin Gothic Book"/>
              </a:rPr>
              <a:t>Power to Change the World</a:t>
            </a:r>
            <a:r>
              <a:rPr lang="en-US" sz="900" baseline="30000">
                <a:solidFill>
                  <a:srgbClr val="6D6C5C"/>
                </a:solidFill>
                <a:latin typeface="Franklin Gothic Book"/>
                <a:cs typeface="Franklin Gothic Book"/>
              </a:rPr>
              <a:t>®</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Tree>
    <p:extLst>
      <p:ext uri="{BB962C8B-B14F-4D97-AF65-F5344CB8AC3E}">
        <p14:creationId xmlns:p14="http://schemas.microsoft.com/office/powerpoint/2010/main" val="922984935"/>
      </p:ext>
    </p:extLst>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Title Page">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
        <p:nvSpPr>
          <p:cNvPr id="18" name="Rectangle 17"/>
          <p:cNvSpPr/>
          <p:nvPr userDrawn="1"/>
        </p:nvSpPr>
        <p:spPr>
          <a:xfrm>
            <a:off x="863600" y="2032004"/>
            <a:ext cx="5243689" cy="3670300"/>
          </a:xfrm>
          <a:prstGeom prst="rect">
            <a:avLst/>
          </a:prstGeom>
          <a:solidFill>
            <a:schemeClr val="bg1">
              <a:alpha val="82000"/>
            </a:schemeClr>
          </a:solidFill>
          <a:ln>
            <a:noFill/>
          </a:ln>
        </p:spPr>
        <p:style>
          <a:lnRef idx="1">
            <a:schemeClr val="accent1"/>
          </a:lnRef>
          <a:fillRef idx="3">
            <a:schemeClr val="accent1"/>
          </a:fillRef>
          <a:effectRef idx="2">
            <a:schemeClr val="accent1"/>
          </a:effectRef>
          <a:fontRef idx="minor">
            <a:schemeClr val="lt1"/>
          </a:fontRef>
        </p:style>
        <p:txBody>
          <a:bodyPr lIns="88502" tIns="44256" rIns="88502" bIns="44256" rtlCol="0" anchor="ctr"/>
          <a:lstStyle/>
          <a:p>
            <a:pPr algn="ctr" defTabSz="442426"/>
            <a:endParaRPr lang="en-US" sz="1600" dirty="0">
              <a:solidFill>
                <a:prstClr val="white"/>
              </a:solidFill>
            </a:endParaRPr>
          </a:p>
        </p:txBody>
      </p:sp>
      <p:sp>
        <p:nvSpPr>
          <p:cNvPr id="19" name="Title 17"/>
          <p:cNvSpPr>
            <a:spLocks noGrp="1"/>
          </p:cNvSpPr>
          <p:nvPr>
            <p:ph type="title" hasCustomPrompt="1"/>
          </p:nvPr>
        </p:nvSpPr>
        <p:spPr>
          <a:xfrm>
            <a:off x="1298266" y="2303215"/>
            <a:ext cx="4165601" cy="1634067"/>
          </a:xfrm>
          <a:prstGeom prst="rect">
            <a:avLst/>
          </a:prstGeom>
        </p:spPr>
        <p:txBody>
          <a:bodyPr wrap="square" anchor="b">
            <a:normAutofit/>
          </a:bodyPr>
          <a:lstStyle>
            <a:lvl1pPr algn="l">
              <a:defRPr sz="3200" b="1" baseline="0">
                <a:solidFill>
                  <a:srgbClr val="8F8F8F"/>
                </a:solidFill>
                <a:latin typeface="Franklin Gothic Book"/>
                <a:cs typeface="Franklin Gothic Book"/>
              </a:defRPr>
            </a:lvl1pPr>
          </a:lstStyle>
          <a:p>
            <a:r>
              <a:rPr lang="en-CA" dirty="0"/>
              <a:t>Presentation Title here</a:t>
            </a:r>
            <a:endParaRPr lang="en-US" dirty="0"/>
          </a:p>
        </p:txBody>
      </p:sp>
      <p:sp>
        <p:nvSpPr>
          <p:cNvPr id="20" name="Text Placeholder 19"/>
          <p:cNvSpPr>
            <a:spLocks noGrp="1"/>
          </p:cNvSpPr>
          <p:nvPr>
            <p:ph type="body" sz="quarter" idx="14" hasCustomPrompt="1"/>
          </p:nvPr>
        </p:nvSpPr>
        <p:spPr>
          <a:xfrm>
            <a:off x="1298229" y="3953683"/>
            <a:ext cx="4176888" cy="1228199"/>
          </a:xfrm>
          <a:prstGeom prst="rect">
            <a:avLst/>
          </a:prstGeom>
        </p:spPr>
        <p:txBody>
          <a:bodyPr wrap="square">
            <a:normAutofit/>
          </a:bodyPr>
          <a:lstStyle>
            <a:lvl1pPr marL="0" indent="0" algn="l">
              <a:lnSpc>
                <a:spcPts val="1800"/>
              </a:lnSpc>
              <a:spcBef>
                <a:spcPts val="0"/>
              </a:spcBef>
              <a:buFontTx/>
              <a:buNone/>
              <a:defRPr sz="1600" b="0" i="0" baseline="0">
                <a:solidFill>
                  <a:schemeClr val="tx2"/>
                </a:solidFill>
                <a:latin typeface="Franklin Gothic Book"/>
                <a:cs typeface="Franklin Gothic Book"/>
              </a:defRPr>
            </a:lvl1pPr>
          </a:lstStyle>
          <a:p>
            <a:pPr lvl="0"/>
            <a:r>
              <a:rPr lang="en-CA" dirty="0"/>
              <a:t>Sub-title goes here</a:t>
            </a:r>
          </a:p>
        </p:txBody>
      </p:sp>
      <p:sp>
        <p:nvSpPr>
          <p:cNvPr id="8" name="Rectangle 7"/>
          <p:cNvSpPr/>
          <p:nvPr userDrawn="1"/>
        </p:nvSpPr>
        <p:spPr>
          <a:xfrm>
            <a:off x="0" y="6497345"/>
            <a:ext cx="12192000" cy="372533"/>
          </a:xfrm>
          <a:prstGeom prst="rect">
            <a:avLst/>
          </a:prstGeom>
          <a:ln>
            <a:noFill/>
          </a:ln>
        </p:spPr>
        <p:style>
          <a:lnRef idx="2">
            <a:schemeClr val="accent6"/>
          </a:lnRef>
          <a:fillRef idx="1">
            <a:schemeClr val="lt1"/>
          </a:fillRef>
          <a:effectRef idx="0">
            <a:schemeClr val="accent6"/>
          </a:effectRef>
          <a:fontRef idx="minor">
            <a:schemeClr val="dk1"/>
          </a:fontRef>
        </p:style>
        <p:txBody>
          <a:bodyPr lIns="88502" tIns="44256" rIns="88502" bIns="44256" rtlCol="0" anchor="ctr"/>
          <a:lstStyle/>
          <a:p>
            <a:pPr algn="ctr" defTabSz="442426"/>
            <a:endParaRPr lang="en-US" sz="1600" dirty="0">
              <a:solidFill>
                <a:srgbClr val="007F8D"/>
              </a:solidFill>
            </a:endParaRPr>
          </a:p>
        </p:txBody>
      </p:sp>
      <p:sp>
        <p:nvSpPr>
          <p:cNvPr id="11" name="Text Placeholder 17"/>
          <p:cNvSpPr txBox="1">
            <a:spLocks/>
          </p:cNvSpPr>
          <p:nvPr userDrawn="1"/>
        </p:nvSpPr>
        <p:spPr>
          <a:xfrm>
            <a:off x="9741276" y="6553200"/>
            <a:ext cx="1919817" cy="261938"/>
          </a:xfrm>
          <a:prstGeom prst="rect">
            <a:avLst/>
          </a:prstGeom>
        </p:spPr>
        <p:txBody>
          <a:bodyPr lIns="88502" tIns="44256" rIns="88502" bIns="44256"/>
          <a:lstStyle>
            <a:lvl1pPr algn="l">
              <a:buFontTx/>
              <a:buNone/>
              <a:defRPr sz="800">
                <a:solidFill>
                  <a:schemeClr val="bg1"/>
                </a:solidFill>
                <a:latin typeface="Verdana"/>
                <a:cs typeface="Verdana"/>
              </a:defRPr>
            </a:lvl1pPr>
          </a:lstStyle>
          <a:p>
            <a:pPr marL="331811" indent="-331811" algn="r" defTabSz="442426" fontAlgn="auto">
              <a:spcBef>
                <a:spcPct val="20000"/>
              </a:spcBef>
              <a:spcAft>
                <a:spcPts val="0"/>
              </a:spcAft>
              <a:defRPr/>
            </a:pPr>
            <a:r>
              <a:rPr lang="en-US" sz="900" b="1" dirty="0">
                <a:solidFill>
                  <a:srgbClr val="007F8D"/>
                </a:solidFill>
                <a:latin typeface="Open Sans"/>
                <a:cs typeface="Open Sans"/>
              </a:rPr>
              <a:t>BALLARD.COM</a:t>
            </a:r>
          </a:p>
        </p:txBody>
      </p:sp>
      <p:sp>
        <p:nvSpPr>
          <p:cNvPr id="13" name="Text Placeholder 17"/>
          <p:cNvSpPr txBox="1">
            <a:spLocks/>
          </p:cNvSpPr>
          <p:nvPr userDrawn="1"/>
        </p:nvSpPr>
        <p:spPr>
          <a:xfrm>
            <a:off x="895594" y="6564513"/>
            <a:ext cx="2589855" cy="261938"/>
          </a:xfrm>
          <a:prstGeom prst="rect">
            <a:avLst/>
          </a:prstGeom>
        </p:spPr>
        <p:txBody>
          <a:bodyPr lIns="88502" tIns="44256" rIns="88502" bIns="44256"/>
          <a:lstStyle>
            <a:lvl1pPr algn="l">
              <a:buFontTx/>
              <a:buNone/>
              <a:defRPr sz="800">
                <a:solidFill>
                  <a:schemeClr val="bg1"/>
                </a:solidFill>
                <a:latin typeface="Verdana"/>
                <a:cs typeface="Verdana"/>
              </a:defRPr>
            </a:lvl1pPr>
          </a:lstStyle>
          <a:p>
            <a:pPr marL="331811" indent="-331811" defTabSz="442426" fontAlgn="auto">
              <a:spcBef>
                <a:spcPct val="20000"/>
              </a:spcBef>
              <a:spcAft>
                <a:spcPts val="0"/>
              </a:spcAft>
              <a:defRPr/>
            </a:pPr>
            <a:r>
              <a:rPr lang="en-US" sz="900" dirty="0">
                <a:solidFill>
                  <a:srgbClr val="6D6C5C"/>
                </a:solidFill>
                <a:latin typeface="Franklin Gothic Book"/>
                <a:cs typeface="Franklin Gothic Book"/>
              </a:rPr>
              <a:t>Power to Change the World</a:t>
            </a:r>
            <a:r>
              <a:rPr lang="en-US" sz="900" baseline="30000" dirty="0">
                <a:solidFill>
                  <a:srgbClr val="6D6C5C"/>
                </a:solidFill>
                <a:latin typeface="Franklin Gothic Book"/>
                <a:cs typeface="Franklin Gothic Book"/>
              </a:rPr>
              <a:t>®</a:t>
            </a:r>
          </a:p>
        </p:txBody>
      </p:sp>
    </p:spTree>
    <p:extLst>
      <p:ext uri="{BB962C8B-B14F-4D97-AF65-F5344CB8AC3E}">
        <p14:creationId xmlns:p14="http://schemas.microsoft.com/office/powerpoint/2010/main" val="1668440881"/>
      </p:ext>
    </p:extLst>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_Content page image background">
    <p:bg>
      <p:bgPr>
        <a:solidFill>
          <a:schemeClr val="bg1"/>
        </a:solidFill>
        <a:effectLst/>
      </p:bgPr>
    </p:bg>
    <p:spTree>
      <p:nvGrpSpPr>
        <p:cNvPr id="1" name=""/>
        <p:cNvGrpSpPr/>
        <p:nvPr/>
      </p:nvGrpSpPr>
      <p:grpSpPr>
        <a:xfrm>
          <a:off x="0" y="0"/>
          <a:ext cx="0" cy="0"/>
          <a:chOff x="0" y="0"/>
          <a:chExt cx="0" cy="0"/>
        </a:xfrm>
      </p:grpSpPr>
      <p:sp>
        <p:nvSpPr>
          <p:cNvPr id="8" name="Rectangle 7"/>
          <p:cNvSpPr/>
          <p:nvPr userDrawn="1"/>
        </p:nvSpPr>
        <p:spPr>
          <a:xfrm>
            <a:off x="0" y="6509217"/>
            <a:ext cx="12192000" cy="372533"/>
          </a:xfrm>
          <a:prstGeom prst="rect">
            <a:avLst/>
          </a:prstGeom>
          <a:ln>
            <a:noFill/>
          </a:ln>
        </p:spPr>
        <p:style>
          <a:lnRef idx="2">
            <a:schemeClr val="accent6"/>
          </a:lnRef>
          <a:fillRef idx="1">
            <a:schemeClr val="lt1"/>
          </a:fillRef>
          <a:effectRef idx="0">
            <a:schemeClr val="accent6"/>
          </a:effectRef>
          <a:fontRef idx="minor">
            <a:schemeClr val="dk1"/>
          </a:fontRef>
        </p:style>
        <p:txBody>
          <a:bodyPr lIns="86753" tIns="43390" rIns="86753" bIns="43390" rtlCol="0" anchor="ctr"/>
          <a:lstStyle/>
          <a:p>
            <a:pPr algn="ctr" defTabSz="433599"/>
            <a:endParaRPr lang="en-US" sz="1600">
              <a:solidFill>
                <a:srgbClr val="007F8D"/>
              </a:solidFill>
            </a:endParaRPr>
          </a:p>
        </p:txBody>
      </p:sp>
      <p:sp>
        <p:nvSpPr>
          <p:cNvPr id="27" name="Rectangle 26"/>
          <p:cNvSpPr/>
          <p:nvPr userDrawn="1"/>
        </p:nvSpPr>
        <p:spPr>
          <a:xfrm>
            <a:off x="793836" y="2273304"/>
            <a:ext cx="5243689" cy="3670300"/>
          </a:xfrm>
          <a:prstGeom prst="rect">
            <a:avLst/>
          </a:prstGeom>
          <a:solidFill>
            <a:schemeClr val="bg1">
              <a:alpha val="83000"/>
            </a:schemeClr>
          </a:solidFill>
          <a:ln>
            <a:noFill/>
          </a:ln>
        </p:spPr>
        <p:style>
          <a:lnRef idx="1">
            <a:schemeClr val="accent1"/>
          </a:lnRef>
          <a:fillRef idx="3">
            <a:schemeClr val="accent1"/>
          </a:fillRef>
          <a:effectRef idx="2">
            <a:schemeClr val="accent1"/>
          </a:effectRef>
          <a:fontRef idx="minor">
            <a:schemeClr val="lt1"/>
          </a:fontRef>
        </p:style>
        <p:txBody>
          <a:bodyPr lIns="86753" tIns="43390" rIns="86753" bIns="43390" rtlCol="0" anchor="ctr"/>
          <a:lstStyle/>
          <a:p>
            <a:pPr algn="ctr" defTabSz="433599"/>
            <a:endParaRPr lang="en-US" sz="1600">
              <a:solidFill>
                <a:prstClr val="white"/>
              </a:solidFill>
            </a:endParaRPr>
          </a:p>
        </p:txBody>
      </p:sp>
      <p:sp>
        <p:nvSpPr>
          <p:cNvPr id="7" name="Title 17"/>
          <p:cNvSpPr>
            <a:spLocks noGrp="1"/>
          </p:cNvSpPr>
          <p:nvPr>
            <p:ph type="title" hasCustomPrompt="1"/>
          </p:nvPr>
        </p:nvSpPr>
        <p:spPr>
          <a:xfrm>
            <a:off x="1298225" y="2759323"/>
            <a:ext cx="4413953" cy="1178131"/>
          </a:xfrm>
          <a:prstGeom prst="rect">
            <a:avLst/>
          </a:prstGeom>
        </p:spPr>
        <p:txBody>
          <a:bodyPr wrap="square" anchor="b">
            <a:normAutofit/>
          </a:bodyPr>
          <a:lstStyle>
            <a:lvl1pPr algn="l">
              <a:defRPr sz="3200" b="1" baseline="0">
                <a:solidFill>
                  <a:srgbClr val="8F8F8F"/>
                </a:solidFill>
                <a:latin typeface="Franklin Gothic Book"/>
                <a:cs typeface="Franklin Gothic Book"/>
              </a:defRPr>
            </a:lvl1pPr>
          </a:lstStyle>
          <a:p>
            <a:r>
              <a:rPr lang="en-CA" dirty="0"/>
              <a:t>Page With Image</a:t>
            </a:r>
            <a:endParaRPr lang="en-US" dirty="0"/>
          </a:p>
        </p:txBody>
      </p:sp>
      <p:sp>
        <p:nvSpPr>
          <p:cNvPr id="9" name="Text Placeholder 19"/>
          <p:cNvSpPr>
            <a:spLocks noGrp="1"/>
          </p:cNvSpPr>
          <p:nvPr>
            <p:ph type="body" sz="quarter" idx="14"/>
          </p:nvPr>
        </p:nvSpPr>
        <p:spPr>
          <a:xfrm>
            <a:off x="1309513" y="3953401"/>
            <a:ext cx="4425244" cy="1516066"/>
          </a:xfrm>
          <a:prstGeom prst="rect">
            <a:avLst/>
          </a:prstGeom>
        </p:spPr>
        <p:txBody>
          <a:bodyPr wrap="square">
            <a:normAutofit/>
          </a:bodyPr>
          <a:lstStyle>
            <a:lvl1pPr marL="0" indent="0">
              <a:lnSpc>
                <a:spcPts val="1800"/>
              </a:lnSpc>
              <a:spcBef>
                <a:spcPts val="0"/>
              </a:spcBef>
              <a:buFontTx/>
              <a:buNone/>
              <a:defRPr sz="1200" b="0" i="0" baseline="0">
                <a:solidFill>
                  <a:srgbClr val="000000"/>
                </a:solidFill>
                <a:latin typeface="Franklin Gothic Book"/>
                <a:cs typeface="Franklin Gothic Book"/>
              </a:defRPr>
            </a:lvl1pPr>
          </a:lstStyle>
          <a:p>
            <a:pPr lvl="0"/>
            <a:r>
              <a:rPr lang="en-US"/>
              <a:t>Click to edit Master text styles</a:t>
            </a:r>
          </a:p>
        </p:txBody>
      </p:sp>
      <p:sp>
        <p:nvSpPr>
          <p:cNvPr id="11" name="Text Placeholder 17"/>
          <p:cNvSpPr txBox="1">
            <a:spLocks/>
          </p:cNvSpPr>
          <p:nvPr userDrawn="1"/>
        </p:nvSpPr>
        <p:spPr>
          <a:xfrm>
            <a:off x="9741505" y="6553200"/>
            <a:ext cx="1919817" cy="261938"/>
          </a:xfrm>
          <a:prstGeom prst="rect">
            <a:avLst/>
          </a:prstGeom>
        </p:spPr>
        <p:txBody>
          <a:bodyPr lIns="86753" tIns="43390" rIns="86753" bIns="43390"/>
          <a:lstStyle>
            <a:lvl1pPr algn="l">
              <a:buFontTx/>
              <a:buNone/>
              <a:defRPr sz="800">
                <a:solidFill>
                  <a:schemeClr val="bg1"/>
                </a:solidFill>
                <a:latin typeface="Verdana"/>
                <a:cs typeface="Verdana"/>
              </a:defRPr>
            </a:lvl1pPr>
          </a:lstStyle>
          <a:p>
            <a:pPr marL="325206" indent="-325206" algn="r" defTabSz="433599" fontAlgn="auto">
              <a:spcBef>
                <a:spcPct val="20000"/>
              </a:spcBef>
              <a:spcAft>
                <a:spcPts val="0"/>
              </a:spcAft>
              <a:defRPr/>
            </a:pPr>
            <a:r>
              <a:rPr lang="en-US" sz="900" b="1" dirty="0">
                <a:solidFill>
                  <a:srgbClr val="007F8D"/>
                </a:solidFill>
                <a:latin typeface="Open Sans"/>
                <a:cs typeface="Open Sans"/>
              </a:rPr>
              <a:t>BALLARD.COM</a:t>
            </a:r>
          </a:p>
        </p:txBody>
      </p:sp>
      <p:sp>
        <p:nvSpPr>
          <p:cNvPr id="12" name="Text Placeholder 17"/>
          <p:cNvSpPr txBox="1">
            <a:spLocks/>
          </p:cNvSpPr>
          <p:nvPr userDrawn="1"/>
        </p:nvSpPr>
        <p:spPr>
          <a:xfrm>
            <a:off x="895594" y="6564513"/>
            <a:ext cx="2589855" cy="261938"/>
          </a:xfrm>
          <a:prstGeom prst="rect">
            <a:avLst/>
          </a:prstGeom>
        </p:spPr>
        <p:txBody>
          <a:bodyPr lIns="86753" tIns="43390" rIns="86753" bIns="43390"/>
          <a:lstStyle>
            <a:lvl1pPr algn="l">
              <a:buFontTx/>
              <a:buNone/>
              <a:defRPr sz="800">
                <a:solidFill>
                  <a:schemeClr val="bg1"/>
                </a:solidFill>
                <a:latin typeface="Verdana"/>
                <a:cs typeface="Verdana"/>
              </a:defRPr>
            </a:lvl1pPr>
          </a:lstStyle>
          <a:p>
            <a:pPr marL="325206" indent="-325206" defTabSz="433599" fontAlgn="auto">
              <a:spcBef>
                <a:spcPct val="20000"/>
              </a:spcBef>
              <a:spcAft>
                <a:spcPts val="0"/>
              </a:spcAft>
              <a:defRPr/>
            </a:pPr>
            <a:r>
              <a:rPr lang="en-US" sz="900" dirty="0">
                <a:solidFill>
                  <a:srgbClr val="6D6C5C"/>
                </a:solidFill>
                <a:latin typeface="Franklin Gothic Book"/>
                <a:cs typeface="Franklin Gothic Book"/>
              </a:rPr>
              <a:t>Power to Change the World</a:t>
            </a:r>
            <a:r>
              <a:rPr lang="en-US" sz="900" baseline="30000" dirty="0">
                <a:solidFill>
                  <a:srgbClr val="6D6C5C"/>
                </a:solidFill>
                <a:latin typeface="Franklin Gothic Book"/>
                <a:cs typeface="Franklin Gothic Book"/>
              </a:rPr>
              <a:t>®</a:t>
            </a:r>
          </a:p>
        </p:txBody>
      </p:sp>
      <p:sp>
        <p:nvSpPr>
          <p:cNvPr id="14" name="Text Placeholder 17"/>
          <p:cNvSpPr txBox="1">
            <a:spLocks/>
          </p:cNvSpPr>
          <p:nvPr userDrawn="1"/>
        </p:nvSpPr>
        <p:spPr>
          <a:xfrm>
            <a:off x="5131241" y="6574290"/>
            <a:ext cx="1919817" cy="261938"/>
          </a:xfrm>
          <a:prstGeom prst="rect">
            <a:avLst/>
          </a:prstGeom>
        </p:spPr>
        <p:txBody>
          <a:bodyPr lIns="86753" tIns="43390" rIns="86753" bIns="43390"/>
          <a:lstStyle>
            <a:lvl1pPr algn="l">
              <a:buFontTx/>
              <a:buNone/>
              <a:defRPr sz="800">
                <a:solidFill>
                  <a:schemeClr val="bg1"/>
                </a:solidFill>
                <a:latin typeface="Verdana"/>
                <a:cs typeface="Verdana"/>
              </a:defRPr>
            </a:lvl1pPr>
          </a:lstStyle>
          <a:p>
            <a:pPr marL="325206" indent="-325206" algn="ctr" defTabSz="433599" fontAlgn="auto">
              <a:spcBef>
                <a:spcPct val="20000"/>
              </a:spcBef>
              <a:spcAft>
                <a:spcPts val="0"/>
              </a:spcAft>
              <a:defRPr/>
            </a:pPr>
            <a:fld id="{0856F424-C558-4B47-90F8-1E712AC359B4}" type="slidenum">
              <a:rPr lang="en-US" sz="900" smtClean="0">
                <a:solidFill>
                  <a:srgbClr val="6D6C5C"/>
                </a:solidFill>
                <a:latin typeface="Franklin Gothic Book"/>
                <a:cs typeface="Franklin Gothic Book"/>
              </a:rPr>
              <a:pPr marL="325206" indent="-325206" algn="ctr" defTabSz="433599" fontAlgn="auto">
                <a:spcBef>
                  <a:spcPct val="20000"/>
                </a:spcBef>
                <a:spcAft>
                  <a:spcPts val="0"/>
                </a:spcAft>
                <a:defRPr/>
              </a:pPr>
              <a:t>‹#›</a:t>
            </a:fld>
            <a:endParaRPr lang="en-US" sz="900" dirty="0">
              <a:solidFill>
                <a:srgbClr val="6D6C5C"/>
              </a:solidFill>
              <a:latin typeface="Franklin Gothic Book"/>
              <a:cs typeface="Franklin Gothic Book"/>
            </a:endParaRPr>
          </a:p>
        </p:txBody>
      </p:sp>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Tree>
    <p:extLst>
      <p:ext uri="{BB962C8B-B14F-4D97-AF65-F5344CB8AC3E}">
        <p14:creationId xmlns:p14="http://schemas.microsoft.com/office/powerpoint/2010/main" val="3445348422"/>
      </p:ext>
    </p:extLst>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1_Content page image background">
    <p:bg>
      <p:bgPr>
        <a:blipFill rotWithShape="1">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0" y="6509217"/>
            <a:ext cx="12192000" cy="372533"/>
          </a:xfrm>
          <a:prstGeom prst="rect">
            <a:avLst/>
          </a:prstGeom>
          <a:ln>
            <a:noFill/>
          </a:ln>
        </p:spPr>
        <p:style>
          <a:lnRef idx="2">
            <a:schemeClr val="accent6"/>
          </a:lnRef>
          <a:fillRef idx="1">
            <a:schemeClr val="lt1"/>
          </a:fillRef>
          <a:effectRef idx="0">
            <a:schemeClr val="accent6"/>
          </a:effectRef>
          <a:fontRef idx="minor">
            <a:schemeClr val="dk1"/>
          </a:fontRef>
        </p:style>
        <p:txBody>
          <a:bodyPr lIns="88370" tIns="44189" rIns="88370" bIns="44189" rtlCol="0" anchor="ctr"/>
          <a:lstStyle/>
          <a:p>
            <a:pPr algn="ctr" defTabSz="441752"/>
            <a:endParaRPr lang="en-US" sz="1600" dirty="0">
              <a:solidFill>
                <a:srgbClr val="007F8D"/>
              </a:solidFill>
            </a:endParaRPr>
          </a:p>
        </p:txBody>
      </p:sp>
      <p:sp>
        <p:nvSpPr>
          <p:cNvPr id="27" name="Rectangle 26"/>
          <p:cNvSpPr/>
          <p:nvPr userDrawn="1"/>
        </p:nvSpPr>
        <p:spPr>
          <a:xfrm>
            <a:off x="863600" y="2032004"/>
            <a:ext cx="5243689" cy="3670300"/>
          </a:xfrm>
          <a:prstGeom prst="rect">
            <a:avLst/>
          </a:prstGeom>
          <a:solidFill>
            <a:schemeClr val="bg1">
              <a:alpha val="82000"/>
            </a:schemeClr>
          </a:solidFill>
          <a:ln>
            <a:noFill/>
          </a:ln>
        </p:spPr>
        <p:style>
          <a:lnRef idx="1">
            <a:schemeClr val="accent1"/>
          </a:lnRef>
          <a:fillRef idx="3">
            <a:schemeClr val="accent1"/>
          </a:fillRef>
          <a:effectRef idx="2">
            <a:schemeClr val="accent1"/>
          </a:effectRef>
          <a:fontRef idx="minor">
            <a:schemeClr val="lt1"/>
          </a:fontRef>
        </p:style>
        <p:txBody>
          <a:bodyPr lIns="88370" tIns="44189" rIns="88370" bIns="44189" rtlCol="0" anchor="ctr"/>
          <a:lstStyle/>
          <a:p>
            <a:pPr algn="ctr" defTabSz="441752"/>
            <a:endParaRPr lang="en-US" sz="1600" dirty="0">
              <a:solidFill>
                <a:prstClr val="white"/>
              </a:solidFill>
            </a:endParaRPr>
          </a:p>
        </p:txBody>
      </p:sp>
      <p:sp>
        <p:nvSpPr>
          <p:cNvPr id="7" name="Title 17"/>
          <p:cNvSpPr>
            <a:spLocks noGrp="1"/>
          </p:cNvSpPr>
          <p:nvPr>
            <p:ph type="title" hasCustomPrompt="1"/>
          </p:nvPr>
        </p:nvSpPr>
        <p:spPr>
          <a:xfrm>
            <a:off x="1298225" y="2759164"/>
            <a:ext cx="4413953" cy="1178131"/>
          </a:xfrm>
          <a:prstGeom prst="rect">
            <a:avLst/>
          </a:prstGeom>
        </p:spPr>
        <p:txBody>
          <a:bodyPr wrap="square" anchor="b">
            <a:normAutofit/>
          </a:bodyPr>
          <a:lstStyle>
            <a:lvl1pPr algn="l">
              <a:defRPr sz="3200" b="1" baseline="0">
                <a:solidFill>
                  <a:srgbClr val="8F8F8F"/>
                </a:solidFill>
                <a:latin typeface="Franklin Gothic Book"/>
                <a:cs typeface="Franklin Gothic Book"/>
              </a:defRPr>
            </a:lvl1pPr>
          </a:lstStyle>
          <a:p>
            <a:r>
              <a:rPr lang="en-CA" dirty="0"/>
              <a:t>Page With Image</a:t>
            </a:r>
            <a:endParaRPr lang="en-US" dirty="0"/>
          </a:p>
        </p:txBody>
      </p:sp>
      <p:sp>
        <p:nvSpPr>
          <p:cNvPr id="9" name="Text Placeholder 19"/>
          <p:cNvSpPr>
            <a:spLocks noGrp="1"/>
          </p:cNvSpPr>
          <p:nvPr>
            <p:ph type="body" sz="quarter" idx="14"/>
          </p:nvPr>
        </p:nvSpPr>
        <p:spPr>
          <a:xfrm>
            <a:off x="1309513" y="3953401"/>
            <a:ext cx="4425244" cy="1516066"/>
          </a:xfrm>
          <a:prstGeom prst="rect">
            <a:avLst/>
          </a:prstGeom>
        </p:spPr>
        <p:txBody>
          <a:bodyPr wrap="square">
            <a:normAutofit/>
          </a:bodyPr>
          <a:lstStyle>
            <a:lvl1pPr marL="0" indent="0">
              <a:lnSpc>
                <a:spcPts val="1800"/>
              </a:lnSpc>
              <a:spcBef>
                <a:spcPts val="0"/>
              </a:spcBef>
              <a:buFontTx/>
              <a:buNone/>
              <a:defRPr sz="1200" b="0" i="0" baseline="0">
                <a:solidFill>
                  <a:srgbClr val="000000"/>
                </a:solidFill>
                <a:latin typeface="Franklin Gothic Book"/>
                <a:cs typeface="Franklin Gothic Book"/>
              </a:defRPr>
            </a:lvl1pPr>
          </a:lstStyle>
          <a:p>
            <a:pPr lvl="0"/>
            <a:r>
              <a:rPr lang="en-US"/>
              <a:t>Click to edit Master text styles</a:t>
            </a:r>
          </a:p>
        </p:txBody>
      </p:sp>
      <p:sp>
        <p:nvSpPr>
          <p:cNvPr id="11" name="Text Placeholder 17"/>
          <p:cNvSpPr txBox="1">
            <a:spLocks/>
          </p:cNvSpPr>
          <p:nvPr userDrawn="1"/>
        </p:nvSpPr>
        <p:spPr>
          <a:xfrm>
            <a:off x="9741293" y="6553200"/>
            <a:ext cx="1919817" cy="261938"/>
          </a:xfrm>
          <a:prstGeom prst="rect">
            <a:avLst/>
          </a:prstGeom>
        </p:spPr>
        <p:txBody>
          <a:bodyPr lIns="88370" tIns="44189" rIns="88370" bIns="44189"/>
          <a:lstStyle>
            <a:lvl1pPr algn="l">
              <a:buFontTx/>
              <a:buNone/>
              <a:defRPr sz="800">
                <a:solidFill>
                  <a:schemeClr val="bg1"/>
                </a:solidFill>
                <a:latin typeface="Verdana"/>
                <a:cs typeface="Verdana"/>
              </a:defRPr>
            </a:lvl1pPr>
          </a:lstStyle>
          <a:p>
            <a:pPr marL="331305" indent="-331305" algn="r" defTabSz="441752" fontAlgn="auto">
              <a:spcBef>
                <a:spcPct val="20000"/>
              </a:spcBef>
              <a:spcAft>
                <a:spcPts val="0"/>
              </a:spcAft>
              <a:defRPr/>
            </a:pPr>
            <a:r>
              <a:rPr lang="en-US" sz="900" b="1" dirty="0">
                <a:solidFill>
                  <a:srgbClr val="007F8D"/>
                </a:solidFill>
                <a:latin typeface="Open Sans"/>
                <a:cs typeface="Open Sans"/>
              </a:rPr>
              <a:t>BALLARD.COM</a:t>
            </a:r>
          </a:p>
        </p:txBody>
      </p:sp>
      <p:sp>
        <p:nvSpPr>
          <p:cNvPr id="12" name="Text Placeholder 17"/>
          <p:cNvSpPr txBox="1">
            <a:spLocks/>
          </p:cNvSpPr>
          <p:nvPr userDrawn="1"/>
        </p:nvSpPr>
        <p:spPr>
          <a:xfrm>
            <a:off x="895594" y="6564513"/>
            <a:ext cx="2589855" cy="261938"/>
          </a:xfrm>
          <a:prstGeom prst="rect">
            <a:avLst/>
          </a:prstGeom>
        </p:spPr>
        <p:txBody>
          <a:bodyPr lIns="88370" tIns="44189" rIns="88370" bIns="44189"/>
          <a:lstStyle>
            <a:lvl1pPr algn="l">
              <a:buFontTx/>
              <a:buNone/>
              <a:defRPr sz="800">
                <a:solidFill>
                  <a:schemeClr val="bg1"/>
                </a:solidFill>
                <a:latin typeface="Verdana"/>
                <a:cs typeface="Verdana"/>
              </a:defRPr>
            </a:lvl1pPr>
          </a:lstStyle>
          <a:p>
            <a:pPr marL="331305" indent="-331305" defTabSz="441752" fontAlgn="auto">
              <a:spcBef>
                <a:spcPct val="20000"/>
              </a:spcBef>
              <a:spcAft>
                <a:spcPts val="0"/>
              </a:spcAft>
              <a:defRPr/>
            </a:pPr>
            <a:r>
              <a:rPr lang="en-US" sz="900" dirty="0">
                <a:solidFill>
                  <a:srgbClr val="6D6C5C"/>
                </a:solidFill>
                <a:latin typeface="Franklin Gothic Book"/>
                <a:cs typeface="Franklin Gothic Book"/>
              </a:rPr>
              <a:t>Power to Change the World</a:t>
            </a:r>
            <a:r>
              <a:rPr lang="en-US" sz="900" baseline="30000" dirty="0">
                <a:solidFill>
                  <a:srgbClr val="6D6C5C"/>
                </a:solidFill>
                <a:latin typeface="Franklin Gothic Book"/>
                <a:cs typeface="Franklin Gothic Book"/>
              </a:rPr>
              <a:t>®</a:t>
            </a:r>
          </a:p>
        </p:txBody>
      </p:sp>
      <p:sp>
        <p:nvSpPr>
          <p:cNvPr id="14" name="Text Placeholder 17"/>
          <p:cNvSpPr txBox="1">
            <a:spLocks/>
          </p:cNvSpPr>
          <p:nvPr userDrawn="1"/>
        </p:nvSpPr>
        <p:spPr>
          <a:xfrm>
            <a:off x="5131029" y="6574290"/>
            <a:ext cx="1919817" cy="261938"/>
          </a:xfrm>
          <a:prstGeom prst="rect">
            <a:avLst/>
          </a:prstGeom>
        </p:spPr>
        <p:txBody>
          <a:bodyPr lIns="88370" tIns="44189" rIns="88370" bIns="44189"/>
          <a:lstStyle>
            <a:lvl1pPr algn="l">
              <a:buFontTx/>
              <a:buNone/>
              <a:defRPr sz="800">
                <a:solidFill>
                  <a:schemeClr val="bg1"/>
                </a:solidFill>
                <a:latin typeface="Verdana"/>
                <a:cs typeface="Verdana"/>
              </a:defRPr>
            </a:lvl1pPr>
          </a:lstStyle>
          <a:p>
            <a:pPr marL="331305" indent="-331305" algn="ctr" defTabSz="441752" fontAlgn="auto">
              <a:spcBef>
                <a:spcPct val="20000"/>
              </a:spcBef>
              <a:spcAft>
                <a:spcPts val="0"/>
              </a:spcAft>
              <a:defRPr/>
            </a:pPr>
            <a:fld id="{0856F424-C558-4B47-90F8-1E712AC359B4}" type="slidenum">
              <a:rPr lang="en-US" sz="900" smtClean="0">
                <a:solidFill>
                  <a:srgbClr val="6D6C5C"/>
                </a:solidFill>
                <a:latin typeface="Franklin Gothic Book"/>
                <a:cs typeface="Franklin Gothic Book"/>
              </a:rPr>
              <a:pPr marL="331305" indent="-331305" algn="ctr" defTabSz="441752" fontAlgn="auto">
                <a:spcBef>
                  <a:spcPct val="20000"/>
                </a:spcBef>
                <a:spcAft>
                  <a:spcPts val="0"/>
                </a:spcAft>
                <a:defRPr/>
              </a:pPr>
              <a:t>‹#›</a:t>
            </a:fld>
            <a:endParaRPr lang="en-US" sz="900" dirty="0">
              <a:solidFill>
                <a:srgbClr val="6D6C5C"/>
              </a:solidFill>
              <a:latin typeface="Franklin Gothic Book"/>
              <a:cs typeface="Franklin Gothic Book"/>
            </a:endParaRPr>
          </a:p>
        </p:txBody>
      </p:sp>
      <p:pic>
        <p:nvPicPr>
          <p:cNvPr id="10" name="Picture 9"/>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Tree>
    <p:extLst>
      <p:ext uri="{BB962C8B-B14F-4D97-AF65-F5344CB8AC3E}">
        <p14:creationId xmlns:p14="http://schemas.microsoft.com/office/powerpoint/2010/main" val="981501138"/>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8_Content page + image or graph">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6325" y="253"/>
            <a:ext cx="2011680" cy="1508760"/>
          </a:xfrm>
          <a:prstGeom prst="rect">
            <a:avLst/>
          </a:prstGeom>
        </p:spPr>
      </p:pic>
      <p:sp>
        <p:nvSpPr>
          <p:cNvPr id="2" name="Text Placeholder 17"/>
          <p:cNvSpPr txBox="1">
            <a:spLocks/>
          </p:cNvSpPr>
          <p:nvPr userDrawn="1"/>
        </p:nvSpPr>
        <p:spPr>
          <a:xfrm>
            <a:off x="895351" y="6564314"/>
            <a:ext cx="2590800" cy="261937"/>
          </a:xfrm>
          <a:prstGeom prst="rect">
            <a:avLst/>
          </a:prstGeom>
        </p:spPr>
        <p:txBody>
          <a:bodyPr lIns="91024" tIns="45514" rIns="91024" bIns="45514"/>
          <a:lstStyle>
            <a:lvl1pPr algn="l">
              <a:buFontTx/>
              <a:buNone/>
              <a:defRPr sz="800">
                <a:solidFill>
                  <a:schemeClr val="bg1"/>
                </a:solidFill>
                <a:latin typeface="Verdana"/>
                <a:cs typeface="Verdana"/>
              </a:defRPr>
            </a:lvl1pPr>
          </a:lstStyle>
          <a:p>
            <a:pPr marL="341339" indent="-341339" defTabSz="455124" fontAlgn="auto">
              <a:spcBef>
                <a:spcPct val="20000"/>
              </a:spcBef>
              <a:spcAft>
                <a:spcPts val="0"/>
              </a:spcAft>
              <a:defRPr/>
            </a:pPr>
            <a:r>
              <a:rPr lang="en-US" sz="900" dirty="0">
                <a:solidFill>
                  <a:srgbClr val="6D6C5C"/>
                </a:solidFill>
                <a:latin typeface="Franklin Gothic Book"/>
                <a:cs typeface="Franklin Gothic Book"/>
              </a:rPr>
              <a:t>Power to Change the World</a:t>
            </a:r>
            <a:r>
              <a:rPr lang="en-US" sz="900" baseline="30000" dirty="0">
                <a:solidFill>
                  <a:srgbClr val="6D6C5C"/>
                </a:solidFill>
                <a:latin typeface="Franklin Gothic Book"/>
                <a:cs typeface="Franklin Gothic Book"/>
              </a:rPr>
              <a:t>®</a:t>
            </a:r>
          </a:p>
        </p:txBody>
      </p:sp>
    </p:spTree>
    <p:extLst>
      <p:ext uri="{BB962C8B-B14F-4D97-AF65-F5344CB8AC3E}">
        <p14:creationId xmlns:p14="http://schemas.microsoft.com/office/powerpoint/2010/main" val="3709809568"/>
      </p:ext>
    </p:extLst>
  </p:cSld>
  <p:clrMapOvr>
    <a:masterClrMapping/>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_Subsection Title Page No Image">
    <p:spTree>
      <p:nvGrpSpPr>
        <p:cNvPr id="1" name=""/>
        <p:cNvGrpSpPr/>
        <p:nvPr/>
      </p:nvGrpSpPr>
      <p:grpSpPr>
        <a:xfrm>
          <a:off x="0" y="0"/>
          <a:ext cx="0" cy="0"/>
          <a:chOff x="0" y="0"/>
          <a:chExt cx="0" cy="0"/>
        </a:xfrm>
      </p:grpSpPr>
      <p:sp>
        <p:nvSpPr>
          <p:cNvPr id="4" name="TextBox 5"/>
          <p:cNvSpPr txBox="1">
            <a:spLocks noChangeArrowheads="1"/>
          </p:cNvSpPr>
          <p:nvPr userDrawn="1"/>
        </p:nvSpPr>
        <p:spPr bwMode="auto">
          <a:xfrm>
            <a:off x="3048041" y="6667526"/>
            <a:ext cx="183761" cy="368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960" tIns="45483" rIns="90960" bIns="45483">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defTabSz="454806" eaLnBrk="1" hangingPunct="1">
              <a:defRPr/>
            </a:pPr>
            <a:endParaRPr lang="en-US" altLang="en-US" sz="1800">
              <a:solidFill>
                <a:srgbClr val="007F8D"/>
              </a:solidFill>
              <a:latin typeface="Optima"/>
              <a:cs typeface="+mn-cs"/>
            </a:endParaRPr>
          </a:p>
        </p:txBody>
      </p:sp>
      <p:sp>
        <p:nvSpPr>
          <p:cNvPr id="7" name="Text Placeholder 17"/>
          <p:cNvSpPr txBox="1">
            <a:spLocks/>
          </p:cNvSpPr>
          <p:nvPr userDrawn="1"/>
        </p:nvSpPr>
        <p:spPr>
          <a:xfrm>
            <a:off x="895351" y="6564314"/>
            <a:ext cx="2590800" cy="261937"/>
          </a:xfrm>
          <a:prstGeom prst="rect">
            <a:avLst/>
          </a:prstGeom>
        </p:spPr>
        <p:txBody>
          <a:bodyPr lIns="90960" tIns="45483" rIns="90960" bIns="45483"/>
          <a:lstStyle>
            <a:lvl1pPr algn="l">
              <a:buFontTx/>
              <a:buNone/>
              <a:defRPr sz="800">
                <a:solidFill>
                  <a:schemeClr val="bg1"/>
                </a:solidFill>
                <a:latin typeface="Verdana"/>
                <a:cs typeface="Verdana"/>
              </a:defRPr>
            </a:lvl1pPr>
          </a:lstStyle>
          <a:p>
            <a:pPr marL="341099" indent="-341099" defTabSz="454806" fontAlgn="auto">
              <a:spcBef>
                <a:spcPct val="20000"/>
              </a:spcBef>
              <a:spcAft>
                <a:spcPts val="0"/>
              </a:spcAft>
              <a:defRPr/>
            </a:pPr>
            <a:r>
              <a:rPr lang="en-US" sz="900" dirty="0">
                <a:solidFill>
                  <a:srgbClr val="6D6C5C"/>
                </a:solidFill>
                <a:latin typeface="Franklin Gothic Book"/>
                <a:cs typeface="Franklin Gothic Book"/>
              </a:rPr>
              <a:t>Power to change the world</a:t>
            </a:r>
            <a:r>
              <a:rPr lang="en-US" sz="900" baseline="30000" dirty="0">
                <a:solidFill>
                  <a:srgbClr val="6D6C5C"/>
                </a:solidFill>
                <a:latin typeface="Franklin Gothic Book"/>
                <a:cs typeface="Franklin Gothic Book"/>
              </a:rPr>
              <a:t>®</a:t>
            </a:r>
          </a:p>
        </p:txBody>
      </p:sp>
      <p:sp>
        <p:nvSpPr>
          <p:cNvPr id="14" name="Title 17"/>
          <p:cNvSpPr>
            <a:spLocks noGrp="1"/>
          </p:cNvSpPr>
          <p:nvPr>
            <p:ph type="title"/>
          </p:nvPr>
        </p:nvSpPr>
        <p:spPr>
          <a:xfrm>
            <a:off x="2923824" y="262050"/>
            <a:ext cx="8766952" cy="1178131"/>
          </a:xfrm>
          <a:prstGeom prst="rect">
            <a:avLst/>
          </a:prstGeom>
        </p:spPr>
        <p:txBody>
          <a:bodyPr anchor="b">
            <a:normAutofit/>
          </a:bodyPr>
          <a:lstStyle>
            <a:lvl1pPr algn="l">
              <a:defRPr sz="3200" b="1" baseline="0">
                <a:solidFill>
                  <a:schemeClr val="tx2"/>
                </a:solidFill>
                <a:latin typeface="Franklin Gothic Book"/>
                <a:cs typeface="Franklin Gothic Book"/>
              </a:defRPr>
            </a:lvl1pPr>
          </a:lstStyle>
          <a:p>
            <a:r>
              <a:rPr lang="en-US" dirty="0"/>
              <a:t>Click to edit Master title style</a:t>
            </a:r>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80836" y="182880"/>
            <a:ext cx="1920240" cy="1440180"/>
          </a:xfrm>
          <a:prstGeom prst="rect">
            <a:avLst/>
          </a:prstGeom>
        </p:spPr>
      </p:pic>
    </p:spTree>
    <p:extLst>
      <p:ext uri="{BB962C8B-B14F-4D97-AF65-F5344CB8AC3E}">
        <p14:creationId xmlns:p14="http://schemas.microsoft.com/office/powerpoint/2010/main" val="1521858753"/>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2.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4B7264-EBBC-1B43-8A88-5AFAA9C79563}"/>
              </a:ext>
            </a:extLst>
          </p:cNvPr>
          <p:cNvSpPr>
            <a:spLocks noGrp="1"/>
          </p:cNvSpPr>
          <p:nvPr>
            <p:ph type="title"/>
          </p:nvPr>
        </p:nvSpPr>
        <p:spPr>
          <a:xfrm>
            <a:off x="2319688" y="365125"/>
            <a:ext cx="903411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F975037F-0F80-8F4D-88C4-334C4C61F16C}"/>
              </a:ext>
            </a:extLst>
          </p:cNvPr>
          <p:cNvSpPr>
            <a:spLocks noGrp="1"/>
          </p:cNvSpPr>
          <p:nvPr>
            <p:ph type="body" idx="1"/>
          </p:nvPr>
        </p:nvSpPr>
        <p:spPr>
          <a:xfrm>
            <a:off x="2319688" y="1825625"/>
            <a:ext cx="9034112"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TextBox 3">
            <a:extLst>
              <a:ext uri="{FF2B5EF4-FFF2-40B4-BE49-F238E27FC236}">
                <a16:creationId xmlns:a16="http://schemas.microsoft.com/office/drawing/2014/main" id="{789ADA4E-5BB3-B94D-B0B6-77B785F9D033}"/>
              </a:ext>
            </a:extLst>
          </p:cNvPr>
          <p:cNvSpPr txBox="1"/>
          <p:nvPr userDrawn="1"/>
        </p:nvSpPr>
        <p:spPr>
          <a:xfrm>
            <a:off x="-1133" y="6384174"/>
            <a:ext cx="681644" cy="276999"/>
          </a:xfrm>
          <a:prstGeom prst="rect">
            <a:avLst/>
          </a:prstGeom>
          <a:noFill/>
        </p:spPr>
        <p:txBody>
          <a:bodyPr wrap="square" rtlCol="0">
            <a:spAutoFit/>
          </a:bodyPr>
          <a:lstStyle/>
          <a:p>
            <a:pPr algn="ctr"/>
            <a:fld id="{31141AD2-AE28-9D4C-A5AF-7200F3E51E60}" type="slidenum">
              <a:rPr lang="en-US" sz="1200" smtClean="0"/>
              <a:pPr algn="ctr"/>
              <a:t>‹#›</a:t>
            </a:fld>
            <a:endParaRPr lang="en-US" sz="1200" dirty="0"/>
          </a:p>
        </p:txBody>
      </p:sp>
      <p:pic>
        <p:nvPicPr>
          <p:cNvPr id="6" name="Picture 5">
            <a:extLst>
              <a:ext uri="{FF2B5EF4-FFF2-40B4-BE49-F238E27FC236}">
                <a16:creationId xmlns:a16="http://schemas.microsoft.com/office/drawing/2014/main" id="{05849426-540F-B145-A57D-5EC2BFDA0160}"/>
              </a:ext>
            </a:extLst>
          </p:cNvPr>
          <p:cNvPicPr>
            <a:picLocks noChangeAspect="1"/>
          </p:cNvPicPr>
          <p:nvPr userDrawn="1"/>
        </p:nvPicPr>
        <p:blipFill>
          <a:blip r:embed="rId29" cstate="email">
            <a:extLst>
              <a:ext uri="{28A0092B-C50C-407E-A947-70E740481C1C}">
                <a14:useLocalDpi xmlns:a14="http://schemas.microsoft.com/office/drawing/2010/main"/>
              </a:ext>
            </a:extLst>
          </a:blip>
          <a:stretch>
            <a:fillRect/>
          </a:stretch>
        </p:blipFill>
        <p:spPr>
          <a:xfrm>
            <a:off x="645169" y="1"/>
            <a:ext cx="1493519" cy="1493519"/>
          </a:xfrm>
          <a:prstGeom prst="rect">
            <a:avLst/>
          </a:prstGeom>
        </p:spPr>
      </p:pic>
    </p:spTree>
    <p:extLst>
      <p:ext uri="{BB962C8B-B14F-4D97-AF65-F5344CB8AC3E}">
        <p14:creationId xmlns:p14="http://schemas.microsoft.com/office/powerpoint/2010/main" val="2130865538"/>
      </p:ext>
    </p:extLst>
  </p:cSld>
  <p:clrMap bg1="lt1" tx1="dk1" bg2="lt2" tx2="dk2" accent1="accent1" accent2="accent2" accent3="accent3" accent4="accent4" accent5="accent5" accent6="accent6" hlink="hlink" folHlink="folHlink"/>
  <p:sldLayoutIdLst>
    <p:sldLayoutId id="2147483659" r:id="rId1"/>
    <p:sldLayoutId id="2147483658" r:id="rId2"/>
    <p:sldLayoutId id="2147483669" r:id="rId3"/>
    <p:sldLayoutId id="2147483670" r:id="rId4"/>
    <p:sldLayoutId id="2147483683" r:id="rId5"/>
    <p:sldLayoutId id="2147483671" r:id="rId6"/>
    <p:sldLayoutId id="2147483682" r:id="rId7"/>
    <p:sldLayoutId id="2147483673" r:id="rId8"/>
    <p:sldLayoutId id="2147483650" r:id="rId9"/>
    <p:sldLayoutId id="2147483649" r:id="rId10"/>
    <p:sldLayoutId id="2147483666" r:id="rId11"/>
    <p:sldLayoutId id="2147483667" r:id="rId12"/>
    <p:sldLayoutId id="2147483668" r:id="rId13"/>
    <p:sldLayoutId id="2147483680" r:id="rId14"/>
    <p:sldLayoutId id="2147483660" r:id="rId15"/>
    <p:sldLayoutId id="2147483662" r:id="rId16"/>
    <p:sldLayoutId id="2147483674" r:id="rId17"/>
    <p:sldLayoutId id="2147483675" r:id="rId18"/>
    <p:sldLayoutId id="2147483679" r:id="rId19"/>
    <p:sldLayoutId id="2147483651" r:id="rId20"/>
    <p:sldLayoutId id="2147483652" r:id="rId21"/>
    <p:sldLayoutId id="2147483664" r:id="rId22"/>
    <p:sldLayoutId id="2147483655" r:id="rId23"/>
    <p:sldLayoutId id="2147483678" r:id="rId24"/>
    <p:sldLayoutId id="2147483677" r:id="rId25"/>
    <p:sldLayoutId id="2147483656" r:id="rId26"/>
    <p:sldLayoutId id="2147483681" r:id="rId27"/>
  </p:sldLayoutIdLst>
  <p:hf hdr="0" ftr="0" dt="0"/>
  <p:txStyles>
    <p:titleStyle>
      <a:lvl1pPr algn="l" defTabSz="914400" rtl="0" eaLnBrk="1" latinLnBrk="0" hangingPunct="1">
        <a:lnSpc>
          <a:spcPct val="9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extBox 7"/>
          <p:cNvSpPr txBox="1">
            <a:spLocks noChangeArrowheads="1"/>
          </p:cNvSpPr>
          <p:nvPr/>
        </p:nvSpPr>
        <p:spPr bwMode="auto">
          <a:xfrm>
            <a:off x="6254826" y="4579987"/>
            <a:ext cx="182333" cy="368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253" tIns="45132" rIns="90253" bIns="45132">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defTabSz="451267" eaLnBrk="1" hangingPunct="1">
              <a:defRPr/>
            </a:pPr>
            <a:endParaRPr lang="en-US" altLang="en-US" sz="1800">
              <a:solidFill>
                <a:srgbClr val="007F8D"/>
              </a:solidFill>
              <a:latin typeface="Optima"/>
              <a:cs typeface="+mn-cs"/>
            </a:endParaRPr>
          </a:p>
        </p:txBody>
      </p:sp>
      <p:sp>
        <p:nvSpPr>
          <p:cNvPr id="1027" name="Title Placeholder 11"/>
          <p:cNvSpPr>
            <a:spLocks noGrp="1"/>
          </p:cNvSpPr>
          <p:nvPr>
            <p:ph type="title"/>
          </p:nvPr>
        </p:nvSpPr>
        <p:spPr bwMode="auto">
          <a:xfrm>
            <a:off x="1422400" y="274638"/>
            <a:ext cx="9256184"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253" tIns="45132" rIns="90253" bIns="45132" numCol="1" anchor="ctr" anchorCtr="0" compatLnSpc="1">
            <a:prstTxWarp prst="textNoShape">
              <a:avLst/>
            </a:prstTxWarp>
          </a:bodyPr>
          <a:lstStyle/>
          <a:p>
            <a:pPr lvl="0"/>
            <a:r>
              <a:rPr lang="en-US" altLang="en-US"/>
              <a:t>Click to edit Master title style</a:t>
            </a:r>
          </a:p>
        </p:txBody>
      </p:sp>
      <p:sp>
        <p:nvSpPr>
          <p:cNvPr id="1028" name="Text Placeholder 14"/>
          <p:cNvSpPr>
            <a:spLocks noGrp="1"/>
          </p:cNvSpPr>
          <p:nvPr>
            <p:ph type="body" idx="1"/>
          </p:nvPr>
        </p:nvSpPr>
        <p:spPr bwMode="auto">
          <a:xfrm>
            <a:off x="1422400" y="1600284"/>
            <a:ext cx="9256184"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253" tIns="45132" rIns="90253" bIns="4513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 name="Text Placeholder 17"/>
          <p:cNvSpPr txBox="1">
            <a:spLocks/>
          </p:cNvSpPr>
          <p:nvPr/>
        </p:nvSpPr>
        <p:spPr>
          <a:xfrm>
            <a:off x="9741038" y="6553200"/>
            <a:ext cx="1919817" cy="261938"/>
          </a:xfrm>
          <a:prstGeom prst="rect">
            <a:avLst/>
          </a:prstGeom>
        </p:spPr>
        <p:txBody>
          <a:bodyPr lIns="90253" tIns="45132" rIns="90253" bIns="45132"/>
          <a:lstStyle>
            <a:lvl1pPr algn="l">
              <a:buFontTx/>
              <a:buNone/>
              <a:defRPr sz="800">
                <a:solidFill>
                  <a:schemeClr val="bg1"/>
                </a:solidFill>
                <a:latin typeface="Verdana"/>
                <a:cs typeface="Verdana"/>
              </a:defRPr>
            </a:lvl1pPr>
          </a:lstStyle>
          <a:p>
            <a:pPr marL="338443" indent="-338443" algn="r" defTabSz="451267" fontAlgn="auto">
              <a:spcBef>
                <a:spcPct val="20000"/>
              </a:spcBef>
              <a:spcAft>
                <a:spcPts val="0"/>
              </a:spcAft>
              <a:defRPr/>
            </a:pPr>
            <a:r>
              <a:rPr lang="en-US" sz="900" b="1">
                <a:solidFill>
                  <a:srgbClr val="007F8D"/>
                </a:solidFill>
                <a:latin typeface="Open Sans"/>
                <a:ea typeface="MS PGothic" pitchFamily="34" charset="-128"/>
                <a:cs typeface="Open Sans"/>
              </a:rPr>
              <a:t>BALLARD.COM</a:t>
            </a:r>
          </a:p>
        </p:txBody>
      </p:sp>
      <p:sp>
        <p:nvSpPr>
          <p:cNvPr id="13" name="Text Placeholder 17"/>
          <p:cNvSpPr txBox="1">
            <a:spLocks/>
          </p:cNvSpPr>
          <p:nvPr/>
        </p:nvSpPr>
        <p:spPr>
          <a:xfrm>
            <a:off x="5130950" y="6573839"/>
            <a:ext cx="1919817" cy="261937"/>
          </a:xfrm>
          <a:prstGeom prst="rect">
            <a:avLst/>
          </a:prstGeom>
        </p:spPr>
        <p:txBody>
          <a:bodyPr lIns="90253" tIns="45132" rIns="90253" bIns="45132"/>
          <a:lstStyle>
            <a:lvl1pPr algn="l">
              <a:buFontTx/>
              <a:buNone/>
              <a:defRPr sz="800">
                <a:solidFill>
                  <a:schemeClr val="bg1"/>
                </a:solidFill>
                <a:latin typeface="Verdana"/>
                <a:cs typeface="Verdana"/>
              </a:defRPr>
            </a:lvl1pPr>
          </a:lstStyle>
          <a:p>
            <a:pPr marL="338443" indent="-338443" algn="ctr" defTabSz="451267" fontAlgn="auto">
              <a:spcBef>
                <a:spcPct val="20000"/>
              </a:spcBef>
              <a:spcAft>
                <a:spcPts val="0"/>
              </a:spcAft>
              <a:defRPr/>
            </a:pPr>
            <a:fld id="{635F1127-8FDE-48A5-88C4-253ECC40D101}" type="slidenum">
              <a:rPr lang="en-US" sz="900" smtClean="0">
                <a:solidFill>
                  <a:srgbClr val="6D6C5C"/>
                </a:solidFill>
                <a:latin typeface="Franklin Gothic Book"/>
                <a:cs typeface="Franklin Gothic Book"/>
              </a:rPr>
              <a:pPr marL="338443" indent="-338443" algn="ctr" defTabSz="451267" fontAlgn="auto">
                <a:spcBef>
                  <a:spcPct val="20000"/>
                </a:spcBef>
                <a:spcAft>
                  <a:spcPts val="0"/>
                </a:spcAft>
                <a:defRPr/>
              </a:pPr>
              <a:t>‹#›</a:t>
            </a:fld>
            <a:endParaRPr lang="en-US" sz="900">
              <a:solidFill>
                <a:srgbClr val="6D6C5C"/>
              </a:solidFill>
              <a:latin typeface="Franklin Gothic Book"/>
              <a:cs typeface="Franklin Gothic Book"/>
            </a:endParaRPr>
          </a:p>
        </p:txBody>
      </p:sp>
    </p:spTree>
    <p:extLst>
      <p:ext uri="{BB962C8B-B14F-4D97-AF65-F5344CB8AC3E}">
        <p14:creationId xmlns:p14="http://schemas.microsoft.com/office/powerpoint/2010/main" val="2642311933"/>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8" r:id="rId10"/>
    <p:sldLayoutId id="2147483700" r:id="rId11"/>
    <p:sldLayoutId id="2147483701" r:id="rId12"/>
  </p:sldLayoutIdLst>
  <p:transition spd="slow">
    <p:fade/>
  </p:transition>
  <p:hf sldNum="0" hdr="0" ftr="0"/>
  <p:txStyles>
    <p:titleStyle>
      <a:lvl1pPr algn="ctr" defTabSz="451267" rtl="0" eaLnBrk="0" fontAlgn="base" hangingPunct="0">
        <a:spcBef>
          <a:spcPct val="0"/>
        </a:spcBef>
        <a:spcAft>
          <a:spcPct val="0"/>
        </a:spcAft>
        <a:defRPr sz="2800" kern="1200">
          <a:solidFill>
            <a:srgbClr val="007F8D"/>
          </a:solidFill>
          <a:latin typeface="Franklin Gothic Book"/>
          <a:ea typeface="MS PGothic" pitchFamily="34" charset="-128"/>
          <a:cs typeface="Franklin Gothic Book"/>
        </a:defRPr>
      </a:lvl1pPr>
      <a:lvl2pPr algn="ctr" defTabSz="451267" rtl="0" eaLnBrk="0" fontAlgn="base" hangingPunct="0">
        <a:spcBef>
          <a:spcPct val="0"/>
        </a:spcBef>
        <a:spcAft>
          <a:spcPct val="0"/>
        </a:spcAft>
        <a:defRPr sz="2800">
          <a:solidFill>
            <a:srgbClr val="007F8D"/>
          </a:solidFill>
          <a:latin typeface="Franklin Gothic Book" pitchFamily="34" charset="0"/>
          <a:ea typeface="MS PGothic" pitchFamily="34" charset="-128"/>
          <a:cs typeface="Franklin Gothic Book" pitchFamily="34" charset="0"/>
        </a:defRPr>
      </a:lvl2pPr>
      <a:lvl3pPr algn="ctr" defTabSz="451267" rtl="0" eaLnBrk="0" fontAlgn="base" hangingPunct="0">
        <a:spcBef>
          <a:spcPct val="0"/>
        </a:spcBef>
        <a:spcAft>
          <a:spcPct val="0"/>
        </a:spcAft>
        <a:defRPr sz="2800">
          <a:solidFill>
            <a:srgbClr val="007F8D"/>
          </a:solidFill>
          <a:latin typeface="Franklin Gothic Book" pitchFamily="34" charset="0"/>
          <a:ea typeface="MS PGothic" pitchFamily="34" charset="-128"/>
          <a:cs typeface="Franklin Gothic Book" pitchFamily="34" charset="0"/>
        </a:defRPr>
      </a:lvl3pPr>
      <a:lvl4pPr algn="ctr" defTabSz="451267" rtl="0" eaLnBrk="0" fontAlgn="base" hangingPunct="0">
        <a:spcBef>
          <a:spcPct val="0"/>
        </a:spcBef>
        <a:spcAft>
          <a:spcPct val="0"/>
        </a:spcAft>
        <a:defRPr sz="2800">
          <a:solidFill>
            <a:srgbClr val="007F8D"/>
          </a:solidFill>
          <a:latin typeface="Franklin Gothic Book" pitchFamily="34" charset="0"/>
          <a:ea typeface="MS PGothic" pitchFamily="34" charset="-128"/>
          <a:cs typeface="Franklin Gothic Book" pitchFamily="34" charset="0"/>
        </a:defRPr>
      </a:lvl4pPr>
      <a:lvl5pPr algn="ctr" defTabSz="451267" rtl="0" eaLnBrk="0" fontAlgn="base" hangingPunct="0">
        <a:spcBef>
          <a:spcPct val="0"/>
        </a:spcBef>
        <a:spcAft>
          <a:spcPct val="0"/>
        </a:spcAft>
        <a:defRPr sz="2800">
          <a:solidFill>
            <a:srgbClr val="007F8D"/>
          </a:solidFill>
          <a:latin typeface="Franklin Gothic Book" pitchFamily="34" charset="0"/>
          <a:ea typeface="MS PGothic" pitchFamily="34" charset="-128"/>
          <a:cs typeface="Franklin Gothic Book" pitchFamily="34" charset="0"/>
        </a:defRPr>
      </a:lvl5pPr>
      <a:lvl6pPr marL="451267" algn="ctr" defTabSz="451267" rtl="0" eaLnBrk="1" fontAlgn="base" hangingPunct="1">
        <a:spcBef>
          <a:spcPct val="0"/>
        </a:spcBef>
        <a:spcAft>
          <a:spcPct val="0"/>
        </a:spcAft>
        <a:defRPr sz="2800" b="1">
          <a:solidFill>
            <a:schemeClr val="tx1"/>
          </a:solidFill>
          <a:latin typeface="Optima" charset="0"/>
          <a:ea typeface="ＭＳ Ｐゴシック" charset="-128"/>
        </a:defRPr>
      </a:lvl6pPr>
      <a:lvl7pPr marL="902529" algn="ctr" defTabSz="451267" rtl="0" eaLnBrk="1" fontAlgn="base" hangingPunct="1">
        <a:spcBef>
          <a:spcPct val="0"/>
        </a:spcBef>
        <a:spcAft>
          <a:spcPct val="0"/>
        </a:spcAft>
        <a:defRPr sz="2800" b="1">
          <a:solidFill>
            <a:schemeClr val="tx1"/>
          </a:solidFill>
          <a:latin typeface="Optima" charset="0"/>
          <a:ea typeface="ＭＳ Ｐゴシック" charset="-128"/>
        </a:defRPr>
      </a:lvl7pPr>
      <a:lvl8pPr marL="1353763" algn="ctr" defTabSz="451267" rtl="0" eaLnBrk="1" fontAlgn="base" hangingPunct="1">
        <a:spcBef>
          <a:spcPct val="0"/>
        </a:spcBef>
        <a:spcAft>
          <a:spcPct val="0"/>
        </a:spcAft>
        <a:defRPr sz="2800" b="1">
          <a:solidFill>
            <a:schemeClr val="tx1"/>
          </a:solidFill>
          <a:latin typeface="Optima" charset="0"/>
          <a:ea typeface="ＭＳ Ｐゴシック" charset="-128"/>
        </a:defRPr>
      </a:lvl8pPr>
      <a:lvl9pPr marL="1805011" algn="ctr" defTabSz="451267" rtl="0" eaLnBrk="1" fontAlgn="base" hangingPunct="1">
        <a:spcBef>
          <a:spcPct val="0"/>
        </a:spcBef>
        <a:spcAft>
          <a:spcPct val="0"/>
        </a:spcAft>
        <a:defRPr sz="2800" b="1">
          <a:solidFill>
            <a:schemeClr val="tx1"/>
          </a:solidFill>
          <a:latin typeface="Optima" charset="0"/>
          <a:ea typeface="ＭＳ Ｐゴシック" charset="-128"/>
        </a:defRPr>
      </a:lvl9pPr>
    </p:titleStyle>
    <p:bodyStyle>
      <a:lvl1pPr marL="338443" indent="-338443" algn="l" defTabSz="451267" rtl="0" eaLnBrk="0" fontAlgn="base" hangingPunct="0">
        <a:spcBef>
          <a:spcPct val="20000"/>
        </a:spcBef>
        <a:spcAft>
          <a:spcPct val="0"/>
        </a:spcAft>
        <a:buFont typeface="Arial" pitchFamily="34" charset="0"/>
        <a:buChar char="•"/>
        <a:defRPr sz="2600" kern="1200">
          <a:solidFill>
            <a:srgbClr val="999999"/>
          </a:solidFill>
          <a:latin typeface="Franklin Gothic Book"/>
          <a:ea typeface="MS PGothic" pitchFamily="34" charset="-128"/>
          <a:cs typeface="Franklin Gothic Book"/>
        </a:defRPr>
      </a:lvl1pPr>
      <a:lvl2pPr marL="733275" indent="-282031" algn="l" defTabSz="451267" rtl="0" eaLnBrk="0" fontAlgn="base" hangingPunct="0">
        <a:spcBef>
          <a:spcPct val="20000"/>
        </a:spcBef>
        <a:spcAft>
          <a:spcPct val="0"/>
        </a:spcAft>
        <a:buFont typeface="Arial" pitchFamily="34" charset="0"/>
        <a:buChar char="–"/>
        <a:defRPr sz="2200" kern="1200">
          <a:solidFill>
            <a:srgbClr val="999999"/>
          </a:solidFill>
          <a:latin typeface="Franklin Gothic Book"/>
          <a:ea typeface="MS PGothic" pitchFamily="34" charset="-128"/>
          <a:cs typeface="Franklin Gothic Book"/>
        </a:defRPr>
      </a:lvl2pPr>
      <a:lvl3pPr marL="1128136" indent="-225658" algn="l" defTabSz="451267" rtl="0" eaLnBrk="0" fontAlgn="base" hangingPunct="0">
        <a:spcBef>
          <a:spcPct val="20000"/>
        </a:spcBef>
        <a:spcAft>
          <a:spcPct val="0"/>
        </a:spcAft>
        <a:buFont typeface="Arial" pitchFamily="34" charset="0"/>
        <a:buChar char="•"/>
        <a:defRPr sz="2000" kern="1200">
          <a:solidFill>
            <a:srgbClr val="999999"/>
          </a:solidFill>
          <a:latin typeface="Franklin Gothic Book"/>
          <a:ea typeface="MS PGothic" pitchFamily="34" charset="-128"/>
          <a:cs typeface="Franklin Gothic Book"/>
        </a:defRPr>
      </a:lvl3pPr>
      <a:lvl4pPr marL="1579383" indent="-225658" algn="l" defTabSz="451267" rtl="0" eaLnBrk="0" fontAlgn="base" hangingPunct="0">
        <a:spcBef>
          <a:spcPct val="20000"/>
        </a:spcBef>
        <a:spcAft>
          <a:spcPct val="0"/>
        </a:spcAft>
        <a:buFont typeface="Arial" pitchFamily="34" charset="0"/>
        <a:buChar char="–"/>
        <a:defRPr kern="1200">
          <a:solidFill>
            <a:srgbClr val="999999"/>
          </a:solidFill>
          <a:latin typeface="Franklin Gothic Book"/>
          <a:ea typeface="MS PGothic" pitchFamily="34" charset="-128"/>
          <a:cs typeface="Franklin Gothic Book"/>
        </a:defRPr>
      </a:lvl4pPr>
      <a:lvl5pPr marL="2030633" indent="-225658" algn="l" defTabSz="451267" rtl="0" eaLnBrk="0" fontAlgn="base" hangingPunct="0">
        <a:spcBef>
          <a:spcPct val="20000"/>
        </a:spcBef>
        <a:spcAft>
          <a:spcPct val="0"/>
        </a:spcAft>
        <a:buFont typeface="Arial" pitchFamily="34" charset="0"/>
        <a:buChar char="»"/>
        <a:defRPr sz="1600" kern="1200">
          <a:solidFill>
            <a:srgbClr val="999999"/>
          </a:solidFill>
          <a:latin typeface="Franklin Gothic Book"/>
          <a:ea typeface="MS PGothic" pitchFamily="34" charset="-128"/>
          <a:cs typeface="Franklin Gothic Book"/>
        </a:defRPr>
      </a:lvl5pPr>
      <a:lvl6pPr marL="2481885" indent="-225658" algn="l" defTabSz="451267" rtl="0" eaLnBrk="1" latinLnBrk="0" hangingPunct="1">
        <a:spcBef>
          <a:spcPct val="20000"/>
        </a:spcBef>
        <a:buFont typeface="Arial"/>
        <a:buChar char="•"/>
        <a:defRPr sz="2000" kern="1200">
          <a:solidFill>
            <a:schemeClr val="tx1"/>
          </a:solidFill>
          <a:latin typeface="+mn-lt"/>
          <a:ea typeface="+mn-ea"/>
          <a:cs typeface="+mn-cs"/>
        </a:defRPr>
      </a:lvl6pPr>
      <a:lvl7pPr marL="2933137" indent="-225658" algn="l" defTabSz="451267" rtl="0" eaLnBrk="1" latinLnBrk="0" hangingPunct="1">
        <a:spcBef>
          <a:spcPct val="20000"/>
        </a:spcBef>
        <a:buFont typeface="Arial"/>
        <a:buChar char="•"/>
        <a:defRPr sz="2000" kern="1200">
          <a:solidFill>
            <a:schemeClr val="tx1"/>
          </a:solidFill>
          <a:latin typeface="+mn-lt"/>
          <a:ea typeface="+mn-ea"/>
          <a:cs typeface="+mn-cs"/>
        </a:defRPr>
      </a:lvl7pPr>
      <a:lvl8pPr marL="3384385" indent="-225658" algn="l" defTabSz="451267" rtl="0" eaLnBrk="1" latinLnBrk="0" hangingPunct="1">
        <a:spcBef>
          <a:spcPct val="20000"/>
        </a:spcBef>
        <a:buFont typeface="Arial"/>
        <a:buChar char="•"/>
        <a:defRPr sz="2000" kern="1200">
          <a:solidFill>
            <a:schemeClr val="tx1"/>
          </a:solidFill>
          <a:latin typeface="+mn-lt"/>
          <a:ea typeface="+mn-ea"/>
          <a:cs typeface="+mn-cs"/>
        </a:defRPr>
      </a:lvl8pPr>
      <a:lvl9pPr marL="3835638" indent="-225658" algn="l" defTabSz="451267"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1267" rtl="0" eaLnBrk="1" latinLnBrk="0" hangingPunct="1">
        <a:defRPr sz="1800" kern="1200">
          <a:solidFill>
            <a:schemeClr val="tx1"/>
          </a:solidFill>
          <a:latin typeface="+mn-lt"/>
          <a:ea typeface="+mn-ea"/>
          <a:cs typeface="+mn-cs"/>
        </a:defRPr>
      </a:lvl1pPr>
      <a:lvl2pPr marL="451267" algn="l" defTabSz="451267" rtl="0" eaLnBrk="1" latinLnBrk="0" hangingPunct="1">
        <a:defRPr sz="1800" kern="1200">
          <a:solidFill>
            <a:schemeClr val="tx1"/>
          </a:solidFill>
          <a:latin typeface="+mn-lt"/>
          <a:ea typeface="+mn-ea"/>
          <a:cs typeface="+mn-cs"/>
        </a:defRPr>
      </a:lvl2pPr>
      <a:lvl3pPr marL="902529" algn="l" defTabSz="451267" rtl="0" eaLnBrk="1" latinLnBrk="0" hangingPunct="1">
        <a:defRPr sz="1800" kern="1200">
          <a:solidFill>
            <a:schemeClr val="tx1"/>
          </a:solidFill>
          <a:latin typeface="+mn-lt"/>
          <a:ea typeface="+mn-ea"/>
          <a:cs typeface="+mn-cs"/>
        </a:defRPr>
      </a:lvl3pPr>
      <a:lvl4pPr marL="1353763" algn="l" defTabSz="451267" rtl="0" eaLnBrk="1" latinLnBrk="0" hangingPunct="1">
        <a:defRPr sz="1800" kern="1200">
          <a:solidFill>
            <a:schemeClr val="tx1"/>
          </a:solidFill>
          <a:latin typeface="+mn-lt"/>
          <a:ea typeface="+mn-ea"/>
          <a:cs typeface="+mn-cs"/>
        </a:defRPr>
      </a:lvl4pPr>
      <a:lvl5pPr marL="1805011" algn="l" defTabSz="451267" rtl="0" eaLnBrk="1" latinLnBrk="0" hangingPunct="1">
        <a:defRPr sz="1800" kern="1200">
          <a:solidFill>
            <a:schemeClr val="tx1"/>
          </a:solidFill>
          <a:latin typeface="+mn-lt"/>
          <a:ea typeface="+mn-ea"/>
          <a:cs typeface="+mn-cs"/>
        </a:defRPr>
      </a:lvl5pPr>
      <a:lvl6pPr marL="2256258" algn="l" defTabSz="451267" rtl="0" eaLnBrk="1" latinLnBrk="0" hangingPunct="1">
        <a:defRPr sz="1800" kern="1200">
          <a:solidFill>
            <a:schemeClr val="tx1"/>
          </a:solidFill>
          <a:latin typeface="+mn-lt"/>
          <a:ea typeface="+mn-ea"/>
          <a:cs typeface="+mn-cs"/>
        </a:defRPr>
      </a:lvl6pPr>
      <a:lvl7pPr marL="2707508" algn="l" defTabSz="451267" rtl="0" eaLnBrk="1" latinLnBrk="0" hangingPunct="1">
        <a:defRPr sz="1800" kern="1200">
          <a:solidFill>
            <a:schemeClr val="tx1"/>
          </a:solidFill>
          <a:latin typeface="+mn-lt"/>
          <a:ea typeface="+mn-ea"/>
          <a:cs typeface="+mn-cs"/>
        </a:defRPr>
      </a:lvl7pPr>
      <a:lvl8pPr marL="3158761" algn="l" defTabSz="451267" rtl="0" eaLnBrk="1" latinLnBrk="0" hangingPunct="1">
        <a:defRPr sz="1800" kern="1200">
          <a:solidFill>
            <a:schemeClr val="tx1"/>
          </a:solidFill>
          <a:latin typeface="+mn-lt"/>
          <a:ea typeface="+mn-ea"/>
          <a:cs typeface="+mn-cs"/>
        </a:defRPr>
      </a:lvl8pPr>
      <a:lvl9pPr marL="3610012" algn="l" defTabSz="45126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SQuncy%20LR.mp4" TargetMode="External"/><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1.jpeg"/></Relationships>
</file>

<file path=ppt/slides/_rels/slide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1.xml"/><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7770B-3393-CB49-B2FC-72C1DE9DEDC7}"/>
              </a:ext>
            </a:extLst>
          </p:cNvPr>
          <p:cNvSpPr>
            <a:spLocks noGrp="1"/>
          </p:cNvSpPr>
          <p:nvPr>
            <p:ph type="ctrTitle"/>
          </p:nvPr>
        </p:nvSpPr>
        <p:spPr>
          <a:xfrm>
            <a:off x="305751" y="2652210"/>
            <a:ext cx="5547359" cy="2103687"/>
          </a:xfrm>
        </p:spPr>
        <p:txBody>
          <a:bodyPr>
            <a:normAutofit fontScale="90000"/>
          </a:bodyPr>
          <a:lstStyle/>
          <a:p>
            <a:pPr algn="ctr"/>
            <a:r>
              <a:rPr lang="en-CA" sz="3600" dirty="0"/>
              <a:t>Large Scale Stationary Fuel Cell Solutions</a:t>
            </a:r>
            <a:br>
              <a:rPr lang="en-CA" sz="2800" dirty="0"/>
            </a:br>
            <a:br>
              <a:rPr lang="en-CA" sz="2800" dirty="0"/>
            </a:br>
            <a:r>
              <a:rPr lang="en-CA" sz="2800" dirty="0"/>
              <a:t>presented to:</a:t>
            </a:r>
            <a:br>
              <a:rPr lang="en-CA" sz="2800" dirty="0"/>
            </a:br>
            <a:br>
              <a:rPr lang="en-CA" sz="2800" dirty="0"/>
            </a:br>
            <a:r>
              <a:rPr lang="en-CA" sz="2800" dirty="0"/>
              <a:t>California </a:t>
            </a:r>
            <a:br>
              <a:rPr lang="en-CA" sz="2800" dirty="0"/>
            </a:br>
            <a:r>
              <a:rPr lang="en-CA" sz="2800" dirty="0"/>
              <a:t>Energy </a:t>
            </a:r>
            <a:br>
              <a:rPr lang="en-CA" sz="2800" dirty="0"/>
            </a:br>
            <a:r>
              <a:rPr lang="en-CA" sz="2800" dirty="0"/>
              <a:t>Commission  </a:t>
            </a:r>
          </a:p>
        </p:txBody>
      </p:sp>
      <p:sp>
        <p:nvSpPr>
          <p:cNvPr id="5" name="Rectangle 4">
            <a:extLst>
              <a:ext uri="{FF2B5EF4-FFF2-40B4-BE49-F238E27FC236}">
                <a16:creationId xmlns:a16="http://schemas.microsoft.com/office/drawing/2014/main" id="{E35B2411-39D3-4B08-9F27-5EF071605B51}"/>
              </a:ext>
            </a:extLst>
          </p:cNvPr>
          <p:cNvSpPr/>
          <p:nvPr/>
        </p:nvSpPr>
        <p:spPr>
          <a:xfrm>
            <a:off x="1593530" y="5447556"/>
            <a:ext cx="2902270" cy="400110"/>
          </a:xfrm>
          <a:prstGeom prst="rect">
            <a:avLst/>
          </a:prstGeom>
        </p:spPr>
        <p:txBody>
          <a:bodyPr wrap="square">
            <a:spAutoFit/>
          </a:bodyPr>
          <a:lstStyle/>
          <a:p>
            <a:pPr algn="ctr"/>
            <a:r>
              <a:rPr lang="en-CA" sz="2000" dirty="0">
                <a:solidFill>
                  <a:schemeClr val="bg1"/>
                </a:solidFill>
              </a:rPr>
              <a:t>By: Roy T. Segev</a:t>
            </a:r>
          </a:p>
        </p:txBody>
      </p:sp>
      <p:sp>
        <p:nvSpPr>
          <p:cNvPr id="4" name="Rectangle 3">
            <a:extLst>
              <a:ext uri="{FF2B5EF4-FFF2-40B4-BE49-F238E27FC236}">
                <a16:creationId xmlns:a16="http://schemas.microsoft.com/office/drawing/2014/main" id="{A3F846E4-2CB2-4B6A-9063-8AF25BE4617D}"/>
              </a:ext>
            </a:extLst>
          </p:cNvPr>
          <p:cNvSpPr/>
          <p:nvPr/>
        </p:nvSpPr>
        <p:spPr>
          <a:xfrm flipH="1">
            <a:off x="173620" y="6163084"/>
            <a:ext cx="3734486" cy="369332"/>
          </a:xfrm>
          <a:prstGeom prst="rect">
            <a:avLst/>
          </a:prstGeom>
        </p:spPr>
        <p:txBody>
          <a:bodyPr wrap="square">
            <a:spAutoFit/>
          </a:bodyPr>
          <a:lstStyle/>
          <a:p>
            <a:r>
              <a:rPr lang="en-CA" dirty="0">
                <a:solidFill>
                  <a:schemeClr val="bg1"/>
                </a:solidFill>
              </a:rPr>
              <a:t>January 21</a:t>
            </a:r>
            <a:r>
              <a:rPr lang="en-CA" baseline="30000" dirty="0">
                <a:solidFill>
                  <a:schemeClr val="bg1"/>
                </a:solidFill>
              </a:rPr>
              <a:t>st</a:t>
            </a:r>
            <a:r>
              <a:rPr lang="en-CA" dirty="0">
                <a:solidFill>
                  <a:schemeClr val="bg1"/>
                </a:solidFill>
              </a:rPr>
              <a:t> 2021   </a:t>
            </a:r>
          </a:p>
        </p:txBody>
      </p:sp>
    </p:spTree>
    <p:extLst>
      <p:ext uri="{BB962C8B-B14F-4D97-AF65-F5344CB8AC3E}">
        <p14:creationId xmlns:p14="http://schemas.microsoft.com/office/powerpoint/2010/main" val="3089736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51D8A-E830-42E7-960D-0702FA2CD01C}"/>
              </a:ext>
            </a:extLst>
          </p:cNvPr>
          <p:cNvSpPr>
            <a:spLocks noGrp="1"/>
          </p:cNvSpPr>
          <p:nvPr>
            <p:ph type="title"/>
          </p:nvPr>
        </p:nvSpPr>
        <p:spPr>
          <a:xfrm>
            <a:off x="2326480" y="74798"/>
            <a:ext cx="9109893" cy="1079954"/>
          </a:xfrm>
        </p:spPr>
        <p:txBody>
          <a:bodyPr>
            <a:normAutofit/>
          </a:bodyPr>
          <a:lstStyle/>
          <a:p>
            <a:r>
              <a:rPr lang="en-CA" dirty="0"/>
              <a:t>Fuel cell system footprint is 10 X smaller than batteries</a:t>
            </a:r>
            <a:br>
              <a:rPr lang="en-CA" dirty="0"/>
            </a:br>
            <a:r>
              <a:rPr lang="en-CA" dirty="0"/>
              <a:t>30 MW for 48 hours ~ 1.44 GWh</a:t>
            </a:r>
          </a:p>
        </p:txBody>
      </p:sp>
      <p:pic>
        <p:nvPicPr>
          <p:cNvPr id="3" name="Picture 2" descr="rendered graphic showing the system footprints for battery and hydrogen energy storage. In this graphic the footprint of the Fuel Cell is 10 X smaller than batteries with similar stored capacity">
            <a:hlinkClick r:id="rId3" action="ppaction://hlinkfile"/>
            <a:extLst>
              <a:ext uri="{FF2B5EF4-FFF2-40B4-BE49-F238E27FC236}">
                <a16:creationId xmlns:a16="http://schemas.microsoft.com/office/drawing/2014/main" id="{C08E3526-4785-46AD-B62E-AA068285DA0A}"/>
              </a:ext>
              <a:ext uri="{C183D7F6-B498-43B3-948B-1728B52AA6E4}">
                <adec:decorative xmlns:adec="http://schemas.microsoft.com/office/drawing/2017/decorative" val="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62187" y="1006446"/>
            <a:ext cx="9351832" cy="5113954"/>
          </a:xfrm>
          <a:prstGeom prst="rect">
            <a:avLst/>
          </a:prstGeom>
        </p:spPr>
      </p:pic>
      <p:sp>
        <p:nvSpPr>
          <p:cNvPr id="4" name="Rectangle 3">
            <a:extLst>
              <a:ext uri="{FF2B5EF4-FFF2-40B4-BE49-F238E27FC236}">
                <a16:creationId xmlns:a16="http://schemas.microsoft.com/office/drawing/2014/main" id="{7FD9E8BE-28BB-480C-AE09-574295256463}"/>
              </a:ext>
            </a:extLst>
          </p:cNvPr>
          <p:cNvSpPr/>
          <p:nvPr/>
        </p:nvSpPr>
        <p:spPr>
          <a:xfrm>
            <a:off x="7311850" y="2403374"/>
            <a:ext cx="1059136" cy="369332"/>
          </a:xfrm>
          <a:prstGeom prst="rect">
            <a:avLst/>
          </a:prstGeom>
        </p:spPr>
        <p:txBody>
          <a:bodyPr wrap="none">
            <a:spAutoFit/>
          </a:bodyPr>
          <a:lstStyle/>
          <a:p>
            <a:r>
              <a:rPr lang="en-US" dirty="0">
                <a:solidFill>
                  <a:schemeClr val="bg1"/>
                </a:solidFill>
                <a:latin typeface="Franklin Gothic Book" pitchFamily="34" charset="0"/>
              </a:rPr>
              <a:t>Batteries</a:t>
            </a:r>
            <a:endParaRPr lang="he-IL" dirty="0">
              <a:solidFill>
                <a:schemeClr val="bg1"/>
              </a:solidFill>
              <a:latin typeface="Franklin Gothic Book" pitchFamily="34" charset="0"/>
            </a:endParaRPr>
          </a:p>
        </p:txBody>
      </p:sp>
      <p:sp>
        <p:nvSpPr>
          <p:cNvPr id="5" name="Rectangle 4">
            <a:extLst>
              <a:ext uri="{FF2B5EF4-FFF2-40B4-BE49-F238E27FC236}">
                <a16:creationId xmlns:a16="http://schemas.microsoft.com/office/drawing/2014/main" id="{3B648483-E0B8-40BA-88B7-CBAFD33DE6C2}"/>
              </a:ext>
            </a:extLst>
          </p:cNvPr>
          <p:cNvSpPr/>
          <p:nvPr/>
        </p:nvSpPr>
        <p:spPr>
          <a:xfrm>
            <a:off x="7140571" y="3378757"/>
            <a:ext cx="1116139" cy="369332"/>
          </a:xfrm>
          <a:prstGeom prst="rect">
            <a:avLst/>
          </a:prstGeom>
        </p:spPr>
        <p:txBody>
          <a:bodyPr wrap="none">
            <a:spAutoFit/>
          </a:bodyPr>
          <a:lstStyle/>
          <a:p>
            <a:r>
              <a:rPr lang="en-US" dirty="0">
                <a:solidFill>
                  <a:schemeClr val="bg1"/>
                </a:solidFill>
                <a:latin typeface="Franklin Gothic Book" pitchFamily="34" charset="0"/>
              </a:rPr>
              <a:t>Fuel Cells</a:t>
            </a:r>
            <a:endParaRPr lang="he-IL" dirty="0">
              <a:solidFill>
                <a:schemeClr val="bg1"/>
              </a:solidFill>
              <a:latin typeface="Franklin Gothic Book" pitchFamily="34" charset="0"/>
            </a:endParaRPr>
          </a:p>
        </p:txBody>
      </p:sp>
      <p:sp>
        <p:nvSpPr>
          <p:cNvPr id="6" name="Rectangle 5">
            <a:extLst>
              <a:ext uri="{FF2B5EF4-FFF2-40B4-BE49-F238E27FC236}">
                <a16:creationId xmlns:a16="http://schemas.microsoft.com/office/drawing/2014/main" id="{F113D561-95BE-4C29-8220-38E02D0C2B73}"/>
              </a:ext>
            </a:extLst>
          </p:cNvPr>
          <p:cNvSpPr/>
          <p:nvPr/>
        </p:nvSpPr>
        <p:spPr>
          <a:xfrm>
            <a:off x="2497930" y="6163616"/>
            <a:ext cx="7588168" cy="523220"/>
          </a:xfrm>
          <a:prstGeom prst="rect">
            <a:avLst/>
          </a:prstGeom>
        </p:spPr>
        <p:txBody>
          <a:bodyPr wrap="none">
            <a:spAutoFit/>
          </a:bodyPr>
          <a:lstStyle/>
          <a:p>
            <a:r>
              <a:rPr lang="en-US" sz="2800" b="1" dirty="0">
                <a:solidFill>
                  <a:schemeClr val="tx2"/>
                </a:solidFill>
                <a:latin typeface="Franklin Gothic Book" pitchFamily="34" charset="0"/>
              </a:rPr>
              <a:t>29,900 M</a:t>
            </a:r>
            <a:r>
              <a:rPr lang="en-US" sz="2800" b="1" baseline="30000" dirty="0">
                <a:solidFill>
                  <a:schemeClr val="tx2"/>
                </a:solidFill>
                <a:latin typeface="Franklin Gothic Book" pitchFamily="34" charset="0"/>
              </a:rPr>
              <a:t>2</a:t>
            </a:r>
            <a:r>
              <a:rPr lang="en-US" sz="2800" b="1" dirty="0">
                <a:solidFill>
                  <a:schemeClr val="tx2"/>
                </a:solidFill>
                <a:latin typeface="Franklin Gothic Book" pitchFamily="34" charset="0"/>
              </a:rPr>
              <a:t> of Batteries VS. 2,700 M</a:t>
            </a:r>
            <a:r>
              <a:rPr lang="en-US" sz="2800" b="1" baseline="30000" dirty="0">
                <a:solidFill>
                  <a:schemeClr val="tx2"/>
                </a:solidFill>
                <a:latin typeface="Franklin Gothic Book" pitchFamily="34" charset="0"/>
              </a:rPr>
              <a:t>2</a:t>
            </a:r>
            <a:r>
              <a:rPr lang="en-US" sz="2800" b="1" dirty="0">
                <a:solidFill>
                  <a:schemeClr val="tx2"/>
                </a:solidFill>
                <a:latin typeface="Franklin Gothic Book" pitchFamily="34" charset="0"/>
              </a:rPr>
              <a:t>  of Fuel Cell</a:t>
            </a:r>
            <a:endParaRPr lang="he-IL" sz="2800" b="1" dirty="0">
              <a:solidFill>
                <a:schemeClr val="tx2"/>
              </a:solidFill>
              <a:latin typeface="Franklin Gothic Book" pitchFamily="34" charset="0"/>
            </a:endParaRPr>
          </a:p>
        </p:txBody>
      </p:sp>
    </p:spTree>
    <p:extLst>
      <p:ext uri="{BB962C8B-B14F-4D97-AF65-F5344CB8AC3E}">
        <p14:creationId xmlns:p14="http://schemas.microsoft.com/office/powerpoint/2010/main" val="1749880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A2473-AEC1-4B42-BE58-8E669D8E4635}"/>
              </a:ext>
            </a:extLst>
          </p:cNvPr>
          <p:cNvSpPr>
            <a:spLocks noGrp="1"/>
          </p:cNvSpPr>
          <p:nvPr>
            <p:ph type="title"/>
          </p:nvPr>
        </p:nvSpPr>
        <p:spPr>
          <a:xfrm>
            <a:off x="2387780" y="-10158"/>
            <a:ext cx="9109893" cy="1079954"/>
          </a:xfrm>
        </p:spPr>
        <p:txBody>
          <a:bodyPr/>
          <a:lstStyle/>
          <a:p>
            <a:pPr algn="l"/>
            <a:r>
              <a:rPr lang="en-CA" dirty="0"/>
              <a:t>Energy Storage &amp; Power-to-Power (P2P)</a:t>
            </a:r>
          </a:p>
        </p:txBody>
      </p:sp>
      <p:pic>
        <p:nvPicPr>
          <p:cNvPr id="4" name="Picture 3" descr="Schematic diagram illustrates the system configuration a renewable hydrogen facility serving stationary and mobile applications.">
            <a:extLst>
              <a:ext uri="{FF2B5EF4-FFF2-40B4-BE49-F238E27FC236}">
                <a16:creationId xmlns:a16="http://schemas.microsoft.com/office/drawing/2014/main" id="{71EC0A6D-4EA9-44F6-8411-657C0246E569}"/>
              </a:ext>
            </a:extLst>
          </p:cNvPr>
          <p:cNvPicPr>
            <a:picLocks noChangeAspect="1"/>
          </p:cNvPicPr>
          <p:nvPr/>
        </p:nvPicPr>
        <p:blipFill rotWithShape="1">
          <a:blip r:embed="rId3"/>
          <a:srcRect l="3713"/>
          <a:stretch/>
        </p:blipFill>
        <p:spPr>
          <a:xfrm>
            <a:off x="2171541" y="976155"/>
            <a:ext cx="9156157" cy="5325140"/>
          </a:xfrm>
          <a:prstGeom prst="rect">
            <a:avLst/>
          </a:prstGeom>
        </p:spPr>
      </p:pic>
      <p:sp>
        <p:nvSpPr>
          <p:cNvPr id="3" name="Rectangle 2">
            <a:extLst>
              <a:ext uri="{FF2B5EF4-FFF2-40B4-BE49-F238E27FC236}">
                <a16:creationId xmlns:a16="http://schemas.microsoft.com/office/drawing/2014/main" id="{E2FA363B-AFEF-44E5-A852-9C11393CEEC1}"/>
              </a:ext>
            </a:extLst>
          </p:cNvPr>
          <p:cNvSpPr/>
          <p:nvPr/>
        </p:nvSpPr>
        <p:spPr>
          <a:xfrm>
            <a:off x="3340837" y="6413167"/>
            <a:ext cx="5270995" cy="369332"/>
          </a:xfrm>
          <a:prstGeom prst="rect">
            <a:avLst/>
          </a:prstGeom>
        </p:spPr>
        <p:txBody>
          <a:bodyPr wrap="none">
            <a:spAutoFit/>
          </a:bodyPr>
          <a:lstStyle/>
          <a:p>
            <a:r>
              <a:rPr lang="en-CA" dirty="0"/>
              <a:t>Renewable Power to H2 to Storage to Grid &amp; Mobility</a:t>
            </a:r>
          </a:p>
        </p:txBody>
      </p:sp>
    </p:spTree>
    <p:extLst>
      <p:ext uri="{BB962C8B-B14F-4D97-AF65-F5344CB8AC3E}">
        <p14:creationId xmlns:p14="http://schemas.microsoft.com/office/powerpoint/2010/main" val="414992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3D695-2BF8-4277-ADA5-A3328D2B4730}"/>
              </a:ext>
            </a:extLst>
          </p:cNvPr>
          <p:cNvSpPr>
            <a:spLocks noGrp="1"/>
          </p:cNvSpPr>
          <p:nvPr>
            <p:ph type="title"/>
          </p:nvPr>
        </p:nvSpPr>
        <p:spPr/>
        <p:txBody>
          <a:bodyPr/>
          <a:lstStyle/>
          <a:p>
            <a:r>
              <a:rPr lang="en-CA" dirty="0"/>
              <a:t>Datacenter Backup</a:t>
            </a:r>
          </a:p>
        </p:txBody>
      </p:sp>
      <p:sp>
        <p:nvSpPr>
          <p:cNvPr id="3" name="Content Placeholder 2">
            <a:extLst>
              <a:ext uri="{FF2B5EF4-FFF2-40B4-BE49-F238E27FC236}">
                <a16:creationId xmlns:a16="http://schemas.microsoft.com/office/drawing/2014/main" id="{0D92CC83-51F0-4290-8B6B-7322438832C4}"/>
              </a:ext>
            </a:extLst>
          </p:cNvPr>
          <p:cNvSpPr>
            <a:spLocks noGrp="1"/>
          </p:cNvSpPr>
          <p:nvPr>
            <p:ph sz="half" idx="1"/>
          </p:nvPr>
        </p:nvSpPr>
        <p:spPr>
          <a:xfrm>
            <a:off x="497123" y="1825625"/>
            <a:ext cx="5346032" cy="4351338"/>
          </a:xfrm>
        </p:spPr>
        <p:txBody>
          <a:bodyPr>
            <a:normAutofit lnSpcReduction="10000"/>
          </a:bodyPr>
          <a:lstStyle/>
          <a:p>
            <a:r>
              <a:rPr lang="en-CA" dirty="0"/>
              <a:t>Requirement:</a:t>
            </a:r>
          </a:p>
          <a:p>
            <a:pPr lvl="1"/>
            <a:r>
              <a:rPr lang="en-CA" dirty="0"/>
              <a:t>48 hours of backup power with 99.999% reliability</a:t>
            </a:r>
          </a:p>
          <a:p>
            <a:pPr lvl="1"/>
            <a:endParaRPr lang="en-CA" dirty="0"/>
          </a:p>
          <a:p>
            <a:r>
              <a:rPr lang="en-CA" dirty="0"/>
              <a:t>Issues with Diesel Generators:</a:t>
            </a:r>
          </a:p>
          <a:p>
            <a:pPr lvl="1"/>
            <a:r>
              <a:rPr lang="en-CA" dirty="0"/>
              <a:t>Noisy</a:t>
            </a:r>
          </a:p>
          <a:p>
            <a:pPr lvl="1"/>
            <a:r>
              <a:rPr lang="en-CA" dirty="0"/>
              <a:t>Polluting</a:t>
            </a:r>
          </a:p>
          <a:p>
            <a:pPr lvl="1"/>
            <a:r>
              <a:rPr lang="en-CA" dirty="0"/>
              <a:t>Difficult to site due to air quality permitting</a:t>
            </a:r>
          </a:p>
          <a:p>
            <a:pPr lvl="1"/>
            <a:r>
              <a:rPr lang="en-CA" dirty="0"/>
              <a:t>Inhibits growth</a:t>
            </a:r>
          </a:p>
        </p:txBody>
      </p:sp>
      <p:pic>
        <p:nvPicPr>
          <p:cNvPr id="1026" name="Picture 2" descr="rendered image of interior of a data center">
            <a:extLst>
              <a:ext uri="{FF2B5EF4-FFF2-40B4-BE49-F238E27FC236}">
                <a16:creationId xmlns:a16="http://schemas.microsoft.com/office/drawing/2014/main" id="{BF3F0190-38D6-460B-8559-854F03B43A6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70418" y="1939883"/>
            <a:ext cx="6184232" cy="4122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4445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67340-F69E-4679-9F2A-9F7F92A00157}"/>
              </a:ext>
            </a:extLst>
          </p:cNvPr>
          <p:cNvSpPr>
            <a:spLocks noGrp="1"/>
          </p:cNvSpPr>
          <p:nvPr>
            <p:ph type="title"/>
          </p:nvPr>
        </p:nvSpPr>
        <p:spPr>
          <a:xfrm>
            <a:off x="2329314" y="184954"/>
            <a:ext cx="9024486" cy="1079954"/>
          </a:xfrm>
        </p:spPr>
        <p:txBody>
          <a:bodyPr/>
          <a:lstStyle/>
          <a:p>
            <a:r>
              <a:rPr lang="en-CA" dirty="0"/>
              <a:t>1.1 MW Fuel Cell Power Generator for Toyota</a:t>
            </a:r>
          </a:p>
        </p:txBody>
      </p:sp>
      <p:sp>
        <p:nvSpPr>
          <p:cNvPr id="3" name="Content Placeholder 2">
            <a:extLst>
              <a:ext uri="{FF2B5EF4-FFF2-40B4-BE49-F238E27FC236}">
                <a16:creationId xmlns:a16="http://schemas.microsoft.com/office/drawing/2014/main" id="{14F1C9E1-5845-4BD4-9C47-F123FE95F212}"/>
              </a:ext>
            </a:extLst>
          </p:cNvPr>
          <p:cNvSpPr>
            <a:spLocks noGrp="1"/>
          </p:cNvSpPr>
          <p:nvPr>
            <p:ph sz="half" idx="1"/>
          </p:nvPr>
        </p:nvSpPr>
        <p:spPr>
          <a:xfrm>
            <a:off x="673768" y="1825625"/>
            <a:ext cx="6489032" cy="4351338"/>
          </a:xfrm>
        </p:spPr>
        <p:txBody>
          <a:bodyPr>
            <a:normAutofit/>
          </a:bodyPr>
          <a:lstStyle/>
          <a:p>
            <a:r>
              <a:rPr lang="en-CA" dirty="0"/>
              <a:t>1.1 MW ClearGen™ I fuel cell power generator at Toyota's U.S. headquarters in Torrance, California</a:t>
            </a:r>
          </a:p>
          <a:p>
            <a:r>
              <a:rPr lang="en-CA" dirty="0"/>
              <a:t>Fuel cell power generator utilized hydrogen produced by steam-reformation and supplied via pipeline</a:t>
            </a:r>
          </a:p>
          <a:p>
            <a:r>
              <a:rPr lang="en-CA" dirty="0"/>
              <a:t>Fuel cell power generator enabled Toyota to satisfy its peak and mid-peak power needs.</a:t>
            </a:r>
          </a:p>
        </p:txBody>
      </p:sp>
      <p:pic>
        <p:nvPicPr>
          <p:cNvPr id="6" name="Picture 5" descr="photograph of the 1.1 MW ClearGen™ I fuel cell power generator installed at Toyota's U.S. headquarters in Torrance, California&#10;">
            <a:extLst>
              <a:ext uri="{FF2B5EF4-FFF2-40B4-BE49-F238E27FC236}">
                <a16:creationId xmlns:a16="http://schemas.microsoft.com/office/drawing/2014/main" id="{E54C5FD3-BF77-4BAF-9291-66B9E5012379}"/>
              </a:ext>
              <a:ext uri="{C183D7F6-B498-43B3-948B-1728B52AA6E4}">
                <adec:decorative xmlns:adec="http://schemas.microsoft.com/office/drawing/2017/decorative" val="0"/>
              </a:ext>
            </a:extLst>
          </p:cNvPr>
          <p:cNvPicPr/>
          <p:nvPr/>
        </p:nvPicPr>
        <p:blipFill rotWithShape="1">
          <a:blip r:embed="rId3" cstate="email">
            <a:extLst>
              <a:ext uri="{28A0092B-C50C-407E-A947-70E740481C1C}">
                <a14:useLocalDpi xmlns:a14="http://schemas.microsoft.com/office/drawing/2010/main"/>
              </a:ext>
            </a:extLst>
          </a:blip>
          <a:srcRect/>
          <a:stretch/>
        </p:blipFill>
        <p:spPr>
          <a:xfrm>
            <a:off x="7431267" y="1916496"/>
            <a:ext cx="4760733" cy="3025007"/>
          </a:xfrm>
          <a:prstGeom prst="rect">
            <a:avLst/>
          </a:prstGeom>
        </p:spPr>
      </p:pic>
      <p:sp>
        <p:nvSpPr>
          <p:cNvPr id="4" name="Rectangle 3">
            <a:extLst>
              <a:ext uri="{FF2B5EF4-FFF2-40B4-BE49-F238E27FC236}">
                <a16:creationId xmlns:a16="http://schemas.microsoft.com/office/drawing/2014/main" id="{ADD37D1F-62F5-4143-9152-928229496143}"/>
              </a:ext>
            </a:extLst>
          </p:cNvPr>
          <p:cNvSpPr/>
          <p:nvPr/>
        </p:nvSpPr>
        <p:spPr>
          <a:xfrm>
            <a:off x="7859382" y="5131426"/>
            <a:ext cx="3494418" cy="461665"/>
          </a:xfrm>
          <a:prstGeom prst="rect">
            <a:avLst/>
          </a:prstGeom>
        </p:spPr>
        <p:txBody>
          <a:bodyPr wrap="none">
            <a:spAutoFit/>
          </a:bodyPr>
          <a:lstStyle/>
          <a:p>
            <a:r>
              <a:rPr lang="en-CA" sz="2400" b="1" dirty="0"/>
              <a:t>Cleargen-I at Torrance HQ</a:t>
            </a:r>
          </a:p>
        </p:txBody>
      </p:sp>
    </p:spTree>
    <p:extLst>
      <p:ext uri="{BB962C8B-B14F-4D97-AF65-F5344CB8AC3E}">
        <p14:creationId xmlns:p14="http://schemas.microsoft.com/office/powerpoint/2010/main" val="2997463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1 MW Fuel Cell Power Generator for HDF, Martinique">
            <a:extLst>
              <a:ext uri="{FF2B5EF4-FFF2-40B4-BE49-F238E27FC236}">
                <a16:creationId xmlns:a16="http://schemas.microsoft.com/office/drawing/2014/main" id="{3F267340-F69E-4679-9F2A-9F7F92A00157}"/>
              </a:ext>
            </a:extLst>
          </p:cNvPr>
          <p:cNvSpPr>
            <a:spLocks noGrp="1"/>
          </p:cNvSpPr>
          <p:nvPr>
            <p:ph type="title"/>
          </p:nvPr>
        </p:nvSpPr>
        <p:spPr/>
        <p:txBody>
          <a:bodyPr/>
          <a:lstStyle/>
          <a:p>
            <a:r>
              <a:rPr lang="en-CA" dirty="0"/>
              <a:t>1 MW Fuel Cell Power Generator for HDF, Martinique</a:t>
            </a:r>
          </a:p>
        </p:txBody>
      </p:sp>
      <p:sp>
        <p:nvSpPr>
          <p:cNvPr id="3" name="Content Placeholder 2">
            <a:extLst>
              <a:ext uri="{FF2B5EF4-FFF2-40B4-BE49-F238E27FC236}">
                <a16:creationId xmlns:a16="http://schemas.microsoft.com/office/drawing/2014/main" id="{14F1C9E1-5845-4BD4-9C47-F123FE95F212}"/>
              </a:ext>
            </a:extLst>
          </p:cNvPr>
          <p:cNvSpPr>
            <a:spLocks noGrp="1"/>
          </p:cNvSpPr>
          <p:nvPr>
            <p:ph sz="half" idx="1"/>
          </p:nvPr>
        </p:nvSpPr>
        <p:spPr>
          <a:xfrm>
            <a:off x="426118" y="1547839"/>
            <a:ext cx="4891214" cy="5195861"/>
          </a:xfrm>
        </p:spPr>
        <p:txBody>
          <a:bodyPr>
            <a:normAutofit lnSpcReduction="10000"/>
          </a:bodyPr>
          <a:lstStyle/>
          <a:p>
            <a:r>
              <a:rPr lang="en-CA" dirty="0"/>
              <a:t>Production of electricity from hydrogen co-produced at the SARA refinery in Martinique</a:t>
            </a:r>
          </a:p>
          <a:p>
            <a:r>
              <a:rPr lang="en-CA" dirty="0" err="1"/>
              <a:t>ClearGen™I</a:t>
            </a:r>
            <a:r>
              <a:rPr lang="en-CA" dirty="0"/>
              <a:t> housed in 40-foot container </a:t>
            </a:r>
          </a:p>
          <a:p>
            <a:r>
              <a:rPr lang="en-CA" dirty="0"/>
              <a:t>PPA with local grid operator Follows European and French regulations, as well as high standards of oil &amp; gas sector</a:t>
            </a:r>
          </a:p>
          <a:p>
            <a:r>
              <a:rPr lang="en-CA" dirty="0"/>
              <a:t>Adapted to withstand hurricanes and earthquakes</a:t>
            </a:r>
          </a:p>
        </p:txBody>
      </p:sp>
      <p:sp>
        <p:nvSpPr>
          <p:cNvPr id="4" name="Rectangle 3">
            <a:extLst>
              <a:ext uri="{FF2B5EF4-FFF2-40B4-BE49-F238E27FC236}">
                <a16:creationId xmlns:a16="http://schemas.microsoft.com/office/drawing/2014/main" id="{9FC4FE78-94A3-461B-A7E3-871C48BDF677}"/>
              </a:ext>
            </a:extLst>
          </p:cNvPr>
          <p:cNvSpPr/>
          <p:nvPr/>
        </p:nvSpPr>
        <p:spPr>
          <a:xfrm>
            <a:off x="6841557" y="5527212"/>
            <a:ext cx="3163815" cy="461665"/>
          </a:xfrm>
          <a:prstGeom prst="rect">
            <a:avLst/>
          </a:prstGeom>
        </p:spPr>
        <p:txBody>
          <a:bodyPr wrap="none">
            <a:spAutoFit/>
          </a:bodyPr>
          <a:lstStyle/>
          <a:p>
            <a:r>
              <a:rPr lang="en-CA" sz="2400" dirty="0"/>
              <a:t>1 MW FC in Martinique</a:t>
            </a:r>
          </a:p>
        </p:txBody>
      </p:sp>
      <p:pic>
        <p:nvPicPr>
          <p:cNvPr id="5" name="Picture 4" descr="Photograph of the 1MW Fuel Cell at the SARA refinery in Martinique">
            <a:extLst>
              <a:ext uri="{FF2B5EF4-FFF2-40B4-BE49-F238E27FC236}">
                <a16:creationId xmlns:a16="http://schemas.microsoft.com/office/drawing/2014/main" id="{19107D3E-911D-4A85-A9D3-C94D1D59BEDA}"/>
              </a:ext>
            </a:extLst>
          </p:cNvPr>
          <p:cNvPicPr>
            <a:picLocks noChangeAspect="1"/>
          </p:cNvPicPr>
          <p:nvPr/>
        </p:nvPicPr>
        <p:blipFill>
          <a:blip r:embed="rId3"/>
          <a:stretch>
            <a:fillRect/>
          </a:stretch>
        </p:blipFill>
        <p:spPr>
          <a:xfrm>
            <a:off x="5353050" y="1929293"/>
            <a:ext cx="6838950" cy="3314700"/>
          </a:xfrm>
          <a:prstGeom prst="rect">
            <a:avLst/>
          </a:prstGeom>
        </p:spPr>
      </p:pic>
    </p:spTree>
    <p:extLst>
      <p:ext uri="{BB962C8B-B14F-4D97-AF65-F5344CB8AC3E}">
        <p14:creationId xmlns:p14="http://schemas.microsoft.com/office/powerpoint/2010/main" val="1339005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67340-F69E-4679-9F2A-9F7F92A00157}"/>
              </a:ext>
            </a:extLst>
          </p:cNvPr>
          <p:cNvSpPr>
            <a:spLocks noGrp="1"/>
          </p:cNvSpPr>
          <p:nvPr>
            <p:ph type="title"/>
          </p:nvPr>
        </p:nvSpPr>
        <p:spPr/>
        <p:txBody>
          <a:bodyPr/>
          <a:lstStyle/>
          <a:p>
            <a:r>
              <a:rPr lang="en-CA" dirty="0"/>
              <a:t>ClearGen™ II 1.5 MW Fuel Cell Power Generator</a:t>
            </a:r>
          </a:p>
        </p:txBody>
      </p:sp>
      <p:sp>
        <p:nvSpPr>
          <p:cNvPr id="3" name="Content Placeholder 2">
            <a:extLst>
              <a:ext uri="{FF2B5EF4-FFF2-40B4-BE49-F238E27FC236}">
                <a16:creationId xmlns:a16="http://schemas.microsoft.com/office/drawing/2014/main" id="{14F1C9E1-5845-4BD4-9C47-F123FE95F212}"/>
              </a:ext>
            </a:extLst>
          </p:cNvPr>
          <p:cNvSpPr>
            <a:spLocks noGrp="1"/>
          </p:cNvSpPr>
          <p:nvPr>
            <p:ph sz="half" idx="1"/>
          </p:nvPr>
        </p:nvSpPr>
        <p:spPr>
          <a:xfrm>
            <a:off x="673768" y="1825625"/>
            <a:ext cx="5346032" cy="4825206"/>
          </a:xfrm>
        </p:spPr>
        <p:txBody>
          <a:bodyPr>
            <a:normAutofit fontScale="92500"/>
          </a:bodyPr>
          <a:lstStyle/>
          <a:p>
            <a:r>
              <a:rPr lang="en-CA" dirty="0"/>
              <a:t>1.5 MW fuel cell system installed in a single  40’ ISO container </a:t>
            </a:r>
          </a:p>
          <a:p>
            <a:r>
              <a:rPr lang="en-CA" dirty="0"/>
              <a:t>Fuel cell stacks, balance of plant, power conditioning (PCS) and cooling system are included </a:t>
            </a:r>
          </a:p>
          <a:p>
            <a:r>
              <a:rPr lang="en-CA" dirty="0"/>
              <a:t>Radiators and PCS are in separate boxes</a:t>
            </a:r>
          </a:p>
          <a:p>
            <a:r>
              <a:rPr lang="en-CA" dirty="0"/>
              <a:t>Designed and certified to stationary fuel cell power generator requirements as per EU and CSA standards</a:t>
            </a:r>
          </a:p>
        </p:txBody>
      </p:sp>
      <p:sp>
        <p:nvSpPr>
          <p:cNvPr id="4" name="Rectangle 3">
            <a:extLst>
              <a:ext uri="{FF2B5EF4-FFF2-40B4-BE49-F238E27FC236}">
                <a16:creationId xmlns:a16="http://schemas.microsoft.com/office/drawing/2014/main" id="{34379263-52CB-4EC2-A623-4ADFA49BCC53}"/>
              </a:ext>
            </a:extLst>
          </p:cNvPr>
          <p:cNvSpPr/>
          <p:nvPr/>
        </p:nvSpPr>
        <p:spPr>
          <a:xfrm>
            <a:off x="7404676" y="5463530"/>
            <a:ext cx="3023072" cy="461665"/>
          </a:xfrm>
          <a:prstGeom prst="rect">
            <a:avLst/>
          </a:prstGeom>
        </p:spPr>
        <p:txBody>
          <a:bodyPr wrap="none">
            <a:spAutoFit/>
          </a:bodyPr>
          <a:lstStyle/>
          <a:p>
            <a:r>
              <a:rPr lang="en-CA" sz="2400" b="1" dirty="0"/>
              <a:t>ClearGen™ II 1.5 MW </a:t>
            </a:r>
          </a:p>
        </p:txBody>
      </p:sp>
      <p:pic>
        <p:nvPicPr>
          <p:cNvPr id="7" name="Picture 3" descr="Rendered image showing a Ballard ClearGen II 1.5MW fuel cell system">
            <a:extLst>
              <a:ext uri="{FF2B5EF4-FFF2-40B4-BE49-F238E27FC236}">
                <a16:creationId xmlns:a16="http://schemas.microsoft.com/office/drawing/2014/main" id="{5D6C4FF2-EDF7-48E4-AD40-9588C3DA71C8}"/>
              </a:ext>
              <a:ext uri="{C183D7F6-B498-43B3-948B-1728B52AA6E4}">
                <adec:decorative xmlns:adec="http://schemas.microsoft.com/office/drawing/2017/decorative" val="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598462" y="1920693"/>
            <a:ext cx="5346032" cy="3773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7578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1534C58-23FF-425D-B263-B37A35E90E54}"/>
              </a:ext>
            </a:extLst>
          </p:cNvPr>
          <p:cNvSpPr>
            <a:spLocks noGrp="1"/>
          </p:cNvSpPr>
          <p:nvPr>
            <p:ph type="title"/>
          </p:nvPr>
        </p:nvSpPr>
        <p:spPr>
          <a:xfrm>
            <a:off x="2322213" y="497386"/>
            <a:ext cx="6575214" cy="724458"/>
          </a:xfrm>
        </p:spPr>
        <p:txBody>
          <a:bodyPr anchor="ctr">
            <a:normAutofit/>
          </a:bodyPr>
          <a:lstStyle/>
          <a:p>
            <a:r>
              <a:rPr lang="en-CA" dirty="0">
                <a:solidFill>
                  <a:srgbClr val="0070C0"/>
                </a:solidFill>
              </a:rPr>
              <a:t>FCwave</a:t>
            </a:r>
            <a:r>
              <a:rPr lang="en-CA" dirty="0"/>
              <a:t> ™</a:t>
            </a:r>
            <a:r>
              <a:rPr lang="en-CA" dirty="0">
                <a:solidFill>
                  <a:srgbClr val="0070C0"/>
                </a:solidFill>
              </a:rPr>
              <a:t>  200 KW</a:t>
            </a:r>
          </a:p>
        </p:txBody>
      </p:sp>
      <p:sp>
        <p:nvSpPr>
          <p:cNvPr id="6" name="Text Placeholder 2">
            <a:extLst>
              <a:ext uri="{FF2B5EF4-FFF2-40B4-BE49-F238E27FC236}">
                <a16:creationId xmlns:a16="http://schemas.microsoft.com/office/drawing/2014/main" id="{60EDDDF8-5686-4F66-869F-FB06E7CB06A0}"/>
              </a:ext>
            </a:extLst>
          </p:cNvPr>
          <p:cNvSpPr txBox="1">
            <a:spLocks/>
          </p:cNvSpPr>
          <p:nvPr/>
        </p:nvSpPr>
        <p:spPr>
          <a:xfrm>
            <a:off x="789745" y="1767593"/>
            <a:ext cx="7787642" cy="4891725"/>
          </a:xfrm>
          <a:prstGeom prst="rect">
            <a:avLst/>
          </a:prstGeom>
        </p:spPr>
        <p:txBody>
          <a:bodyPr>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CA" dirty="0"/>
              <a:t>200 KW fuel cell power generator installed in a single cabinet</a:t>
            </a:r>
          </a:p>
          <a:p>
            <a:r>
              <a:rPr lang="en-CA" dirty="0"/>
              <a:t>Fuel cell stacks, </a:t>
            </a:r>
            <a:r>
              <a:rPr lang="en-CA" dirty="0" err="1"/>
              <a:t>BoP</a:t>
            </a:r>
            <a:r>
              <a:rPr lang="en-CA" dirty="0"/>
              <a:t> , Power conditioning (PCS)  and Cooling system are included </a:t>
            </a:r>
          </a:p>
          <a:p>
            <a:r>
              <a:rPr lang="en-CA" dirty="0"/>
              <a:t>Radiators and PCS are in separate boxes</a:t>
            </a:r>
          </a:p>
          <a:p>
            <a:r>
              <a:rPr lang="en-CA" dirty="0"/>
              <a:t>Designed and certified to stationary fuel cell power generator requirements as per EU and CSA standards</a:t>
            </a:r>
          </a:p>
          <a:p>
            <a:pPr>
              <a:lnSpc>
                <a:spcPct val="100000"/>
              </a:lnSpc>
            </a:pPr>
            <a:endParaRPr lang="en-CA" sz="2000" dirty="0">
              <a:solidFill>
                <a:srgbClr val="0070C0"/>
              </a:solidFill>
            </a:endParaRPr>
          </a:p>
        </p:txBody>
      </p:sp>
      <p:sp>
        <p:nvSpPr>
          <p:cNvPr id="7" name="Rectangle 6">
            <a:extLst>
              <a:ext uri="{FF2B5EF4-FFF2-40B4-BE49-F238E27FC236}">
                <a16:creationId xmlns:a16="http://schemas.microsoft.com/office/drawing/2014/main" id="{02D635E9-7651-4A19-9DC8-78F95ADF07EC}"/>
              </a:ext>
            </a:extLst>
          </p:cNvPr>
          <p:cNvSpPr/>
          <p:nvPr/>
        </p:nvSpPr>
        <p:spPr>
          <a:xfrm>
            <a:off x="9592316" y="5050304"/>
            <a:ext cx="1413391" cy="369332"/>
          </a:xfrm>
          <a:prstGeom prst="rect">
            <a:avLst/>
          </a:prstGeom>
        </p:spPr>
        <p:txBody>
          <a:bodyPr wrap="square">
            <a:spAutoFit/>
          </a:bodyPr>
          <a:lstStyle/>
          <a:p>
            <a:r>
              <a:rPr lang="en-CA" dirty="0">
                <a:solidFill>
                  <a:srgbClr val="0070C0"/>
                </a:solidFill>
              </a:rPr>
              <a:t>200 KW FC </a:t>
            </a:r>
            <a:endParaRPr lang="en-CA" dirty="0"/>
          </a:p>
        </p:txBody>
      </p:sp>
      <p:pic>
        <p:nvPicPr>
          <p:cNvPr id="8" name="Picture 7" descr="Photograph of the industrial enclosure containing a Ballard FCwave 200kW Fuel Cell system">
            <a:extLst>
              <a:ext uri="{FF2B5EF4-FFF2-40B4-BE49-F238E27FC236}">
                <a16:creationId xmlns:a16="http://schemas.microsoft.com/office/drawing/2014/main" id="{79A99A26-0D3D-44AD-9C15-F424B5457175}"/>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9073174" y="1372667"/>
            <a:ext cx="2451677" cy="3488698"/>
          </a:xfrm>
          <a:prstGeom prst="rect">
            <a:avLst/>
          </a:prstGeom>
          <a:noFill/>
          <a:ln>
            <a:noFill/>
          </a:ln>
        </p:spPr>
      </p:pic>
    </p:spTree>
    <p:extLst>
      <p:ext uri="{BB962C8B-B14F-4D97-AF65-F5344CB8AC3E}">
        <p14:creationId xmlns:p14="http://schemas.microsoft.com/office/powerpoint/2010/main" val="918494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EB553-16FD-4EF3-9EF2-CDC57FFE7A3D}"/>
              </a:ext>
            </a:extLst>
          </p:cNvPr>
          <p:cNvSpPr>
            <a:spLocks noGrp="1"/>
          </p:cNvSpPr>
          <p:nvPr>
            <p:ph type="title"/>
          </p:nvPr>
        </p:nvSpPr>
        <p:spPr>
          <a:xfrm>
            <a:off x="2240982" y="330633"/>
            <a:ext cx="9024486" cy="1079954"/>
          </a:xfrm>
        </p:spPr>
        <p:txBody>
          <a:bodyPr/>
          <a:lstStyle/>
          <a:p>
            <a:r>
              <a:rPr lang="en-CA" dirty="0">
                <a:solidFill>
                  <a:srgbClr val="097EA6"/>
                </a:solidFill>
              </a:rPr>
              <a:t>ClearGen™ II </a:t>
            </a:r>
            <a:r>
              <a:rPr lang="en-CA" dirty="0">
                <a:solidFill>
                  <a:srgbClr val="0070C0"/>
                </a:solidFill>
              </a:rPr>
              <a:t>0.4 to 1.0 MW</a:t>
            </a:r>
            <a:endParaRPr lang="en-CA" dirty="0"/>
          </a:p>
        </p:txBody>
      </p:sp>
      <p:sp>
        <p:nvSpPr>
          <p:cNvPr id="5" name="Text Placeholder 2">
            <a:extLst>
              <a:ext uri="{FF2B5EF4-FFF2-40B4-BE49-F238E27FC236}">
                <a16:creationId xmlns:a16="http://schemas.microsoft.com/office/drawing/2014/main" id="{C5E8FF69-EE96-4913-95BC-47BF3613A906}"/>
              </a:ext>
            </a:extLst>
          </p:cNvPr>
          <p:cNvSpPr txBox="1">
            <a:spLocks/>
          </p:cNvSpPr>
          <p:nvPr/>
        </p:nvSpPr>
        <p:spPr>
          <a:xfrm>
            <a:off x="483922" y="1658752"/>
            <a:ext cx="6640778" cy="4891725"/>
          </a:xfrm>
          <a:prstGeom prst="rect">
            <a:avLst/>
          </a:prstGeom>
        </p:spPr>
        <p:txBody>
          <a:bodyPr>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CA" dirty="0"/>
              <a:t>Multiple FCwave installed in a single  20’ ISO container </a:t>
            </a:r>
          </a:p>
          <a:p>
            <a:r>
              <a:rPr lang="en-CA" dirty="0"/>
              <a:t>Up to 5 </a:t>
            </a:r>
            <a:r>
              <a:rPr lang="en-CA" dirty="0" err="1"/>
              <a:t>FCwave</a:t>
            </a:r>
            <a:r>
              <a:rPr lang="en-CA" dirty="0"/>
              <a:t> units </a:t>
            </a:r>
          </a:p>
          <a:p>
            <a:r>
              <a:rPr lang="en-CA" dirty="0"/>
              <a:t>Fuel cell stacks, </a:t>
            </a:r>
            <a:r>
              <a:rPr lang="en-CA" dirty="0" err="1"/>
              <a:t>BoP</a:t>
            </a:r>
            <a:r>
              <a:rPr lang="en-CA" dirty="0"/>
              <a:t> , Power conditioning (PCS)  and Cooling system are included </a:t>
            </a:r>
          </a:p>
          <a:p>
            <a:r>
              <a:rPr lang="en-CA" dirty="0"/>
              <a:t>Radiators and fan sets are external </a:t>
            </a:r>
          </a:p>
          <a:p>
            <a:r>
              <a:rPr lang="en-CA" dirty="0"/>
              <a:t>Designed and certified to stationary fuel cell power generator requirements as per EU and CSA standards</a:t>
            </a:r>
          </a:p>
          <a:p>
            <a:pPr>
              <a:lnSpc>
                <a:spcPct val="100000"/>
              </a:lnSpc>
            </a:pPr>
            <a:endParaRPr lang="en-CA" sz="2000" dirty="0">
              <a:solidFill>
                <a:srgbClr val="0070C0"/>
              </a:solidFill>
            </a:endParaRPr>
          </a:p>
        </p:txBody>
      </p:sp>
      <p:pic>
        <p:nvPicPr>
          <p:cNvPr id="9" name="Picture 8" descr="Rendered image showing multiple Ballard FCwave 200kW Fuel Cell systems connected in parallel.">
            <a:extLst>
              <a:ext uri="{FF2B5EF4-FFF2-40B4-BE49-F238E27FC236}">
                <a16:creationId xmlns:a16="http://schemas.microsoft.com/office/drawing/2014/main" id="{089B41A3-7C2C-4E47-89A9-49BE533315A6}"/>
              </a:ext>
            </a:extLst>
          </p:cNvPr>
          <p:cNvPicPr>
            <a:picLocks noChangeAspect="1"/>
          </p:cNvPicPr>
          <p:nvPr/>
        </p:nvPicPr>
        <p:blipFill>
          <a:blip r:embed="rId3"/>
          <a:stretch>
            <a:fillRect/>
          </a:stretch>
        </p:blipFill>
        <p:spPr>
          <a:xfrm>
            <a:off x="7812700" y="578850"/>
            <a:ext cx="3682303" cy="2688569"/>
          </a:xfrm>
          <a:prstGeom prst="rect">
            <a:avLst/>
          </a:prstGeom>
        </p:spPr>
      </p:pic>
      <p:pic>
        <p:nvPicPr>
          <p:cNvPr id="12" name="Picture 11" descr="Rendered image of a containerized 0.6MW FCwave Fuel Cell system configuration.">
            <a:extLst>
              <a:ext uri="{FF2B5EF4-FFF2-40B4-BE49-F238E27FC236}">
                <a16:creationId xmlns:a16="http://schemas.microsoft.com/office/drawing/2014/main" id="{A5F54CD8-D299-4E9D-AB0E-764E227308B5}"/>
              </a:ext>
            </a:extLst>
          </p:cNvPr>
          <p:cNvPicPr>
            <a:picLocks noChangeAspect="1"/>
          </p:cNvPicPr>
          <p:nvPr/>
        </p:nvPicPr>
        <p:blipFill>
          <a:blip r:embed="rId4"/>
          <a:stretch>
            <a:fillRect/>
          </a:stretch>
        </p:blipFill>
        <p:spPr>
          <a:xfrm>
            <a:off x="7510921" y="3401268"/>
            <a:ext cx="4285859" cy="3456732"/>
          </a:xfrm>
          <a:prstGeom prst="rect">
            <a:avLst/>
          </a:prstGeom>
        </p:spPr>
      </p:pic>
    </p:spTree>
    <p:extLst>
      <p:ext uri="{BB962C8B-B14F-4D97-AF65-F5344CB8AC3E}">
        <p14:creationId xmlns:p14="http://schemas.microsoft.com/office/powerpoint/2010/main" val="2602219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E8B83-CFA9-4C66-ACB4-D7078D64B074}"/>
              </a:ext>
            </a:extLst>
          </p:cNvPr>
          <p:cNvSpPr>
            <a:spLocks noGrp="1"/>
          </p:cNvSpPr>
          <p:nvPr>
            <p:ph type="title"/>
          </p:nvPr>
        </p:nvSpPr>
        <p:spPr>
          <a:xfrm>
            <a:off x="2261936" y="198522"/>
            <a:ext cx="9109893" cy="1079954"/>
          </a:xfrm>
        </p:spPr>
        <p:txBody>
          <a:bodyPr/>
          <a:lstStyle/>
          <a:p>
            <a:pPr algn="l"/>
            <a:r>
              <a:rPr lang="en-CA" dirty="0"/>
              <a:t>Ballard </a:t>
            </a:r>
            <a:r>
              <a:rPr lang="en-CA" dirty="0" err="1"/>
              <a:t>ClearGen</a:t>
            </a:r>
            <a:r>
              <a:rPr lang="en-CA" dirty="0"/>
              <a:t>™ II Fuel Cell Power Generator</a:t>
            </a:r>
            <a:br>
              <a:rPr lang="en-CA" dirty="0"/>
            </a:br>
            <a:r>
              <a:rPr lang="en-CA" dirty="0"/>
              <a:t>vs. Cummins QSK-60 Diesel Genset</a:t>
            </a:r>
          </a:p>
        </p:txBody>
      </p:sp>
      <p:sp>
        <p:nvSpPr>
          <p:cNvPr id="5" name="TextBox 4">
            <a:extLst>
              <a:ext uri="{FF2B5EF4-FFF2-40B4-BE49-F238E27FC236}">
                <a16:creationId xmlns:a16="http://schemas.microsoft.com/office/drawing/2014/main" id="{9ED31A21-37E0-4351-8DB5-B49D74322A8B}"/>
              </a:ext>
            </a:extLst>
          </p:cNvPr>
          <p:cNvSpPr txBox="1"/>
          <p:nvPr/>
        </p:nvSpPr>
        <p:spPr>
          <a:xfrm>
            <a:off x="655319" y="1855087"/>
            <a:ext cx="4033911" cy="393954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srgbClr val="626469"/>
                </a:solidFill>
                <a:effectLst/>
                <a:uLnTx/>
                <a:uFillTx/>
                <a:ea typeface="ＭＳ Ｐゴシック" charset="-128"/>
                <a:cs typeface="Arial" pitchFamily="34" charset="0"/>
              </a:rPr>
              <a:t>Key Assumptions</a:t>
            </a:r>
            <a:br>
              <a:rPr kumimoji="0" lang="en-AU" sz="1200" b="1" i="0" u="none" strike="noStrike" kern="1200" cap="none" spc="0" normalizeH="0" baseline="0" noProof="0" dirty="0">
                <a:ln>
                  <a:noFill/>
                </a:ln>
                <a:solidFill>
                  <a:srgbClr val="626469"/>
                </a:solidFill>
                <a:effectLst/>
                <a:uLnTx/>
                <a:uFillTx/>
                <a:ea typeface="ＭＳ Ｐゴシック" charset="-128"/>
                <a:cs typeface="Arial" pitchFamily="34" charset="0"/>
              </a:rPr>
            </a:br>
            <a:endParaRPr kumimoji="0" lang="en-AU" sz="1200" b="1" i="0" u="none" strike="noStrike" kern="1200" cap="none" spc="0" normalizeH="0" baseline="0" noProof="0" dirty="0">
              <a:ln>
                <a:noFill/>
              </a:ln>
              <a:solidFill>
                <a:srgbClr val="626469"/>
              </a:solidFill>
              <a:effectLst/>
              <a:uLnTx/>
              <a:uFillTx/>
              <a:ea typeface="ＭＳ Ｐゴシック" charset="-128"/>
              <a:cs typeface="Arial"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lphaUcPeriod"/>
              <a:tabLst/>
              <a:defRPr/>
            </a:pPr>
            <a:r>
              <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rPr>
              <a:t>Capital</a:t>
            </a:r>
          </a:p>
          <a:p>
            <a:pPr marL="539750" lvl="1" indent="-228600">
              <a:buFont typeface="Arial" panose="020B0604020202020204" pitchFamily="34" charset="0"/>
              <a:buChar char="•"/>
              <a:defRPr/>
            </a:pPr>
            <a:r>
              <a:rPr lang="en-AU" sz="1400" dirty="0">
                <a:solidFill>
                  <a:srgbClr val="626469"/>
                </a:solidFill>
                <a:ea typeface="ＭＳ Ｐゴシック" charset="-128"/>
                <a:cs typeface="Arial" pitchFamily="34" charset="0"/>
              </a:rPr>
              <a:t>Diesel genset $800K/MW</a:t>
            </a:r>
          </a:p>
          <a:p>
            <a:pPr marL="539750" lvl="1" indent="-228600">
              <a:buFont typeface="Arial" panose="020B0604020202020204" pitchFamily="34" charset="0"/>
              <a:buChar char="•"/>
              <a:defRPr/>
            </a:pPr>
            <a:r>
              <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rPr>
              <a:t>Fuel cell power generator $1500K/MW</a:t>
            </a:r>
          </a:p>
          <a:p>
            <a:pPr marL="539750" lvl="1" indent="-228600">
              <a:buFont typeface="Arial" panose="020B0604020202020204" pitchFamily="34" charset="0"/>
              <a:buChar char="•"/>
              <a:defRPr/>
            </a:pPr>
            <a:r>
              <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rPr>
              <a:t>Hurdle rate 6.5%</a:t>
            </a:r>
          </a:p>
          <a:p>
            <a:pPr marL="539750" lvl="1" indent="-228600">
              <a:buFont typeface="Arial" panose="020B0604020202020204" pitchFamily="34" charset="0"/>
              <a:buChar char="•"/>
              <a:defRPr/>
            </a:pPr>
            <a:r>
              <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rPr>
              <a:t>Term 12 years</a:t>
            </a:r>
          </a:p>
          <a:p>
            <a:pPr marL="539750" lvl="1" indent="-228600">
              <a:buFont typeface="Arial" panose="020B0604020202020204" pitchFamily="34" charset="0"/>
              <a:buChar char="•"/>
              <a:defRPr/>
            </a:pPr>
            <a:r>
              <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rPr>
              <a:t>Escalation 2%</a:t>
            </a:r>
          </a:p>
          <a:p>
            <a:pPr marL="228600" marR="0" lvl="0" indent="-228600" algn="l" defTabSz="914400" rtl="0" eaLnBrk="1" fontAlgn="auto" latinLnBrk="0" hangingPunct="1">
              <a:lnSpc>
                <a:spcPct val="100000"/>
              </a:lnSpc>
              <a:spcBef>
                <a:spcPts val="0"/>
              </a:spcBef>
              <a:spcAft>
                <a:spcPts val="0"/>
              </a:spcAft>
              <a:buClrTx/>
              <a:buSzTx/>
              <a:buFont typeface="+mj-lt"/>
              <a:buAutoNum type="alphaUcPeriod"/>
              <a:tabLst/>
              <a:defRPr/>
            </a:pPr>
            <a:endPar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lphaUcPeriod"/>
              <a:tabLst/>
              <a:defRPr/>
            </a:pPr>
            <a:r>
              <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rPr>
              <a:t>Fixed overhead is equal for both units</a:t>
            </a:r>
          </a:p>
          <a:p>
            <a:pPr marL="228600" marR="0" lvl="0" indent="-228600" algn="l" defTabSz="914400" rtl="0" eaLnBrk="1" fontAlgn="auto" latinLnBrk="0" hangingPunct="1">
              <a:lnSpc>
                <a:spcPct val="100000"/>
              </a:lnSpc>
              <a:spcBef>
                <a:spcPts val="0"/>
              </a:spcBef>
              <a:spcAft>
                <a:spcPts val="0"/>
              </a:spcAft>
              <a:buClrTx/>
              <a:buSzTx/>
              <a:buFont typeface="+mj-lt"/>
              <a:buAutoNum type="alphaUcPeriod"/>
              <a:tabLst/>
              <a:defRPr/>
            </a:pPr>
            <a:endPar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lphaUcPeriod"/>
              <a:tabLst/>
              <a:defRPr/>
            </a:pPr>
            <a:r>
              <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rPr>
              <a:t>Fuel Cost</a:t>
            </a:r>
          </a:p>
          <a:p>
            <a:pPr marL="539750" lvl="1" indent="-228600">
              <a:buFont typeface="Arial" panose="020B0604020202020204" pitchFamily="34" charset="0"/>
              <a:buChar char="•"/>
              <a:defRPr/>
            </a:pPr>
            <a:r>
              <a:rPr lang="en-AU" sz="1400" dirty="0">
                <a:solidFill>
                  <a:srgbClr val="626469"/>
                </a:solidFill>
                <a:ea typeface="ＭＳ Ｐゴシック" charset="-128"/>
                <a:cs typeface="Arial" pitchFamily="34" charset="0"/>
              </a:rPr>
              <a:t>Diesel $0.85/litre </a:t>
            </a:r>
          </a:p>
          <a:p>
            <a:pPr marL="539750" lvl="1" indent="-228600">
              <a:buFont typeface="Arial" panose="020B0604020202020204" pitchFamily="34" charset="0"/>
              <a:buChar char="•"/>
              <a:defRPr/>
            </a:pPr>
            <a:r>
              <a:rPr lang="en-AU" sz="1400" dirty="0">
                <a:solidFill>
                  <a:srgbClr val="626469"/>
                </a:solidFill>
                <a:ea typeface="ＭＳ Ｐゴシック" charset="-128"/>
                <a:cs typeface="Arial" pitchFamily="34" charset="0"/>
              </a:rPr>
              <a:t>Hydrogen $4.0/kg</a:t>
            </a:r>
            <a:endPar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lphaUcPeriod"/>
              <a:tabLst/>
              <a:defRPr/>
            </a:pPr>
            <a:r>
              <a:rPr kumimoji="0" lang="en-AU" sz="1400" b="0" i="0" u="none" strike="noStrike" kern="1200" cap="none" spc="0" normalizeH="0" baseline="0" noProof="0" dirty="0">
                <a:ln>
                  <a:noFill/>
                </a:ln>
                <a:solidFill>
                  <a:srgbClr val="626469"/>
                </a:solidFill>
                <a:effectLst/>
                <a:uLnTx/>
                <a:uFillTx/>
                <a:ea typeface="ＭＳ Ｐゴシック" charset="-128"/>
                <a:cs typeface="Arial" pitchFamily="34" charset="0"/>
              </a:rPr>
              <a:t>Direct Operation and Maintenance Costs</a:t>
            </a:r>
          </a:p>
          <a:p>
            <a:pPr marL="539750" lvl="1" indent="-228600">
              <a:buFont typeface="Arial" panose="020B0604020202020204" pitchFamily="34" charset="0"/>
              <a:buChar char="•"/>
              <a:defRPr/>
            </a:pPr>
            <a:r>
              <a:rPr lang="en-AU" sz="1400" dirty="0">
                <a:solidFill>
                  <a:srgbClr val="626469"/>
                </a:solidFill>
                <a:ea typeface="ＭＳ Ｐゴシック" charset="-128"/>
                <a:cs typeface="Arial" pitchFamily="34" charset="0"/>
              </a:rPr>
              <a:t>Diesel genset $0.04/kWh</a:t>
            </a:r>
          </a:p>
          <a:p>
            <a:pPr marL="539750" lvl="1" indent="-228600">
              <a:buFont typeface="Arial" panose="020B0604020202020204" pitchFamily="34" charset="0"/>
              <a:buChar char="•"/>
              <a:defRPr/>
            </a:pPr>
            <a:r>
              <a:rPr lang="en-AU" sz="1400" dirty="0">
                <a:solidFill>
                  <a:srgbClr val="626469"/>
                </a:solidFill>
                <a:ea typeface="ＭＳ Ｐゴシック" charset="-128"/>
                <a:cs typeface="Arial" pitchFamily="34" charset="0"/>
              </a:rPr>
              <a:t>Fuel cell power generator $0.022/kWh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AU" sz="1200" b="0" i="0" u="none" strike="noStrike" kern="1200" cap="none" spc="0" normalizeH="0" baseline="0" noProof="0" dirty="0">
              <a:ln>
                <a:noFill/>
              </a:ln>
              <a:solidFill>
                <a:srgbClr val="626469"/>
              </a:solidFill>
              <a:effectLst/>
              <a:uLnTx/>
              <a:uFillTx/>
              <a:latin typeface="Arial" pitchFamily="34" charset="0"/>
              <a:ea typeface="ＭＳ Ｐゴシック" charset="-128"/>
              <a:cs typeface="Arial" pitchFamily="34" charset="0"/>
            </a:endParaRPr>
          </a:p>
        </p:txBody>
      </p:sp>
      <p:sp>
        <p:nvSpPr>
          <p:cNvPr id="8" name="Rectangle 7">
            <a:extLst>
              <a:ext uri="{FF2B5EF4-FFF2-40B4-BE49-F238E27FC236}">
                <a16:creationId xmlns:a16="http://schemas.microsoft.com/office/drawing/2014/main" id="{3F35741F-8897-4835-9AAC-0BB3D52AB78B}"/>
              </a:ext>
            </a:extLst>
          </p:cNvPr>
          <p:cNvSpPr/>
          <p:nvPr/>
        </p:nvSpPr>
        <p:spPr>
          <a:xfrm>
            <a:off x="6161299" y="6169901"/>
            <a:ext cx="4994381" cy="461665"/>
          </a:xfrm>
          <a:prstGeom prst="rect">
            <a:avLst/>
          </a:prstGeom>
        </p:spPr>
        <p:txBody>
          <a:bodyPr wrap="none">
            <a:spAutoFit/>
          </a:bodyPr>
          <a:lstStyle/>
          <a:p>
            <a:r>
              <a:rPr lang="en-CA" sz="2400" b="1" dirty="0"/>
              <a:t>LCOE charts of </a:t>
            </a:r>
            <a:r>
              <a:rPr lang="en-CA" sz="2400" b="1" dirty="0" err="1"/>
              <a:t>Cleagen</a:t>
            </a:r>
            <a:r>
              <a:rPr lang="en-CA" sz="2400" b="1" dirty="0"/>
              <a:t> II Vs. QSK-60</a:t>
            </a:r>
          </a:p>
        </p:txBody>
      </p:sp>
      <p:pic>
        <p:nvPicPr>
          <p:cNvPr id="7" name="Picture 6" descr="graph comparing the cost components of the levelized cost of electricity $/kWh from a Ballard fuel cell and from a diesel generator.">
            <a:extLst>
              <a:ext uri="{FF2B5EF4-FFF2-40B4-BE49-F238E27FC236}">
                <a16:creationId xmlns:a16="http://schemas.microsoft.com/office/drawing/2014/main" id="{58D513C9-B141-4CBC-9284-E6A6C98AE167}"/>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5250180" y="1374381"/>
            <a:ext cx="5905500" cy="4813925"/>
          </a:xfrm>
          <a:prstGeom prst="rect">
            <a:avLst/>
          </a:prstGeom>
        </p:spPr>
      </p:pic>
    </p:spTree>
    <p:extLst>
      <p:ext uri="{BB962C8B-B14F-4D97-AF65-F5344CB8AC3E}">
        <p14:creationId xmlns:p14="http://schemas.microsoft.com/office/powerpoint/2010/main" val="2040365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8CA23F2-E4DE-7148-B919-E3DE77FAB0AA}"/>
              </a:ext>
            </a:extLst>
          </p:cNvPr>
          <p:cNvSpPr>
            <a:spLocks noGrp="1"/>
          </p:cNvSpPr>
          <p:nvPr>
            <p:ph type="ctrTitle"/>
          </p:nvPr>
        </p:nvSpPr>
        <p:spPr>
          <a:xfrm>
            <a:off x="6737406" y="1401432"/>
            <a:ext cx="5057030" cy="1255395"/>
          </a:xfrm>
        </p:spPr>
        <p:txBody>
          <a:bodyPr/>
          <a:lstStyle/>
          <a:p>
            <a:r>
              <a:rPr lang="en-US" dirty="0"/>
              <a:t>Thank you</a:t>
            </a:r>
          </a:p>
        </p:txBody>
      </p:sp>
      <p:sp>
        <p:nvSpPr>
          <p:cNvPr id="6" name="Subtitle 5">
            <a:extLst>
              <a:ext uri="{FF2B5EF4-FFF2-40B4-BE49-F238E27FC236}">
                <a16:creationId xmlns:a16="http://schemas.microsoft.com/office/drawing/2014/main" id="{616A906D-7C36-814D-B8CB-AAEC4FB23843}"/>
              </a:ext>
            </a:extLst>
          </p:cNvPr>
          <p:cNvSpPr>
            <a:spLocks noGrp="1"/>
          </p:cNvSpPr>
          <p:nvPr>
            <p:ph type="subTitle" idx="1"/>
          </p:nvPr>
        </p:nvSpPr>
        <p:spPr>
          <a:xfrm>
            <a:off x="6737405" y="2990567"/>
            <a:ext cx="5057031" cy="2640211"/>
          </a:xfrm>
        </p:spPr>
        <p:txBody>
          <a:bodyPr>
            <a:normAutofit/>
          </a:bodyPr>
          <a:lstStyle/>
          <a:p>
            <a:r>
              <a:rPr lang="en-US" dirty="0"/>
              <a:t>Please contact Roy Segev for more information</a:t>
            </a:r>
          </a:p>
          <a:p>
            <a:r>
              <a:rPr lang="en-CA" b="1" dirty="0">
                <a:solidFill>
                  <a:schemeClr val="tx2"/>
                </a:solidFill>
              </a:rPr>
              <a:t>Roy.Segev@ballard.com</a:t>
            </a:r>
          </a:p>
          <a:p>
            <a:r>
              <a:rPr lang="en-CA" b="1" dirty="0">
                <a:solidFill>
                  <a:schemeClr val="tx2"/>
                </a:solidFill>
              </a:rPr>
              <a:t>+972-544-40-90-74</a:t>
            </a:r>
            <a:br>
              <a:rPr lang="en-CA" b="1" dirty="0">
                <a:solidFill>
                  <a:schemeClr val="tx2"/>
                </a:solidFill>
              </a:rPr>
            </a:br>
            <a:endParaRPr lang="en-CA" b="1" dirty="0">
              <a:solidFill>
                <a:schemeClr val="tx2"/>
              </a:solidFill>
            </a:endParaRPr>
          </a:p>
          <a:p>
            <a:r>
              <a:rPr lang="en-US" b="1" dirty="0">
                <a:solidFill>
                  <a:schemeClr val="tx1"/>
                </a:solidFill>
              </a:rPr>
              <a:t>Ballard.com</a:t>
            </a:r>
          </a:p>
          <a:p>
            <a:r>
              <a:rPr lang="en-US" b="1" dirty="0">
                <a:solidFill>
                  <a:schemeClr val="tx1"/>
                </a:solidFill>
              </a:rPr>
              <a:t>Power to Change the World</a:t>
            </a:r>
            <a:r>
              <a:rPr lang="en-US" b="1" baseline="30000" dirty="0">
                <a:solidFill>
                  <a:schemeClr val="tx1"/>
                </a:solidFill>
              </a:rPr>
              <a:t>®</a:t>
            </a:r>
          </a:p>
        </p:txBody>
      </p:sp>
    </p:spTree>
    <p:extLst>
      <p:ext uri="{BB962C8B-B14F-4D97-AF65-F5344CB8AC3E}">
        <p14:creationId xmlns:p14="http://schemas.microsoft.com/office/powerpoint/2010/main" val="1221742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Ballard Colours ">
      <a:dk1>
        <a:srgbClr val="097EA6"/>
      </a:dk1>
      <a:lt1>
        <a:srgbClr val="FFFFFF"/>
      </a:lt1>
      <a:dk2>
        <a:srgbClr val="737F87"/>
      </a:dk2>
      <a:lt2>
        <a:srgbClr val="E7E6E6"/>
      </a:lt2>
      <a:accent1>
        <a:srgbClr val="097EA6"/>
      </a:accent1>
      <a:accent2>
        <a:srgbClr val="738088"/>
      </a:accent2>
      <a:accent3>
        <a:srgbClr val="A5A5A5"/>
      </a:accent3>
      <a:accent4>
        <a:srgbClr val="11596F"/>
      </a:accent4>
      <a:accent5>
        <a:srgbClr val="16B3CA"/>
      </a:accent5>
      <a:accent6>
        <a:srgbClr val="8BC540"/>
      </a:accent6>
      <a:hlink>
        <a:srgbClr val="8CC640"/>
      </a:hlink>
      <a:folHlink>
        <a:srgbClr val="16AA9C"/>
      </a:folHlink>
    </a:clrScheme>
    <a:fontScheme name="Franklin Gothic">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2017 presentation template">
  <a:themeElements>
    <a:clrScheme name="Custom 9">
      <a:dk1>
        <a:srgbClr val="007F8D"/>
      </a:dk1>
      <a:lt1>
        <a:sysClr val="window" lastClr="FFFFFF"/>
      </a:lt1>
      <a:dk2>
        <a:srgbClr val="999999"/>
      </a:dk2>
      <a:lt2>
        <a:srgbClr val="C2C2C2"/>
      </a:lt2>
      <a:accent1>
        <a:srgbClr val="007F8D"/>
      </a:accent1>
      <a:accent2>
        <a:srgbClr val="87B04B"/>
      </a:accent2>
      <a:accent3>
        <a:srgbClr val="9AC2B9"/>
      </a:accent3>
      <a:accent4>
        <a:srgbClr val="4A7875"/>
      </a:accent4>
      <a:accent5>
        <a:srgbClr val="6D6C5C"/>
      </a:accent5>
      <a:accent6>
        <a:srgbClr val="2881AC"/>
      </a:accent6>
      <a:hlink>
        <a:srgbClr val="87B04B"/>
      </a:hlink>
      <a:folHlink>
        <a:srgbClr val="96A9A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1228</Words>
  <Application>Microsoft Office PowerPoint</Application>
  <PresentationFormat>Widescreen</PresentationFormat>
  <Paragraphs>104</Paragraphs>
  <Slides>11</Slides>
  <Notes>11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11</vt:i4>
      </vt:variant>
    </vt:vector>
  </HeadingPairs>
  <TitlesOfParts>
    <vt:vector size="19" baseType="lpstr">
      <vt:lpstr>Arial</vt:lpstr>
      <vt:lpstr>Calibri</vt:lpstr>
      <vt:lpstr>Franklin Gothic Book</vt:lpstr>
      <vt:lpstr>Franklin Gothic Medium</vt:lpstr>
      <vt:lpstr>Open Sans</vt:lpstr>
      <vt:lpstr>Optima</vt:lpstr>
      <vt:lpstr>Office Theme</vt:lpstr>
      <vt:lpstr>4_2017 presentation template</vt:lpstr>
      <vt:lpstr>Large Scale Stationary Fuel Cell Solutions  presented to:  California  Energy  Commission  </vt:lpstr>
      <vt:lpstr>Fuel cell system footprint is 10 X smaller than batteries 30 MW for 48 hours ~ 1.44 GWh</vt:lpstr>
      <vt:lpstr>Energy Storage &amp; Power-to-Power (P2P)</vt:lpstr>
      <vt:lpstr>Datacenter Backup</vt:lpstr>
      <vt:lpstr>1.1 MW Fuel Cell Power Generator for Toyota</vt:lpstr>
      <vt:lpstr>1 MW Fuel Cell Power Generator for HDF, Martinique</vt:lpstr>
      <vt:lpstr>ClearGen™ II 1.5 MW Fuel Cell Power Generator</vt:lpstr>
      <vt:lpstr>FCwave ™  200 KW</vt:lpstr>
      <vt:lpstr>ClearGen™ II 0.4 to 1.0 MW</vt:lpstr>
      <vt:lpstr>Ballard ClearGen™ II Fuel Cell Power Generator vs. Cummins QSK-60 Diesel Genset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2021-01-23T04:02:38Z</dcterms:created>
  <dcterms:modified xsi:type="dcterms:W3CDTF">2021-01-23T04:02:47Z</dcterms:modified>
</cp:coreProperties>
</file>