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diagrams/data1.xml" ContentType="application/vnd.openxmlformats-officedocument.drawingml.diagramData+xml"/>
  <Override PartName="/ppt/presentation.xml" ContentType="application/vnd.openxmlformats-officedocument.presentationml.presentation.main+xml"/>
  <Override PartName="/ppt/slides/slide1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2.xml" ContentType="application/vnd.openxmlformats-officedocument.presentationml.slide+xml"/>
  <Override PartName="/ppt/slides/slide1.xml" ContentType="application/vnd.openxmlformats-officedocument.presentationml.slide+xml"/>
  <Override PartName="/ppt/notesSlides/notesSlide5.xml" ContentType="application/vnd.openxmlformats-officedocument.presentationml.notesSlide+xml"/>
  <Override PartName="/ppt/notesSlides/notesSlide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3.xml" ContentType="application/vnd.openxmlformats-officedocument.presentationml.slideMaster+xml"/>
  <Override PartName="/ppt/slideMasters/slideMaster2.xml" ContentType="application/vnd.openxmlformats-officedocument.presentationml.slideMaster+xml"/>
  <Override PartName="/ppt/notesSlides/notesSlide6.xml" ContentType="application/vnd.openxmlformats-officedocument.presentationml.notesSlide+xml"/>
  <Override PartName="/ppt/notesSlides/notesSlide7.xml" ContentType="application/vnd.openxmlformats-officedocument.presentationml.notesSlide+xml"/>
  <Override PartName="/ppt/slideMasters/slideMaster1.xml" ContentType="application/vnd.openxmlformats-officedocument.presentationml.slideMaster+xml"/>
  <Override PartName="/ppt/notesSlides/notesSlide1.xml" ContentType="application/vnd.openxmlformats-officedocument.presentationml.notesSlide+xml"/>
  <Override PartName="/ppt/slideLayouts/slideLayout10.xml" ContentType="application/vnd.openxmlformats-officedocument.presentationml.slideLayout+xml"/>
  <Override PartName="/ppt/slideLayouts/slideLayout9.xml" ContentType="application/vnd.openxmlformats-officedocument.presentationml.slideLayout+xml"/>
  <Override PartName="/ppt/slideLayouts/slideLayout8.xml" ContentType="application/vnd.openxmlformats-officedocument.presentationml.slideLayout+xml"/>
  <Override PartName="/ppt/slideLayouts/slideLayout7.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6.xml" ContentType="application/vnd.openxmlformats-officedocument.presentationml.slideLayout+xml"/>
  <Override PartName="/ppt/slideLayouts/slideLayout5.xml" ContentType="application/vnd.openxmlformats-officedocument.presentationml.slideLayout+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18.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17.xml" ContentType="application/vnd.openxmlformats-officedocument.presentationml.slideLayout+xml"/>
  <Override PartName="/ppt/slideLayouts/slideLayout27.xml" ContentType="application/vnd.openxmlformats-officedocument.presentationml.slideLayout+xml"/>
  <Override PartName="/ppt/slideLayouts/slideLayout25.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6.xml" ContentType="application/vnd.openxmlformats-officedocument.presentationml.slideLayout+xml"/>
  <Override PartName="/ppt/slideLayouts/slideLayout24.xml" ContentType="application/vnd.openxmlformats-officedocument.presentationml.slideLayout+xml"/>
  <Override PartName="/ppt/slideLayouts/slideLayout23.xml" ContentType="application/vnd.openxmlformats-officedocument.presentationml.slideLayout+xml"/>
  <Override PartName="/ppt/handoutMasters/handoutMaster1.xml" ContentType="application/vnd.openxmlformats-officedocument.presentationml.handoutMaster+xml"/>
  <Override PartName="/ppt/diagrams/colors1.xml" ContentType="application/vnd.openxmlformats-officedocument.drawingml.diagramColors+xml"/>
  <Override PartName="/ppt/theme/theme4.xml" ContentType="application/vnd.openxmlformats-officedocument.theme+xml"/>
  <Override PartName="/ppt/theme/theme5.xml" ContentType="application/vnd.openxmlformats-officedocument.theme+xml"/>
  <Override PartName="/ppt/theme/theme3.xml" ContentType="application/vnd.openxmlformats-officedocument.theme+xml"/>
  <Override PartName="/ppt/commentAuthors.xml" ContentType="application/vnd.openxmlformats-officedocument.presentationml.commentAuthors+xml"/>
  <Override PartName="/ppt/theme/theme1.xml" ContentType="application/vnd.openxmlformats-officedocument.theme+xml"/>
  <Override PartName="/ppt/theme/theme2.xml" ContentType="application/vnd.openxmlformats-officedocument.theme+xml"/>
  <Override PartName="/ppt/diagrams/quickStyle1.xml" ContentType="application/vnd.openxmlformats-officedocument.drawingml.diagramStyle+xml"/>
  <Override PartName="/ppt/diagrams/drawing1.xml" ContentType="application/vnd.ms-office.drawingml.diagramDrawing+xml"/>
  <Override PartName="/ppt/notesMasters/notesMaster1.xml" ContentType="application/vnd.openxmlformats-officedocument.presentationml.notesMaster+xml"/>
  <Override PartName="/ppt/diagrams/layout1.xml" ContentType="application/vnd.openxmlformats-officedocument.drawingml.diagramLayout+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customXml/itemProps3.xml" ContentType="application/vnd.openxmlformats-officedocument.customXml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4.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24" r:id="rId1"/>
    <p:sldMasterId id="2147483936" r:id="rId2"/>
    <p:sldMasterId id="2147483949" r:id="rId3"/>
  </p:sldMasterIdLst>
  <p:notesMasterIdLst>
    <p:notesMasterId r:id="rId15"/>
  </p:notesMasterIdLst>
  <p:handoutMasterIdLst>
    <p:handoutMasterId r:id="rId16"/>
  </p:handoutMasterIdLst>
  <p:sldIdLst>
    <p:sldId id="550" r:id="rId4"/>
    <p:sldId id="544" r:id="rId5"/>
    <p:sldId id="564" r:id="rId6"/>
    <p:sldId id="579" r:id="rId7"/>
    <p:sldId id="580" r:id="rId8"/>
    <p:sldId id="555" r:id="rId9"/>
    <p:sldId id="556" r:id="rId10"/>
    <p:sldId id="562" r:id="rId11"/>
    <p:sldId id="578" r:id="rId12"/>
    <p:sldId id="581" r:id="rId13"/>
    <p:sldId id="582" r:id="rId1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Price, Rebecca L." initials="RP" lastIdx="4" clrIdx="0"/>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642" autoAdjust="0"/>
    <p:restoredTop sz="89002" autoAdjust="0"/>
  </p:normalViewPr>
  <p:slideViewPr>
    <p:cSldViewPr>
      <p:cViewPr>
        <p:scale>
          <a:sx n="100" d="100"/>
          <a:sy n="100" d="100"/>
        </p:scale>
        <p:origin x="-330" y="-72"/>
      </p:cViewPr>
      <p:guideLst>
        <p:guide orient="horz" pos="2160"/>
        <p:guide pos="2880"/>
      </p:guideLst>
    </p:cSldViewPr>
  </p:slideViewPr>
  <p:outlineViewPr>
    <p:cViewPr>
      <p:scale>
        <a:sx n="33" d="100"/>
        <a:sy n="33" d="100"/>
      </p:scale>
      <p:origin x="0" y="15108"/>
    </p:cViewPr>
  </p:outlineViewPr>
  <p:notesTextViewPr>
    <p:cViewPr>
      <p:scale>
        <a:sx n="100" d="100"/>
        <a:sy n="100" d="100"/>
      </p:scale>
      <p:origin x="0" y="0"/>
    </p:cViewPr>
  </p:notesTextViewPr>
  <p:sorterViewPr>
    <p:cViewPr>
      <p:scale>
        <a:sx n="66" d="100"/>
        <a:sy n="66" d="100"/>
      </p:scale>
      <p:origin x="0" y="2778"/>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presProps" Target="presProps.xml"/><Relationship Id="rId3" Type="http://schemas.openxmlformats.org/officeDocument/2006/relationships/slideMaster" Target="slideMasters/slideMaster3.xml"/><Relationship Id="rId21" Type="http://schemas.openxmlformats.org/officeDocument/2006/relationships/tableStyles" Target="tableStyles.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commentAuthors" Target="commentAuthors.xml"/><Relationship Id="rId25" Type="http://schemas.openxmlformats.org/officeDocument/2006/relationships/customXml" Target="../customXml/item4.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customXml" Target="../customXml/item3.xml"/><Relationship Id="rId5" Type="http://schemas.openxmlformats.org/officeDocument/2006/relationships/slide" Target="slides/slide2.xml"/><Relationship Id="rId15" Type="http://schemas.openxmlformats.org/officeDocument/2006/relationships/notesMaster" Target="notesMasters/notesMaster1.xml"/><Relationship Id="rId23" Type="http://schemas.openxmlformats.org/officeDocument/2006/relationships/customXml" Target="../customXml/item2.xml"/><Relationship Id="rId10" Type="http://schemas.openxmlformats.org/officeDocument/2006/relationships/slide" Target="slides/slide7.xml"/><Relationship Id="rId19" Type="http://schemas.openxmlformats.org/officeDocument/2006/relationships/viewProps" Target="viewProps.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customXml" Target="../customXml/item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80D2C23-4AA8-46E0-BBD8-C75B8AC9410C}" type="doc">
      <dgm:prSet loTypeId="urn:microsoft.com/office/officeart/2005/8/layout/venn1" loCatId="relationship" qsTypeId="urn:microsoft.com/office/officeart/2005/8/quickstyle/simple1" qsCatId="simple" csTypeId="urn:microsoft.com/office/officeart/2005/8/colors/accent1_2" csCatId="accent1" phldr="1"/>
      <dgm:spPr/>
    </dgm:pt>
    <dgm:pt modelId="{36FEE080-D34E-49BF-B980-CA7AC827095C}">
      <dgm:prSet phldrT="[Text]"/>
      <dgm:spPr/>
      <dgm:t>
        <a:bodyPr/>
        <a:lstStyle/>
        <a:p>
          <a:r>
            <a:rPr lang="en-US" dirty="0" smtClean="0"/>
            <a:t>Plug-Load</a:t>
          </a:r>
          <a:endParaRPr lang="en-US" dirty="0"/>
        </a:p>
      </dgm:t>
    </dgm:pt>
    <dgm:pt modelId="{41E5F6FA-85CE-4358-A5C5-42EC335ED43D}" type="parTrans" cxnId="{36C47137-C143-4320-8662-D338FC023717}">
      <dgm:prSet/>
      <dgm:spPr/>
      <dgm:t>
        <a:bodyPr/>
        <a:lstStyle/>
        <a:p>
          <a:endParaRPr lang="en-US"/>
        </a:p>
      </dgm:t>
    </dgm:pt>
    <dgm:pt modelId="{CAECDCAC-403B-4A91-B6B5-07372DA0F62D}" type="sibTrans" cxnId="{36C47137-C143-4320-8662-D338FC023717}">
      <dgm:prSet/>
      <dgm:spPr/>
      <dgm:t>
        <a:bodyPr/>
        <a:lstStyle/>
        <a:p>
          <a:endParaRPr lang="en-US"/>
        </a:p>
      </dgm:t>
    </dgm:pt>
    <dgm:pt modelId="{9D28440A-A1E8-4E7D-A305-913E6ABEF15C}">
      <dgm:prSet phldrT="[Text]"/>
      <dgm:spPr>
        <a:solidFill>
          <a:schemeClr val="accent3">
            <a:alpha val="50000"/>
          </a:schemeClr>
        </a:solidFill>
      </dgm:spPr>
      <dgm:t>
        <a:bodyPr/>
        <a:lstStyle/>
        <a:p>
          <a:r>
            <a:rPr lang="en-US" dirty="0" smtClean="0"/>
            <a:t>Owner-Supplied</a:t>
          </a:r>
          <a:endParaRPr lang="en-US" dirty="0"/>
        </a:p>
      </dgm:t>
    </dgm:pt>
    <dgm:pt modelId="{9629435B-5614-4F61-9CC3-35121587DE91}" type="parTrans" cxnId="{FC4C3F1F-F945-4BD7-871B-643F1FBD38D4}">
      <dgm:prSet/>
      <dgm:spPr/>
      <dgm:t>
        <a:bodyPr/>
        <a:lstStyle/>
        <a:p>
          <a:endParaRPr lang="en-US"/>
        </a:p>
      </dgm:t>
    </dgm:pt>
    <dgm:pt modelId="{E209EA3B-A823-4977-A276-E84A2CA52277}" type="sibTrans" cxnId="{FC4C3F1F-F945-4BD7-871B-643F1FBD38D4}">
      <dgm:prSet/>
      <dgm:spPr/>
      <dgm:t>
        <a:bodyPr/>
        <a:lstStyle/>
        <a:p>
          <a:endParaRPr lang="en-US"/>
        </a:p>
      </dgm:t>
    </dgm:pt>
    <dgm:pt modelId="{312208D2-3DDD-47E7-ADCF-1E48A50AD527}">
      <dgm:prSet phldrT="[Text]"/>
      <dgm:spPr/>
      <dgm:t>
        <a:bodyPr/>
        <a:lstStyle/>
        <a:p>
          <a:r>
            <a:rPr lang="en-US" dirty="0" smtClean="0"/>
            <a:t>Hard-Installed</a:t>
          </a:r>
          <a:endParaRPr lang="en-US" dirty="0"/>
        </a:p>
      </dgm:t>
    </dgm:pt>
    <dgm:pt modelId="{192B259E-B087-49F6-8224-376BC6150856}" type="parTrans" cxnId="{6A99A649-8A91-4A46-84CF-B41D3160490B}">
      <dgm:prSet/>
      <dgm:spPr/>
      <dgm:t>
        <a:bodyPr/>
        <a:lstStyle/>
        <a:p>
          <a:endParaRPr lang="en-US"/>
        </a:p>
      </dgm:t>
    </dgm:pt>
    <dgm:pt modelId="{CF352739-AF91-4DFD-8CEF-8D3D6B0B6B94}" type="sibTrans" cxnId="{6A99A649-8A91-4A46-84CF-B41D3160490B}">
      <dgm:prSet/>
      <dgm:spPr/>
      <dgm:t>
        <a:bodyPr/>
        <a:lstStyle/>
        <a:p>
          <a:endParaRPr lang="en-US"/>
        </a:p>
      </dgm:t>
    </dgm:pt>
    <dgm:pt modelId="{E6FFC1E3-6CF1-48B3-80C3-D50363F05BA5}">
      <dgm:prSet phldrT="[Text]"/>
      <dgm:spPr>
        <a:solidFill>
          <a:schemeClr val="accent3">
            <a:alpha val="50000"/>
          </a:schemeClr>
        </a:solidFill>
      </dgm:spPr>
      <dgm:t>
        <a:bodyPr/>
        <a:lstStyle/>
        <a:p>
          <a:r>
            <a:rPr lang="en-US" dirty="0" smtClean="0"/>
            <a:t>Tenant-Supplied</a:t>
          </a:r>
          <a:endParaRPr lang="en-US" dirty="0"/>
        </a:p>
      </dgm:t>
    </dgm:pt>
    <dgm:pt modelId="{BA6FBE6D-52B2-4865-89B4-F1B5972AEF33}" type="parTrans" cxnId="{DFB7602C-72F2-4702-8559-E02D5258835D}">
      <dgm:prSet/>
      <dgm:spPr/>
      <dgm:t>
        <a:bodyPr/>
        <a:lstStyle/>
        <a:p>
          <a:endParaRPr lang="en-US"/>
        </a:p>
      </dgm:t>
    </dgm:pt>
    <dgm:pt modelId="{E2A2C165-B352-4DF7-A988-92C4B3B02F7B}" type="sibTrans" cxnId="{DFB7602C-72F2-4702-8559-E02D5258835D}">
      <dgm:prSet/>
      <dgm:spPr/>
      <dgm:t>
        <a:bodyPr/>
        <a:lstStyle/>
        <a:p>
          <a:endParaRPr lang="en-US"/>
        </a:p>
      </dgm:t>
    </dgm:pt>
    <dgm:pt modelId="{8672B62A-D867-42DD-9F74-2F8677791804}" type="pres">
      <dgm:prSet presAssocID="{D80D2C23-4AA8-46E0-BBD8-C75B8AC9410C}" presName="compositeShape" presStyleCnt="0">
        <dgm:presLayoutVars>
          <dgm:chMax val="7"/>
          <dgm:dir/>
          <dgm:resizeHandles val="exact"/>
        </dgm:presLayoutVars>
      </dgm:prSet>
      <dgm:spPr/>
    </dgm:pt>
    <dgm:pt modelId="{D16933C1-5DFF-4042-8C1F-62536C304D65}" type="pres">
      <dgm:prSet presAssocID="{9D28440A-A1E8-4E7D-A305-913E6ABEF15C}" presName="circ1" presStyleLbl="vennNode1" presStyleIdx="0" presStyleCnt="4"/>
      <dgm:spPr/>
      <dgm:t>
        <a:bodyPr/>
        <a:lstStyle/>
        <a:p>
          <a:endParaRPr lang="en-US"/>
        </a:p>
      </dgm:t>
    </dgm:pt>
    <dgm:pt modelId="{B56E864A-773B-46C6-9B78-1F8DA1A46203}" type="pres">
      <dgm:prSet presAssocID="{9D28440A-A1E8-4E7D-A305-913E6ABEF15C}" presName="circ1Tx" presStyleLbl="revTx" presStyleIdx="0" presStyleCnt="0">
        <dgm:presLayoutVars>
          <dgm:chMax val="0"/>
          <dgm:chPref val="0"/>
          <dgm:bulletEnabled val="1"/>
        </dgm:presLayoutVars>
      </dgm:prSet>
      <dgm:spPr/>
      <dgm:t>
        <a:bodyPr/>
        <a:lstStyle/>
        <a:p>
          <a:endParaRPr lang="en-US"/>
        </a:p>
      </dgm:t>
    </dgm:pt>
    <dgm:pt modelId="{72AFFA37-33C1-4B8E-A771-4F724C187ADB}" type="pres">
      <dgm:prSet presAssocID="{36FEE080-D34E-49BF-B980-CA7AC827095C}" presName="circ2" presStyleLbl="vennNode1" presStyleIdx="1" presStyleCnt="4"/>
      <dgm:spPr/>
      <dgm:t>
        <a:bodyPr/>
        <a:lstStyle/>
        <a:p>
          <a:endParaRPr lang="en-US"/>
        </a:p>
      </dgm:t>
    </dgm:pt>
    <dgm:pt modelId="{51EF7EE6-4920-4DF7-975A-5D85909A065B}" type="pres">
      <dgm:prSet presAssocID="{36FEE080-D34E-49BF-B980-CA7AC827095C}" presName="circ2Tx" presStyleLbl="revTx" presStyleIdx="0" presStyleCnt="0">
        <dgm:presLayoutVars>
          <dgm:chMax val="0"/>
          <dgm:chPref val="0"/>
          <dgm:bulletEnabled val="1"/>
        </dgm:presLayoutVars>
      </dgm:prSet>
      <dgm:spPr/>
      <dgm:t>
        <a:bodyPr/>
        <a:lstStyle/>
        <a:p>
          <a:endParaRPr lang="en-US"/>
        </a:p>
      </dgm:t>
    </dgm:pt>
    <dgm:pt modelId="{86CCCE55-80A8-4AAE-8BC4-0BD32F6D1860}" type="pres">
      <dgm:prSet presAssocID="{E6FFC1E3-6CF1-48B3-80C3-D50363F05BA5}" presName="circ3" presStyleLbl="vennNode1" presStyleIdx="2" presStyleCnt="4"/>
      <dgm:spPr/>
      <dgm:t>
        <a:bodyPr/>
        <a:lstStyle/>
        <a:p>
          <a:endParaRPr lang="en-US"/>
        </a:p>
      </dgm:t>
    </dgm:pt>
    <dgm:pt modelId="{63E34DC1-394F-4B83-9CD1-7026F921587D}" type="pres">
      <dgm:prSet presAssocID="{E6FFC1E3-6CF1-48B3-80C3-D50363F05BA5}" presName="circ3Tx" presStyleLbl="revTx" presStyleIdx="0" presStyleCnt="0">
        <dgm:presLayoutVars>
          <dgm:chMax val="0"/>
          <dgm:chPref val="0"/>
          <dgm:bulletEnabled val="1"/>
        </dgm:presLayoutVars>
      </dgm:prSet>
      <dgm:spPr/>
      <dgm:t>
        <a:bodyPr/>
        <a:lstStyle/>
        <a:p>
          <a:endParaRPr lang="en-US"/>
        </a:p>
      </dgm:t>
    </dgm:pt>
    <dgm:pt modelId="{21D739C9-92A7-44DB-9116-9CEC1FC9CAB9}" type="pres">
      <dgm:prSet presAssocID="{312208D2-3DDD-47E7-ADCF-1E48A50AD527}" presName="circ4" presStyleLbl="vennNode1" presStyleIdx="3" presStyleCnt="4"/>
      <dgm:spPr/>
      <dgm:t>
        <a:bodyPr/>
        <a:lstStyle/>
        <a:p>
          <a:endParaRPr lang="en-US"/>
        </a:p>
      </dgm:t>
    </dgm:pt>
    <dgm:pt modelId="{9174EC90-0C34-4185-AF6B-03D055D60AAE}" type="pres">
      <dgm:prSet presAssocID="{312208D2-3DDD-47E7-ADCF-1E48A50AD527}" presName="circ4Tx" presStyleLbl="revTx" presStyleIdx="0" presStyleCnt="0">
        <dgm:presLayoutVars>
          <dgm:chMax val="0"/>
          <dgm:chPref val="0"/>
          <dgm:bulletEnabled val="1"/>
        </dgm:presLayoutVars>
      </dgm:prSet>
      <dgm:spPr/>
      <dgm:t>
        <a:bodyPr/>
        <a:lstStyle/>
        <a:p>
          <a:endParaRPr lang="en-US"/>
        </a:p>
      </dgm:t>
    </dgm:pt>
  </dgm:ptLst>
  <dgm:cxnLst>
    <dgm:cxn modelId="{DFB7602C-72F2-4702-8559-E02D5258835D}" srcId="{D80D2C23-4AA8-46E0-BBD8-C75B8AC9410C}" destId="{E6FFC1E3-6CF1-48B3-80C3-D50363F05BA5}" srcOrd="2" destOrd="0" parTransId="{BA6FBE6D-52B2-4865-89B4-F1B5972AEF33}" sibTransId="{E2A2C165-B352-4DF7-A988-92C4B3B02F7B}"/>
    <dgm:cxn modelId="{F0B71E87-A635-4CC3-BFA6-D27186623105}" type="presOf" srcId="{9D28440A-A1E8-4E7D-A305-913E6ABEF15C}" destId="{B56E864A-773B-46C6-9B78-1F8DA1A46203}" srcOrd="1" destOrd="0" presId="urn:microsoft.com/office/officeart/2005/8/layout/venn1"/>
    <dgm:cxn modelId="{6B6BF5C4-B33F-4752-BB00-10AA3ED82114}" type="presOf" srcId="{E6FFC1E3-6CF1-48B3-80C3-D50363F05BA5}" destId="{63E34DC1-394F-4B83-9CD1-7026F921587D}" srcOrd="1" destOrd="0" presId="urn:microsoft.com/office/officeart/2005/8/layout/venn1"/>
    <dgm:cxn modelId="{2FD06996-DF75-4039-B4C7-489E89BD8228}" type="presOf" srcId="{D80D2C23-4AA8-46E0-BBD8-C75B8AC9410C}" destId="{8672B62A-D867-42DD-9F74-2F8677791804}" srcOrd="0" destOrd="0" presId="urn:microsoft.com/office/officeart/2005/8/layout/venn1"/>
    <dgm:cxn modelId="{36C47137-C143-4320-8662-D338FC023717}" srcId="{D80D2C23-4AA8-46E0-BBD8-C75B8AC9410C}" destId="{36FEE080-D34E-49BF-B980-CA7AC827095C}" srcOrd="1" destOrd="0" parTransId="{41E5F6FA-85CE-4358-A5C5-42EC335ED43D}" sibTransId="{CAECDCAC-403B-4A91-B6B5-07372DA0F62D}"/>
    <dgm:cxn modelId="{58A9D146-02D9-4F1D-BEAE-9A998806696B}" type="presOf" srcId="{E6FFC1E3-6CF1-48B3-80C3-D50363F05BA5}" destId="{86CCCE55-80A8-4AAE-8BC4-0BD32F6D1860}" srcOrd="0" destOrd="0" presId="urn:microsoft.com/office/officeart/2005/8/layout/venn1"/>
    <dgm:cxn modelId="{8A50D9F4-3612-42BE-8D0A-84283001DC57}" type="presOf" srcId="{36FEE080-D34E-49BF-B980-CA7AC827095C}" destId="{72AFFA37-33C1-4B8E-A771-4F724C187ADB}" srcOrd="0" destOrd="0" presId="urn:microsoft.com/office/officeart/2005/8/layout/venn1"/>
    <dgm:cxn modelId="{E52BE473-6AF9-4A76-9E10-63ED39AD1545}" type="presOf" srcId="{36FEE080-D34E-49BF-B980-CA7AC827095C}" destId="{51EF7EE6-4920-4DF7-975A-5D85909A065B}" srcOrd="1" destOrd="0" presId="urn:microsoft.com/office/officeart/2005/8/layout/venn1"/>
    <dgm:cxn modelId="{6A99A649-8A91-4A46-84CF-B41D3160490B}" srcId="{D80D2C23-4AA8-46E0-BBD8-C75B8AC9410C}" destId="{312208D2-3DDD-47E7-ADCF-1E48A50AD527}" srcOrd="3" destOrd="0" parTransId="{192B259E-B087-49F6-8224-376BC6150856}" sibTransId="{CF352739-AF91-4DFD-8CEF-8D3D6B0B6B94}"/>
    <dgm:cxn modelId="{4B2C67B3-276D-413E-BD5D-74266F350497}" type="presOf" srcId="{312208D2-3DDD-47E7-ADCF-1E48A50AD527}" destId="{9174EC90-0C34-4185-AF6B-03D055D60AAE}" srcOrd="1" destOrd="0" presId="urn:microsoft.com/office/officeart/2005/8/layout/venn1"/>
    <dgm:cxn modelId="{599083FB-DDCF-4117-BA51-FD502F864E0A}" type="presOf" srcId="{9D28440A-A1E8-4E7D-A305-913E6ABEF15C}" destId="{D16933C1-5DFF-4042-8C1F-62536C304D65}" srcOrd="0" destOrd="0" presId="urn:microsoft.com/office/officeart/2005/8/layout/venn1"/>
    <dgm:cxn modelId="{1C12C66A-6A2D-4FE8-AC6E-44A7BC7C0A8B}" type="presOf" srcId="{312208D2-3DDD-47E7-ADCF-1E48A50AD527}" destId="{21D739C9-92A7-44DB-9116-9CEC1FC9CAB9}" srcOrd="0" destOrd="0" presId="urn:microsoft.com/office/officeart/2005/8/layout/venn1"/>
    <dgm:cxn modelId="{FC4C3F1F-F945-4BD7-871B-643F1FBD38D4}" srcId="{D80D2C23-4AA8-46E0-BBD8-C75B8AC9410C}" destId="{9D28440A-A1E8-4E7D-A305-913E6ABEF15C}" srcOrd="0" destOrd="0" parTransId="{9629435B-5614-4F61-9CC3-35121587DE91}" sibTransId="{E209EA3B-A823-4977-A276-E84A2CA52277}"/>
    <dgm:cxn modelId="{D6203890-D5C2-42C4-97B9-D5EECE40D61F}" type="presParOf" srcId="{8672B62A-D867-42DD-9F74-2F8677791804}" destId="{D16933C1-5DFF-4042-8C1F-62536C304D65}" srcOrd="0" destOrd="0" presId="urn:microsoft.com/office/officeart/2005/8/layout/venn1"/>
    <dgm:cxn modelId="{372331BF-7436-4415-9292-B831F80C9D9A}" type="presParOf" srcId="{8672B62A-D867-42DD-9F74-2F8677791804}" destId="{B56E864A-773B-46C6-9B78-1F8DA1A46203}" srcOrd="1" destOrd="0" presId="urn:microsoft.com/office/officeart/2005/8/layout/venn1"/>
    <dgm:cxn modelId="{EB52BC83-D9B4-4724-894C-1C99D56C2658}" type="presParOf" srcId="{8672B62A-D867-42DD-9F74-2F8677791804}" destId="{72AFFA37-33C1-4B8E-A771-4F724C187ADB}" srcOrd="2" destOrd="0" presId="urn:microsoft.com/office/officeart/2005/8/layout/venn1"/>
    <dgm:cxn modelId="{53B26D7B-D1B1-47B4-BD5A-2ECB950AB5E8}" type="presParOf" srcId="{8672B62A-D867-42DD-9F74-2F8677791804}" destId="{51EF7EE6-4920-4DF7-975A-5D85909A065B}" srcOrd="3" destOrd="0" presId="urn:microsoft.com/office/officeart/2005/8/layout/venn1"/>
    <dgm:cxn modelId="{6F30EAFF-5A62-453A-99B4-5D925FA65F57}" type="presParOf" srcId="{8672B62A-D867-42DD-9F74-2F8677791804}" destId="{86CCCE55-80A8-4AAE-8BC4-0BD32F6D1860}" srcOrd="4" destOrd="0" presId="urn:microsoft.com/office/officeart/2005/8/layout/venn1"/>
    <dgm:cxn modelId="{469ACEDA-3064-43B7-A929-3FA72A1DE12C}" type="presParOf" srcId="{8672B62A-D867-42DD-9F74-2F8677791804}" destId="{63E34DC1-394F-4B83-9CD1-7026F921587D}" srcOrd="5" destOrd="0" presId="urn:microsoft.com/office/officeart/2005/8/layout/venn1"/>
    <dgm:cxn modelId="{FCBA0BB1-0AAC-487F-958B-177FB85C6904}" type="presParOf" srcId="{8672B62A-D867-42DD-9F74-2F8677791804}" destId="{21D739C9-92A7-44DB-9116-9CEC1FC9CAB9}" srcOrd="6" destOrd="0" presId="urn:microsoft.com/office/officeart/2005/8/layout/venn1"/>
    <dgm:cxn modelId="{5CA5E873-1BCB-4463-9E4A-A16F08C034DD}" type="presParOf" srcId="{8672B62A-D867-42DD-9F74-2F8677791804}" destId="{9174EC90-0C34-4185-AF6B-03D055D60AAE}" srcOrd="7" destOrd="0" presId="urn:microsoft.com/office/officeart/2005/8/layout/venn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16933C1-5DFF-4042-8C1F-62536C304D65}">
      <dsp:nvSpPr>
        <dsp:cNvPr id="0" name=""/>
        <dsp:cNvSpPr/>
      </dsp:nvSpPr>
      <dsp:spPr>
        <a:xfrm>
          <a:off x="2938049" y="45259"/>
          <a:ext cx="2353500" cy="2353500"/>
        </a:xfrm>
        <a:prstGeom prst="ellipse">
          <a:avLst/>
        </a:prstGeom>
        <a:solidFill>
          <a:schemeClr val="accent3">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US" sz="2000" kern="1200" dirty="0" smtClean="0"/>
            <a:t>Owner-Supplied</a:t>
          </a:r>
          <a:endParaRPr lang="en-US" sz="2000" kern="1200" dirty="0"/>
        </a:p>
      </dsp:txBody>
      <dsp:txXfrm>
        <a:off x="3209607" y="362077"/>
        <a:ext cx="1810385" cy="746783"/>
      </dsp:txXfrm>
    </dsp:sp>
    <dsp:sp modelId="{72AFFA37-33C1-4B8E-A771-4F724C187ADB}">
      <dsp:nvSpPr>
        <dsp:cNvPr id="0" name=""/>
        <dsp:cNvSpPr/>
      </dsp:nvSpPr>
      <dsp:spPr>
        <a:xfrm>
          <a:off x="3979021" y="1086231"/>
          <a:ext cx="2353500" cy="235350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US" sz="2000" kern="1200" dirty="0" smtClean="0"/>
            <a:t>Plug-Load</a:t>
          </a:r>
          <a:endParaRPr lang="en-US" sz="2000" kern="1200" dirty="0"/>
        </a:p>
      </dsp:txBody>
      <dsp:txXfrm>
        <a:off x="5246290" y="1357788"/>
        <a:ext cx="905192" cy="1810385"/>
      </dsp:txXfrm>
    </dsp:sp>
    <dsp:sp modelId="{86CCCE55-80A8-4AAE-8BC4-0BD32F6D1860}">
      <dsp:nvSpPr>
        <dsp:cNvPr id="0" name=""/>
        <dsp:cNvSpPr/>
      </dsp:nvSpPr>
      <dsp:spPr>
        <a:xfrm>
          <a:off x="2938049" y="2127202"/>
          <a:ext cx="2353500" cy="2353500"/>
        </a:xfrm>
        <a:prstGeom prst="ellipse">
          <a:avLst/>
        </a:prstGeom>
        <a:solidFill>
          <a:schemeClr val="accent3">
            <a:alpha val="5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US" sz="2000" kern="1200" dirty="0" smtClean="0"/>
            <a:t>Tenant-Supplied</a:t>
          </a:r>
          <a:endParaRPr lang="en-US" sz="2000" kern="1200" dirty="0"/>
        </a:p>
      </dsp:txBody>
      <dsp:txXfrm>
        <a:off x="3209607" y="3417102"/>
        <a:ext cx="1810385" cy="746783"/>
      </dsp:txXfrm>
    </dsp:sp>
    <dsp:sp modelId="{21D739C9-92A7-44DB-9116-9CEC1FC9CAB9}">
      <dsp:nvSpPr>
        <dsp:cNvPr id="0" name=""/>
        <dsp:cNvSpPr/>
      </dsp:nvSpPr>
      <dsp:spPr>
        <a:xfrm>
          <a:off x="1897078" y="1086231"/>
          <a:ext cx="2353500" cy="2353500"/>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r>
            <a:rPr lang="en-US" sz="2000" kern="1200" dirty="0" smtClean="0"/>
            <a:t>Hard-Installed</a:t>
          </a:r>
          <a:endParaRPr lang="en-US" sz="2000" kern="1200" dirty="0"/>
        </a:p>
      </dsp:txBody>
      <dsp:txXfrm>
        <a:off x="2078116" y="1357788"/>
        <a:ext cx="905192" cy="1810385"/>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1.png"/></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sz="quarter" idx="1"/>
          </p:nvPr>
        </p:nvSpPr>
        <p:spPr>
          <a:xfrm>
            <a:off x="3970938" y="0"/>
            <a:ext cx="3037840" cy="464820"/>
          </a:xfrm>
          <a:prstGeom prst="rect">
            <a:avLst/>
          </a:prstGeom>
        </p:spPr>
        <p:txBody>
          <a:bodyPr vert="horz" lIns="93177" tIns="46589" rIns="93177" bIns="46589" rtlCol="0"/>
          <a:lstStyle>
            <a:lvl1pPr algn="r">
              <a:defRPr sz="1200"/>
            </a:lvl1pPr>
          </a:lstStyle>
          <a:p>
            <a:fld id="{2583DA34-A22A-4958-A4A6-70702DDC9A99}" type="datetimeFigureOut">
              <a:rPr lang="en-US" smtClean="0"/>
              <a:pPr/>
              <a:t>6/17/2015</a:t>
            </a:fld>
            <a:endParaRPr lang="en-US" dirty="0"/>
          </a:p>
        </p:txBody>
      </p:sp>
      <p:sp>
        <p:nvSpPr>
          <p:cNvPr id="4" name="Footer Placeholder 3"/>
          <p:cNvSpPr>
            <a:spLocks noGrp="1"/>
          </p:cNvSpPr>
          <p:nvPr>
            <p:ph type="ftr" sz="quarter" idx="2"/>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5" name="Slide Number Placeholder 4"/>
          <p:cNvSpPr>
            <a:spLocks noGrp="1"/>
          </p:cNvSpPr>
          <p:nvPr>
            <p:ph type="sldNum" sz="quarter" idx="3"/>
          </p:nvPr>
        </p:nvSpPr>
        <p:spPr>
          <a:xfrm>
            <a:off x="3970938" y="8829967"/>
            <a:ext cx="3037840" cy="464820"/>
          </a:xfrm>
          <a:prstGeom prst="rect">
            <a:avLst/>
          </a:prstGeom>
        </p:spPr>
        <p:txBody>
          <a:bodyPr vert="horz" lIns="93177" tIns="46589" rIns="93177" bIns="46589" rtlCol="0" anchor="b"/>
          <a:lstStyle>
            <a:lvl1pPr algn="r">
              <a:defRPr sz="1200"/>
            </a:lvl1pPr>
          </a:lstStyle>
          <a:p>
            <a:fld id="{E9B6CDBC-3F58-47EA-9F37-42A1D9E116EA}" type="slidenum">
              <a:rPr lang="en-US" smtClean="0"/>
              <a:pPr/>
              <a:t>‹#›</a:t>
            </a:fld>
            <a:endParaRPr lang="en-US" dirty="0"/>
          </a:p>
        </p:txBody>
      </p:sp>
    </p:spTree>
    <p:extLst>
      <p:ext uri="{BB962C8B-B14F-4D97-AF65-F5344CB8AC3E}">
        <p14:creationId xmlns:p14="http://schemas.microsoft.com/office/powerpoint/2010/main" val="195743198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dirty="0"/>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FD1BF33F-F74F-4DDB-AAE5-F0D3F34D069F}" type="datetimeFigureOut">
              <a:rPr lang="en-US" smtClean="0"/>
              <a:pPr/>
              <a:t>6/17/2015</a:t>
            </a:fld>
            <a:endParaRPr lang="en-US" dirty="0"/>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dirty="0"/>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dirty="0"/>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0824B93E-1D3F-4B05-83D4-0F9C13C04D64}" type="slidenum">
              <a:rPr lang="en-US" smtClean="0"/>
              <a:pPr/>
              <a:t>‹#›</a:t>
            </a:fld>
            <a:endParaRPr lang="en-US" dirty="0"/>
          </a:p>
        </p:txBody>
      </p:sp>
    </p:spTree>
    <p:extLst>
      <p:ext uri="{BB962C8B-B14F-4D97-AF65-F5344CB8AC3E}">
        <p14:creationId xmlns:p14="http://schemas.microsoft.com/office/powerpoint/2010/main" val="3375762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0824B93E-1D3F-4B05-83D4-0F9C13C04D64}" type="slidenum">
              <a:rPr lang="en-US" smtClean="0">
                <a:solidFill>
                  <a:prstClr val="black"/>
                </a:solidFill>
              </a:rPr>
              <a:pPr/>
              <a:t>1</a:t>
            </a:fld>
            <a:endParaRPr lang="en-US" dirty="0">
              <a:solidFill>
                <a:prstClr val="black"/>
              </a:solidFill>
            </a:endParaRPr>
          </a:p>
        </p:txBody>
      </p:sp>
    </p:spTree>
    <p:extLst>
      <p:ext uri="{BB962C8B-B14F-4D97-AF65-F5344CB8AC3E}">
        <p14:creationId xmlns:p14="http://schemas.microsoft.com/office/powerpoint/2010/main" val="13253395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At</a:t>
            </a:r>
            <a:r>
              <a:rPr lang="en-US" baseline="0" dirty="0" smtClean="0"/>
              <a:t> the</a:t>
            </a:r>
            <a:r>
              <a:rPr lang="en-US" dirty="0" smtClean="0"/>
              <a:t> January</a:t>
            </a:r>
            <a:r>
              <a:rPr lang="en-US" baseline="0" dirty="0" smtClean="0"/>
              <a:t> </a:t>
            </a:r>
            <a:r>
              <a:rPr lang="en-US" dirty="0" smtClean="0"/>
              <a:t>Joint Boards meeting, Gary presented an overview</a:t>
            </a:r>
            <a:r>
              <a:rPr lang="en-US" baseline="0" dirty="0" smtClean="0"/>
              <a:t> of the Agency – providing global context for our work, some agency history; going over our core objectives and financials.</a:t>
            </a:r>
          </a:p>
          <a:p>
            <a:r>
              <a:rPr lang="en-US" baseline="0" dirty="0" smtClean="0"/>
              <a:t>This is a continuation of that presentation, giving you a more detailed description of major projects in our program areas. These series of presentations are for information only; however, these presentations are designed to give you a comprehensive overview of our agency’s work and will help provide context during budget discussion.  I would urge your attendance at these meetings. </a:t>
            </a:r>
            <a:endParaRPr lang="en-US" dirty="0"/>
          </a:p>
        </p:txBody>
      </p:sp>
      <p:sp>
        <p:nvSpPr>
          <p:cNvPr id="4" name="Slide Number Placeholder 3"/>
          <p:cNvSpPr>
            <a:spLocks noGrp="1"/>
          </p:cNvSpPr>
          <p:nvPr>
            <p:ph type="sldNum" sz="quarter" idx="10"/>
          </p:nvPr>
        </p:nvSpPr>
        <p:spPr/>
        <p:txBody>
          <a:bodyPr/>
          <a:lstStyle/>
          <a:p>
            <a:fld id="{0824B93E-1D3F-4B05-83D4-0F9C13C04D64}" type="slidenum">
              <a:rPr lang="en-US" smtClean="0">
                <a:solidFill>
                  <a:prstClr val="black"/>
                </a:solidFill>
              </a:rPr>
              <a:pPr/>
              <a:t>2</a:t>
            </a:fld>
            <a:endParaRPr lang="en-US" dirty="0">
              <a:solidFill>
                <a:prstClr val="black"/>
              </a:solidFill>
            </a:endParaRPr>
          </a:p>
        </p:txBody>
      </p:sp>
    </p:spTree>
    <p:extLst>
      <p:ext uri="{BB962C8B-B14F-4D97-AF65-F5344CB8AC3E}">
        <p14:creationId xmlns:p14="http://schemas.microsoft.com/office/powerpoint/2010/main" val="132533953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a:ln/>
        </p:spPr>
      </p:sp>
      <p:sp>
        <p:nvSpPr>
          <p:cNvPr id="327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US" altLang="en-US" smtClean="0">
                <a:latin typeface="Times" pitchFamily="18" charset="0"/>
                <a:ea typeface="ＭＳ Ｐゴシック" pitchFamily="34" charset="-128"/>
              </a:rPr>
              <a:t>Welcome</a:t>
            </a:r>
          </a:p>
          <a:p>
            <a:pPr marL="171450" indent="-171450">
              <a:buFontTx/>
              <a:buChar char="-"/>
            </a:pPr>
            <a:r>
              <a:rPr lang="en-US" altLang="en-US" smtClean="0">
                <a:latin typeface="Times" pitchFamily="18" charset="0"/>
                <a:ea typeface="ＭＳ Ｐゴシック" pitchFamily="34" charset="-128"/>
              </a:rPr>
              <a:t>Thanks for joining us</a:t>
            </a:r>
          </a:p>
          <a:p>
            <a:pPr marL="171450" indent="-171450">
              <a:buFontTx/>
              <a:buChar char="-"/>
            </a:pPr>
            <a:r>
              <a:rPr lang="en-US" altLang="en-US" smtClean="0">
                <a:latin typeface="Times" pitchFamily="18" charset="0"/>
                <a:ea typeface="ＭＳ Ｐゴシック" pitchFamily="34" charset="-128"/>
              </a:rPr>
              <a:t>Thrilled to be relaunching the QQ platform</a:t>
            </a:r>
          </a:p>
          <a:p>
            <a:pPr marL="171450" indent="-171450">
              <a:buFontTx/>
              <a:buChar char="-"/>
            </a:pPr>
            <a:r>
              <a:rPr lang="en-US" altLang="en-US" smtClean="0">
                <a:latin typeface="Times" pitchFamily="18" charset="0"/>
                <a:ea typeface="ＭＳ Ｐゴシック" pitchFamily="34" charset="-128"/>
              </a:rPr>
              <a:t>I’m Stephanie Stern… happy to have Energetics; they’ve been great supporting QQ for DOE</a:t>
            </a:r>
          </a:p>
        </p:txBody>
      </p:sp>
      <p:sp>
        <p:nvSpPr>
          <p:cNvPr id="327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spcBef>
                <a:spcPct val="30000"/>
              </a:spcBef>
              <a:defRPr sz="1200">
                <a:solidFill>
                  <a:schemeClr val="tx1"/>
                </a:solidFill>
                <a:latin typeface="Times" pitchFamily="18" charset="0"/>
                <a:ea typeface="ＭＳ Ｐゴシック" pitchFamily="34" charset="-128"/>
              </a:defRPr>
            </a:lvl1pPr>
            <a:lvl2pPr marL="742950" indent="-285750" eaLnBrk="0" hangingPunct="0">
              <a:spcBef>
                <a:spcPct val="30000"/>
              </a:spcBef>
              <a:defRPr sz="1200">
                <a:solidFill>
                  <a:schemeClr val="tx1"/>
                </a:solidFill>
                <a:latin typeface="Times" pitchFamily="18" charset="0"/>
                <a:ea typeface="ＭＳ Ｐゴシック" pitchFamily="34" charset="-128"/>
              </a:defRPr>
            </a:lvl2pPr>
            <a:lvl3pPr marL="1143000" indent="-228600" eaLnBrk="0" hangingPunct="0">
              <a:spcBef>
                <a:spcPct val="30000"/>
              </a:spcBef>
              <a:defRPr sz="1200">
                <a:solidFill>
                  <a:schemeClr val="tx1"/>
                </a:solidFill>
                <a:latin typeface="Times" pitchFamily="18" charset="0"/>
                <a:ea typeface="ＭＳ Ｐゴシック" pitchFamily="34" charset="-128"/>
              </a:defRPr>
            </a:lvl3pPr>
            <a:lvl4pPr marL="1600200" indent="-228600" eaLnBrk="0" hangingPunct="0">
              <a:spcBef>
                <a:spcPct val="30000"/>
              </a:spcBef>
              <a:defRPr sz="1200">
                <a:solidFill>
                  <a:schemeClr val="tx1"/>
                </a:solidFill>
                <a:latin typeface="Times" pitchFamily="18" charset="0"/>
                <a:ea typeface="ＭＳ Ｐゴシック" pitchFamily="34" charset="-128"/>
              </a:defRPr>
            </a:lvl4pPr>
            <a:lvl5pPr marL="2057400" indent="-228600" eaLnBrk="0" hangingPunct="0">
              <a:spcBef>
                <a:spcPct val="30000"/>
              </a:spcBef>
              <a:defRPr sz="1200">
                <a:solidFill>
                  <a:schemeClr val="tx1"/>
                </a:solidFill>
                <a:latin typeface="Times" pitchFamily="18" charset="0"/>
                <a:ea typeface="ＭＳ Ｐゴシック" pitchFamily="34" charset="-128"/>
              </a:defRPr>
            </a:lvl5pPr>
            <a:lvl6pPr marL="2514600" indent="-228600" eaLnBrk="0" fontAlgn="base" hangingPunct="0">
              <a:spcBef>
                <a:spcPct val="30000"/>
              </a:spcBef>
              <a:spcAft>
                <a:spcPct val="0"/>
              </a:spcAft>
              <a:defRPr sz="1200">
                <a:solidFill>
                  <a:schemeClr val="tx1"/>
                </a:solidFill>
                <a:latin typeface="Times" pitchFamily="18" charset="0"/>
                <a:ea typeface="ＭＳ Ｐゴシック" pitchFamily="34" charset="-128"/>
              </a:defRPr>
            </a:lvl6pPr>
            <a:lvl7pPr marL="2971800" indent="-228600" eaLnBrk="0" fontAlgn="base" hangingPunct="0">
              <a:spcBef>
                <a:spcPct val="30000"/>
              </a:spcBef>
              <a:spcAft>
                <a:spcPct val="0"/>
              </a:spcAft>
              <a:defRPr sz="1200">
                <a:solidFill>
                  <a:schemeClr val="tx1"/>
                </a:solidFill>
                <a:latin typeface="Times" pitchFamily="18" charset="0"/>
                <a:ea typeface="ＭＳ Ｐゴシック" pitchFamily="34" charset="-128"/>
              </a:defRPr>
            </a:lvl7pPr>
            <a:lvl8pPr marL="3429000" indent="-228600" eaLnBrk="0" fontAlgn="base" hangingPunct="0">
              <a:spcBef>
                <a:spcPct val="30000"/>
              </a:spcBef>
              <a:spcAft>
                <a:spcPct val="0"/>
              </a:spcAft>
              <a:defRPr sz="1200">
                <a:solidFill>
                  <a:schemeClr val="tx1"/>
                </a:solidFill>
                <a:latin typeface="Times" pitchFamily="18" charset="0"/>
                <a:ea typeface="ＭＳ Ｐゴシック" pitchFamily="34" charset="-128"/>
              </a:defRPr>
            </a:lvl8pPr>
            <a:lvl9pPr marL="3886200" indent="-228600" eaLnBrk="0" fontAlgn="base" hangingPunct="0">
              <a:spcBef>
                <a:spcPct val="30000"/>
              </a:spcBef>
              <a:spcAft>
                <a:spcPct val="0"/>
              </a:spcAft>
              <a:defRPr sz="1200">
                <a:solidFill>
                  <a:schemeClr val="tx1"/>
                </a:solidFill>
                <a:latin typeface="Times" pitchFamily="18" charset="0"/>
                <a:ea typeface="ＭＳ Ｐゴシック" pitchFamily="34" charset="-128"/>
              </a:defRPr>
            </a:lvl9pPr>
          </a:lstStyle>
          <a:p>
            <a:pPr>
              <a:spcBef>
                <a:spcPct val="0"/>
              </a:spcBef>
            </a:pPr>
            <a:fld id="{EE62827C-599A-4F23-B458-4DBF19E968BD}" type="slidenum">
              <a:rPr lang="en-US" altLang="en-US">
                <a:solidFill>
                  <a:prstClr val="black"/>
                </a:solidFill>
              </a:rPr>
              <a:pPr>
                <a:spcBef>
                  <a:spcPct val="0"/>
                </a:spcBef>
              </a:pPr>
              <a:t>3</a:t>
            </a:fld>
            <a:endParaRPr lang="en-US" altLang="en-US">
              <a:solidFill>
                <a:prstClr val="black"/>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High plug:</a:t>
            </a:r>
            <a:r>
              <a:rPr lang="en-US" baseline="0" dirty="0" smtClean="0"/>
              <a:t> &gt;4000 kWh non HVAC use annually</a:t>
            </a:r>
          </a:p>
          <a:p>
            <a:endParaRPr lang="en-US" baseline="0" dirty="0" smtClean="0"/>
          </a:p>
          <a:p>
            <a:r>
              <a:rPr lang="en-US" baseline="0" dirty="0" smtClean="0"/>
              <a:t>HVAC: 8btf/sf/heating degree day and more than $1,500 in bills</a:t>
            </a:r>
          </a:p>
          <a:p>
            <a:endParaRPr lang="en-US" baseline="0" dirty="0" smtClean="0"/>
          </a:p>
          <a:p>
            <a:r>
              <a:rPr lang="en-US" baseline="0" dirty="0" smtClean="0"/>
              <a:t>Low: less than $800 annually</a:t>
            </a:r>
            <a:endParaRPr lang="en-US" dirty="0"/>
          </a:p>
        </p:txBody>
      </p:sp>
      <p:sp>
        <p:nvSpPr>
          <p:cNvPr id="4" name="Slide Number Placeholder 3"/>
          <p:cNvSpPr>
            <a:spLocks noGrp="1"/>
          </p:cNvSpPr>
          <p:nvPr>
            <p:ph type="sldNum" sz="quarter" idx="10"/>
          </p:nvPr>
        </p:nvSpPr>
        <p:spPr/>
        <p:txBody>
          <a:bodyPr/>
          <a:lstStyle/>
          <a:p>
            <a:fld id="{A174B55A-A2E4-487C-B70A-92504DF61003}" type="slidenum">
              <a:rPr lang="en-US" smtClean="0"/>
              <a:t>7</a:t>
            </a:fld>
            <a:endParaRPr lang="en-US"/>
          </a:p>
        </p:txBody>
      </p:sp>
    </p:spTree>
    <p:extLst>
      <p:ext uri="{BB962C8B-B14F-4D97-AF65-F5344CB8AC3E}">
        <p14:creationId xmlns:p14="http://schemas.microsoft.com/office/powerpoint/2010/main" val="17006832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On top of the hard-installed vs. plug-load categories,</a:t>
            </a:r>
            <a:r>
              <a:rPr lang="en-US" baseline="0" dirty="0" smtClean="0"/>
              <a:t> there is an overlay of who supplies the equipment, who makes the purchasing decision. In most cases, the property owner buys the appliances while the tenant still brings their own consumer electronics. This changes the best audience and point of intervention for appliance rebates. In this sector, appliances may be best targeted through the property owner, through a whole building type of program, rather than individual residents through retail or other consumer-oriented campaigns.</a:t>
            </a:r>
            <a:endParaRPr lang="en-US" dirty="0"/>
          </a:p>
        </p:txBody>
      </p:sp>
      <p:sp>
        <p:nvSpPr>
          <p:cNvPr id="4" name="Slide Number Placeholder 3"/>
          <p:cNvSpPr>
            <a:spLocks noGrp="1"/>
          </p:cNvSpPr>
          <p:nvPr>
            <p:ph type="sldNum" sz="quarter" idx="10"/>
          </p:nvPr>
        </p:nvSpPr>
        <p:spPr/>
        <p:txBody>
          <a:bodyPr/>
          <a:lstStyle/>
          <a:p>
            <a:fld id="{0C57829E-15E2-406C-92ED-6B65A995CB1E}" type="slidenum">
              <a:rPr lang="en-US" smtClean="0"/>
              <a:t>9</a:t>
            </a:fld>
            <a:endParaRPr lang="en-US"/>
          </a:p>
        </p:txBody>
      </p:sp>
    </p:spTree>
    <p:extLst>
      <p:ext uri="{BB962C8B-B14F-4D97-AF65-F5344CB8AC3E}">
        <p14:creationId xmlns:p14="http://schemas.microsoft.com/office/powerpoint/2010/main" val="39812445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971F7E9E-BF21-4435-B29F-08AFF2949324}" type="slidenum">
              <a:rPr lang="en-US" smtClean="0">
                <a:solidFill>
                  <a:prstClr val="black"/>
                </a:solidFill>
              </a:rPr>
              <a:pPr/>
              <a:t>10</a:t>
            </a:fld>
            <a:endParaRPr lang="en-US" dirty="0">
              <a:solidFill>
                <a:prstClr val="black"/>
              </a:solidFill>
            </a:endParaRPr>
          </a:p>
        </p:txBody>
      </p:sp>
    </p:spTree>
    <p:extLst>
      <p:ext uri="{BB962C8B-B14F-4D97-AF65-F5344CB8AC3E}">
        <p14:creationId xmlns:p14="http://schemas.microsoft.com/office/powerpoint/2010/main" val="853638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597F742-BF9E-4670-B81F-FAD989B9DD84}" type="slidenum">
              <a:rPr lang="en-US" smtClean="0"/>
              <a:pPr/>
              <a:t>11</a:t>
            </a:fld>
            <a:endParaRPr lang="en-US"/>
          </a:p>
        </p:txBody>
      </p:sp>
    </p:spTree>
    <p:extLst>
      <p:ext uri="{BB962C8B-B14F-4D97-AF65-F5344CB8AC3E}">
        <p14:creationId xmlns:p14="http://schemas.microsoft.com/office/powerpoint/2010/main" val="228857064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7" name="Rectangle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1" name="Rectangle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kumimoji="0" lang="en-US" smtClean="0"/>
              <a:t>Click to edit Master title style</a:t>
            </a:r>
            <a:endParaRPr kumimoji="0"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03817663-344A-4616-806E-05DDCA9A1292}" type="datetimeFigureOut">
              <a:rPr lang="en-US" smtClean="0"/>
              <a:pPr/>
              <a:t>6/17/2015</a:t>
            </a:fld>
            <a:endParaRPr lang="en-US" dirty="0"/>
          </a:p>
        </p:txBody>
      </p:sp>
      <p:sp>
        <p:nvSpPr>
          <p:cNvPr id="17" name="Footer Placehold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dirty="0"/>
          </a:p>
        </p:txBody>
      </p:sp>
      <p:sp>
        <p:nvSpPr>
          <p:cNvPr id="29" name="Slide Number Placehold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74619388-4E78-4BDC-8EE1-9E2692DC4AAB}" type="slidenum">
              <a:rPr lang="en-US" smtClean="0"/>
              <a:pPr/>
              <a:t>‹#›</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12648" y="228600"/>
            <a:ext cx="8153400" cy="990600"/>
          </a:xfrm>
        </p:spPr>
        <p:txBody>
          <a:bodyPr/>
          <a:lstStyle/>
          <a:p>
            <a:r>
              <a:rPr kumimoji="0" lang="en-US" smtClean="0"/>
              <a:t>Click to edit Master title style</a:t>
            </a:r>
            <a:endParaRPr kumimoji="0"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lvl1pPr>
              <a:defRPr>
                <a:solidFill>
                  <a:srgbClr val="FFFFFF"/>
                </a:solidFill>
              </a:defRPr>
            </a:lvl1pPr>
          </a:lstStyle>
          <a:p>
            <a:fld id="{74619388-4E78-4BDC-8EE1-9E2692DC4AAB}" type="slidenum">
              <a:rPr lang="en-US" smtClean="0"/>
              <a:pPr/>
              <a:t>‹#›</a:t>
            </a:fld>
            <a:endParaRPr lang="en-US" dirty="0"/>
          </a:p>
        </p:txBody>
      </p:sp>
      <p:sp>
        <p:nvSpPr>
          <p:cNvPr id="8" name="Content Placeholder 7"/>
          <p:cNvSpPr>
            <a:spLocks noGrp="1"/>
          </p:cNvSpPr>
          <p:nvPr>
            <p:ph sz="quarter" idx="1"/>
          </p:nvPr>
        </p:nvSpPr>
        <p:spPr>
          <a:xfrm>
            <a:off x="612648" y="1600200"/>
            <a:ext cx="8153400" cy="44958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7" name="Rectangle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en-US" smtClean="0"/>
              <a:t>Click to edit Master title style</a:t>
            </a:r>
            <a:endParaRPr kumimoji="0" lang="en-US"/>
          </a:p>
        </p:txBody>
      </p:sp>
      <p:sp>
        <p:nvSpPr>
          <p:cNvPr id="12" name="Date Placeholder 11"/>
          <p:cNvSpPr>
            <a:spLocks noGrp="1"/>
          </p:cNvSpPr>
          <p:nvPr>
            <p:ph type="dt" sz="half" idx="10"/>
          </p:nvPr>
        </p:nvSpPr>
        <p:spPr/>
        <p:txBody>
          <a:bodyPr/>
          <a:lstStyle/>
          <a:p>
            <a:fld id="{03817663-344A-4616-806E-05DDCA9A1292}" type="datetimeFigureOut">
              <a:rPr lang="en-US" smtClean="0"/>
              <a:pPr/>
              <a:t>6/17/2015</a:t>
            </a:fld>
            <a:endParaRPr lang="en-US" dirty="0"/>
          </a:p>
        </p:txBody>
      </p:sp>
      <p:sp>
        <p:nvSpPr>
          <p:cNvPr id="13" name="Slide Number Placehold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74619388-4E78-4BDC-8EE1-9E2692DC4AAB}" type="slidenum">
              <a:rPr lang="en-US" smtClean="0"/>
              <a:pPr/>
              <a:t>‹#›</a:t>
            </a:fld>
            <a:endParaRPr lang="en-US" dirty="0"/>
          </a:p>
        </p:txBody>
      </p:sp>
      <p:sp>
        <p:nvSpPr>
          <p:cNvPr id="14" name="Footer Placeholder 13"/>
          <p:cNvSpPr>
            <a:spLocks noGrp="1"/>
          </p:cNvSpPr>
          <p:nvPr>
            <p:ph type="ftr" sz="quarter" idx="12"/>
          </p:nvPr>
        </p:nvSpPr>
        <p:spPr/>
        <p:txBody>
          <a:bodyPr/>
          <a:lstStyle/>
          <a:p>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9" name="Content Placeholder 8"/>
          <p:cNvSpPr>
            <a:spLocks noGrp="1"/>
          </p:cNvSpPr>
          <p:nvPr>
            <p:ph sz="quarter" idx="1"/>
          </p:nvPr>
        </p:nvSpPr>
        <p:spPr>
          <a:xfrm>
            <a:off x="609600"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844901" y="1589567"/>
            <a:ext cx="38862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8" name="Date Placeholder 7"/>
          <p:cNvSpPr>
            <a:spLocks noGrp="1"/>
          </p:cNvSpPr>
          <p:nvPr>
            <p:ph type="dt" sz="half" idx="15"/>
          </p:nvPr>
        </p:nvSpPr>
        <p:spPr/>
        <p:txBody>
          <a:bodyPr rtlCol="0"/>
          <a:lstStyle/>
          <a:p>
            <a:fld id="{03817663-344A-4616-806E-05DDCA9A1292}" type="datetimeFigureOut">
              <a:rPr lang="en-US" smtClean="0"/>
              <a:pPr/>
              <a:t>6/17/2015</a:t>
            </a:fld>
            <a:endParaRPr lang="en-US" dirty="0"/>
          </a:p>
        </p:txBody>
      </p:sp>
      <p:sp>
        <p:nvSpPr>
          <p:cNvPr id="10" name="Slide Number Placeholder 9"/>
          <p:cNvSpPr>
            <a:spLocks noGrp="1"/>
          </p:cNvSpPr>
          <p:nvPr>
            <p:ph type="sldNum" sz="quarter" idx="16"/>
          </p:nvPr>
        </p:nvSpPr>
        <p:spPr/>
        <p:txBody>
          <a:bodyPr rtlCol="0"/>
          <a:lstStyle/>
          <a:p>
            <a:fld id="{74619388-4E78-4BDC-8EE1-9E2692DC4AAB}" type="slidenum">
              <a:rPr lang="en-US" smtClean="0"/>
              <a:pPr/>
              <a:t>‹#›</a:t>
            </a:fld>
            <a:endParaRPr lang="en-US" dirty="0"/>
          </a:p>
        </p:txBody>
      </p:sp>
      <p:sp>
        <p:nvSpPr>
          <p:cNvPr id="12" name="Footer Placeholder 11"/>
          <p:cNvSpPr>
            <a:spLocks noGrp="1"/>
          </p:cNvSpPr>
          <p:nvPr>
            <p:ph type="ftr" sz="quarter" idx="17"/>
          </p:nvPr>
        </p:nvSpPr>
        <p:spPr/>
        <p:txBody>
          <a:bodyPr rtlCol="0"/>
          <a:lstStyle/>
          <a:p>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533400" y="273050"/>
            <a:ext cx="8153400" cy="869950"/>
          </a:xfrm>
        </p:spPr>
        <p:txBody>
          <a:bodyPr anchor="ctr"/>
          <a:lstStyle>
            <a:lvl1pPr>
              <a:defRPr/>
            </a:lvl1pPr>
          </a:lstStyle>
          <a:p>
            <a:r>
              <a:rPr kumimoji="0" lang="en-US" smtClean="0"/>
              <a:t>Click to edit Master title style</a:t>
            </a:r>
            <a:endParaRPr kumimoji="0" lang="en-US"/>
          </a:p>
        </p:txBody>
      </p:sp>
      <p:sp>
        <p:nvSpPr>
          <p:cNvPr id="11" name="Content Placeholder 10"/>
          <p:cNvSpPr>
            <a:spLocks noGrp="1"/>
          </p:cNvSpPr>
          <p:nvPr>
            <p:ph sz="quarter" idx="2"/>
          </p:nvPr>
        </p:nvSpPr>
        <p:spPr>
          <a:xfrm>
            <a:off x="609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800600" y="2438400"/>
            <a:ext cx="3886200" cy="35814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0" name="Date Placeholder 9"/>
          <p:cNvSpPr>
            <a:spLocks noGrp="1"/>
          </p:cNvSpPr>
          <p:nvPr>
            <p:ph type="dt" sz="half" idx="15"/>
          </p:nvPr>
        </p:nvSpPr>
        <p:spPr/>
        <p:txBody>
          <a:bodyPr rtlCol="0"/>
          <a:lstStyle/>
          <a:p>
            <a:fld id="{03817663-344A-4616-806E-05DDCA9A1292}" type="datetimeFigureOut">
              <a:rPr lang="en-US" smtClean="0"/>
              <a:pPr/>
              <a:t>6/17/2015</a:t>
            </a:fld>
            <a:endParaRPr lang="en-US" dirty="0"/>
          </a:p>
        </p:txBody>
      </p:sp>
      <p:sp>
        <p:nvSpPr>
          <p:cNvPr id="12" name="Slide Number Placeholder 11"/>
          <p:cNvSpPr>
            <a:spLocks noGrp="1"/>
          </p:cNvSpPr>
          <p:nvPr>
            <p:ph type="sldNum" sz="quarter" idx="16"/>
          </p:nvPr>
        </p:nvSpPr>
        <p:spPr/>
        <p:txBody>
          <a:bodyPr rtlCol="0"/>
          <a:lstStyle/>
          <a:p>
            <a:fld id="{74619388-4E78-4BDC-8EE1-9E2692DC4AAB}" type="slidenum">
              <a:rPr lang="en-US" smtClean="0"/>
              <a:pPr/>
              <a:t>‹#›</a:t>
            </a:fld>
            <a:endParaRPr lang="en-US" dirty="0"/>
          </a:p>
        </p:txBody>
      </p:sp>
      <p:sp>
        <p:nvSpPr>
          <p:cNvPr id="14" name="Footer Placeholder 13"/>
          <p:cNvSpPr>
            <a:spLocks noGrp="1"/>
          </p:cNvSpPr>
          <p:nvPr>
            <p:ph type="ftr" sz="quarter" idx="17"/>
          </p:nvPr>
        </p:nvSpPr>
        <p:spPr/>
        <p:txBody>
          <a:bodyPr rtlCol="0"/>
          <a:lstStyle/>
          <a:p>
            <a:endParaRPr lang="en-US" dirty="0"/>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03817663-344A-4616-806E-05DDCA9A1292}" type="datetimeFigureOut">
              <a:rPr lang="en-US" smtClean="0"/>
              <a:pPr/>
              <a:t>6/17/2015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lvl1pPr>
              <a:defRPr>
                <a:solidFill>
                  <a:srgbClr val="FFFFFF"/>
                </a:solidFill>
              </a:defRPr>
            </a:lvl1pPr>
          </a:lstStyle>
          <a:p>
            <a:fld id="{74619388-4E78-4BDC-8EE1-9E2692DC4AAB}"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817663-344A-4616-806E-05DDCA9A1292}" type="datetimeFigureOut">
              <a:rPr lang="en-US" smtClean="0"/>
              <a:pPr/>
              <a:t>6/17/2015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a:xfrm>
            <a:off x="0" y="6248400"/>
            <a:ext cx="533400" cy="381000"/>
          </a:xfrm>
        </p:spPr>
        <p:txBody>
          <a:bodyPr/>
          <a:lstStyle>
            <a:lvl1pPr>
              <a:defRPr>
                <a:solidFill>
                  <a:schemeClr val="tx2"/>
                </a:solidFill>
              </a:defRPr>
            </a:lvl1pPr>
          </a:lstStyle>
          <a:p>
            <a:fld id="{74619388-4E78-4BDC-8EE1-9E2692DC4AAB}"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3050"/>
            <a:ext cx="8077200" cy="869950"/>
          </a:xfrm>
        </p:spPr>
        <p:txBody>
          <a:bodyPr anchor="ctr"/>
          <a:lstStyle>
            <a:lvl1pPr algn="l">
              <a:buNone/>
              <a:defRPr sz="4400" b="0"/>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03817663-344A-4616-806E-05DDCA9A1292}" type="datetimeFigureOut">
              <a:rPr lang="en-US" smtClean="0"/>
              <a:pPr/>
              <a:t>6/17/2015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lvl1pPr>
              <a:defRPr>
                <a:solidFill>
                  <a:srgbClr val="FFFFFF"/>
                </a:solidFill>
              </a:defRPr>
            </a:lvl1pPr>
          </a:lstStyle>
          <a:p>
            <a:fld id="{74619388-4E78-4BDC-8EE1-9E2692DC4AAB}" type="slidenum">
              <a:rPr lang="en-US" smtClean="0"/>
              <a:pPr/>
              <a:t>‹#›</a:t>
            </a:fld>
            <a:endParaRPr lang="en-US" dirty="0"/>
          </a:p>
        </p:txBody>
      </p:sp>
      <p:sp>
        <p:nvSpPr>
          <p:cNvPr id="3" name="Text Placehold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9" name="Content Placeholder 8"/>
          <p:cNvSpPr>
            <a:spLocks noGrp="1"/>
          </p:cNvSpPr>
          <p:nvPr>
            <p:ph sz="quarter" idx="1"/>
          </p:nvPr>
        </p:nvSpPr>
        <p:spPr>
          <a:xfrm>
            <a:off x="2362200" y="1752600"/>
            <a:ext cx="6400800" cy="44196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3">
        <a:schemeClr val="bg2"/>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en-US" smtClean="0"/>
              <a:t>Click to edit Master text styles</a:t>
            </a:r>
          </a:p>
        </p:txBody>
      </p:sp>
      <p:sp>
        <p:nvSpPr>
          <p:cNvPr id="8" name="Rectangle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0" name="Rectangle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en-US" smtClean="0"/>
              <a:t>Click to edit Master title style</a:t>
            </a:r>
            <a:endParaRPr kumimoji="0" lang="en-US"/>
          </a:p>
        </p:txBody>
      </p:sp>
      <p:sp>
        <p:nvSpPr>
          <p:cNvPr id="11" name="Rectangle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2" name="Date Placeholder 11"/>
          <p:cNvSpPr>
            <a:spLocks noGrp="1"/>
          </p:cNvSpPr>
          <p:nvPr>
            <p:ph type="dt" sz="half" idx="10"/>
          </p:nvPr>
        </p:nvSpPr>
        <p:spPr>
          <a:xfrm>
            <a:off x="6248400" y="6248400"/>
            <a:ext cx="2667000" cy="365125"/>
          </a:xfrm>
        </p:spPr>
        <p:txBody>
          <a:bodyPr rtlCol="0"/>
          <a:lstStyle/>
          <a:p>
            <a:fld id="{03817663-344A-4616-806E-05DDCA9A1292}" type="datetimeFigureOut">
              <a:rPr lang="en-US" smtClean="0"/>
              <a:pPr/>
              <a:t>6/17/2015</a:t>
            </a:fld>
            <a:endParaRPr lang="en-US" dirty="0"/>
          </a:p>
        </p:txBody>
      </p:sp>
      <p:sp>
        <p:nvSpPr>
          <p:cNvPr id="13" name="Slide Number Placeholder 12"/>
          <p:cNvSpPr>
            <a:spLocks noGrp="1"/>
          </p:cNvSpPr>
          <p:nvPr>
            <p:ph type="sldNum" sz="quarter" idx="11"/>
          </p:nvPr>
        </p:nvSpPr>
        <p:spPr>
          <a:xfrm>
            <a:off x="0" y="4667249"/>
            <a:ext cx="1447800" cy="663578"/>
          </a:xfrm>
        </p:spPr>
        <p:txBody>
          <a:bodyPr rtlCol="0"/>
          <a:lstStyle>
            <a:lvl1pPr>
              <a:defRPr sz="2800"/>
            </a:lvl1pPr>
          </a:lstStyle>
          <a:p>
            <a:fld id="{74619388-4E78-4BDC-8EE1-9E2692DC4AAB}" type="slidenum">
              <a:rPr lang="en-US" smtClean="0"/>
              <a:pPr/>
              <a:t>‹#›</a:t>
            </a:fld>
            <a:endParaRPr lang="en-US" dirty="0"/>
          </a:p>
        </p:txBody>
      </p:sp>
      <p:sp>
        <p:nvSpPr>
          <p:cNvPr id="14" name="Footer Placeholder 13"/>
          <p:cNvSpPr>
            <a:spLocks noGrp="1"/>
          </p:cNvSpPr>
          <p:nvPr>
            <p:ph type="ftr" sz="quarter" idx="12"/>
          </p:nvPr>
        </p:nvSpPr>
        <p:spPr>
          <a:xfrm>
            <a:off x="1600200" y="6248206"/>
            <a:ext cx="4572000" cy="365125"/>
          </a:xfrm>
        </p:spPr>
        <p:txBody>
          <a:bodyPr rtlCol="0"/>
          <a:lstStyle/>
          <a:p>
            <a:endParaRPr lang="en-US" dirty="0"/>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en-US" dirty="0" smtClean="0"/>
              <a:t>Click icon to add picture</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03817663-344A-4616-806E-05DDCA9A1292}" type="datetimeFigureOut">
              <a:rPr lang="en-US" smtClean="0"/>
              <a:pPr/>
              <a:t>6/17/2015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74619388-4E78-4BDC-8EE1-9E2692DC4AAB}"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bg>
      <p:bgRef idx="1001">
        <a:schemeClr val="bg1"/>
      </p:bgRef>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53200" y="609600"/>
            <a:ext cx="2057400" cy="5516563"/>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a:xfrm>
            <a:off x="6553200" y="6248402"/>
            <a:ext cx="2209800" cy="365125"/>
          </a:xfrm>
        </p:spPr>
        <p:txBody>
          <a:bodyPr/>
          <a:lstStyle/>
          <a:p>
            <a:fld id="{03817663-344A-4616-806E-05DDCA9A1292}" type="datetimeFigureOut">
              <a:rPr lang="en-US" smtClean="0"/>
              <a:pPr/>
              <a:t>6/17/2015</a:t>
            </a:fld>
            <a:endParaRPr lang="en-US" dirty="0"/>
          </a:p>
        </p:txBody>
      </p:sp>
      <p:sp>
        <p:nvSpPr>
          <p:cNvPr id="5" name="Footer Placeholder 4"/>
          <p:cNvSpPr>
            <a:spLocks noGrp="1"/>
          </p:cNvSpPr>
          <p:nvPr>
            <p:ph type="ftr" sz="quarter" idx="11"/>
          </p:nvPr>
        </p:nvSpPr>
        <p:spPr>
          <a:xfrm>
            <a:off x="457201" y="6248207"/>
            <a:ext cx="5573483" cy="365125"/>
          </a:xfrm>
        </p:spPr>
        <p:txBody>
          <a:bodyPr/>
          <a:lstStyle/>
          <a:p>
            <a:endParaRPr lang="en-US" dirty="0"/>
          </a:p>
        </p:txBody>
      </p:sp>
      <p:sp>
        <p:nvSpPr>
          <p:cNvPr id="7" name="Rectangle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8" name="Rectangle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9" name="Rectangle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dirty="0"/>
          </a:p>
        </p:txBody>
      </p:sp>
      <p:sp>
        <p:nvSpPr>
          <p:cNvPr id="6" name="Slide Number Placeholder 5"/>
          <p:cNvSpPr>
            <a:spLocks noGrp="1"/>
          </p:cNvSpPr>
          <p:nvPr>
            <p:ph type="sldNum" sz="quarter" idx="12"/>
          </p:nvPr>
        </p:nvSpPr>
        <p:spPr>
          <a:xfrm rot="5400000">
            <a:off x="5989638" y="144462"/>
            <a:ext cx="533400" cy="244476"/>
          </a:xfrm>
        </p:spPr>
        <p:txBody>
          <a:bodyPr/>
          <a:lstStyle/>
          <a:p>
            <a:fld id="{74619388-4E78-4BDC-8EE1-9E2692DC4AAB}" type="slidenum">
              <a:rPr lang="en-US" smtClean="0"/>
              <a:pPr/>
              <a:t>‹#›</a:t>
            </a:fld>
            <a:endParaRPr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3075" name="Rectangle 3"/>
          <p:cNvSpPr>
            <a:spLocks noGrp="1" noChangeArrowheads="1"/>
          </p:cNvSpPr>
          <p:nvPr>
            <p:ph type="subTitle" idx="1"/>
          </p:nvPr>
        </p:nvSpPr>
        <p:spPr>
          <a:xfrm>
            <a:off x="990601" y="4711701"/>
            <a:ext cx="4851399" cy="909091"/>
          </a:xfrm>
        </p:spPr>
        <p:txBody>
          <a:bodyPr/>
          <a:lstStyle>
            <a:lvl1pPr marL="0" indent="0" algn="l">
              <a:buFontTx/>
              <a:buNone/>
              <a:defRPr sz="2000" b="0" i="0">
                <a:solidFill>
                  <a:schemeClr val="accent1"/>
                </a:solidFill>
                <a:latin typeface="Calibri" pitchFamily="34" charset="0"/>
                <a:cs typeface="Calibri" pitchFamily="34" charset="0"/>
              </a:defRPr>
            </a:lvl1pPr>
          </a:lstStyle>
          <a:p>
            <a:r>
              <a:rPr lang="en-US" dirty="0"/>
              <a:t>Click to edit Master subtitle style</a:t>
            </a:r>
          </a:p>
        </p:txBody>
      </p:sp>
      <p:sp>
        <p:nvSpPr>
          <p:cNvPr id="3080" name="Rectangle 8"/>
          <p:cNvSpPr>
            <a:spLocks noGrp="1" noChangeArrowheads="1"/>
          </p:cNvSpPr>
          <p:nvPr>
            <p:ph type="ctrTitle"/>
          </p:nvPr>
        </p:nvSpPr>
        <p:spPr>
          <a:xfrm>
            <a:off x="990599" y="3115734"/>
            <a:ext cx="4851402" cy="1176867"/>
          </a:xfrm>
        </p:spPr>
        <p:txBody>
          <a:bodyPr/>
          <a:lstStyle>
            <a:lvl1pPr algn="l">
              <a:defRPr sz="2800" b="0">
                <a:solidFill>
                  <a:schemeClr val="accent2"/>
                </a:solidFill>
                <a:latin typeface="Calibri" pitchFamily="34" charset="0"/>
              </a:defRPr>
            </a:lvl1pPr>
          </a:lstStyle>
          <a:p>
            <a:r>
              <a:rPr lang="en-US" dirty="0"/>
              <a:t>Click to edit Master title style</a:t>
            </a:r>
          </a:p>
        </p:txBody>
      </p:sp>
      <p:sp>
        <p:nvSpPr>
          <p:cNvPr id="4" name="Rectangle 3"/>
          <p:cNvSpPr>
            <a:spLocks noGrp="1" noChangeArrowheads="1"/>
          </p:cNvSpPr>
          <p:nvPr>
            <p:ph type="sldNum" sz="quarter" idx="10"/>
          </p:nvPr>
        </p:nvSpPr>
        <p:spPr>
          <a:xfrm>
            <a:off x="363538" y="6562725"/>
            <a:ext cx="457200" cy="277813"/>
          </a:xfrm>
        </p:spPr>
        <p:txBody>
          <a:bodyPr/>
          <a:lstStyle>
            <a:lvl1pPr algn="l">
              <a:defRPr sz="1200" b="1">
                <a:solidFill>
                  <a:schemeClr val="bg1"/>
                </a:solidFill>
                <a:latin typeface="Calibri" pitchFamily="34" charset="0"/>
              </a:defRPr>
            </a:lvl1pPr>
          </a:lstStyle>
          <a:p>
            <a:pPr>
              <a:defRPr/>
            </a:pPr>
            <a:fld id="{6EF2E0F8-CFEC-4D41-A7FF-0D974B1C794D}" type="slidenum">
              <a:rPr lang="en-US">
                <a:solidFill>
                  <a:srgbClr val="FFFFFF"/>
                </a:solidFill>
              </a:rPr>
              <a:pPr>
                <a:defRPr/>
              </a:pPr>
              <a:t>‹#›</a:t>
            </a:fld>
            <a:endParaRPr lang="en-US" dirty="0">
              <a:solidFill>
                <a:srgbClr val="FFFFFF"/>
              </a:solidFill>
            </a:endParaRPr>
          </a:p>
        </p:txBody>
      </p:sp>
    </p:spTree>
    <p:extLst>
      <p:ext uri="{BB962C8B-B14F-4D97-AF65-F5344CB8AC3E}">
        <p14:creationId xmlns:p14="http://schemas.microsoft.com/office/powerpoint/2010/main" val="269323874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40267" y="322263"/>
            <a:ext cx="7886700" cy="681037"/>
          </a:xfrm>
        </p:spPr>
        <p:txBody>
          <a:bodyPr/>
          <a:lstStyle>
            <a:lvl1pPr>
              <a:defRPr sz="4400"/>
            </a:lvl1pPr>
          </a:lstStyle>
          <a:p>
            <a:r>
              <a:rPr lang="en-US" dirty="0" smtClean="0"/>
              <a:t>Click to edit Master title style</a:t>
            </a:r>
            <a:endParaRPr lang="en-US" dirty="0"/>
          </a:p>
        </p:txBody>
      </p:sp>
      <p:sp>
        <p:nvSpPr>
          <p:cNvPr id="3" name="Content Placeholder 2"/>
          <p:cNvSpPr>
            <a:spLocks noGrp="1"/>
          </p:cNvSpPr>
          <p:nvPr>
            <p:ph idx="1"/>
          </p:nvPr>
        </p:nvSpPr>
        <p:spPr>
          <a:xfrm>
            <a:off x="440267" y="1270000"/>
            <a:ext cx="7886700" cy="4572000"/>
          </a:xfrm>
        </p:spPr>
        <p:txBody>
          <a:bodyPr/>
          <a:lstStyle>
            <a:lvl1pPr>
              <a:defRPr sz="3200"/>
            </a:lvl1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5"/>
          <p:cNvSpPr>
            <a:spLocks noGrp="1"/>
          </p:cNvSpPr>
          <p:nvPr>
            <p:ph type="dt" sz="half" idx="10"/>
          </p:nvPr>
        </p:nvSpPr>
        <p:spPr/>
        <p:txBody>
          <a:bodyPr/>
          <a:lstStyle>
            <a:lvl1pPr>
              <a:defRPr/>
            </a:lvl1pPr>
          </a:lstStyle>
          <a:p>
            <a:pPr>
              <a:defRPr/>
            </a:pPr>
            <a:fld id="{901BBD15-1AAC-44A1-A9D8-FC1DF51661C7}" type="datetime1">
              <a:rPr lang="en-US">
                <a:solidFill>
                  <a:srgbClr val="5D9741"/>
                </a:solidFill>
              </a:rPr>
              <a:pPr>
                <a:defRPr/>
              </a:pPr>
              <a:t>6/17/2015</a:t>
            </a:fld>
            <a:endParaRPr lang="en-US" dirty="0">
              <a:solidFill>
                <a:srgbClr val="5D9741"/>
              </a:solidFill>
            </a:endParaRPr>
          </a:p>
        </p:txBody>
      </p:sp>
      <p:sp>
        <p:nvSpPr>
          <p:cNvPr id="5" name="Slide Number Placeholder 6"/>
          <p:cNvSpPr>
            <a:spLocks noGrp="1"/>
          </p:cNvSpPr>
          <p:nvPr>
            <p:ph type="sldNum" sz="quarter" idx="11"/>
          </p:nvPr>
        </p:nvSpPr>
        <p:spPr/>
        <p:txBody>
          <a:bodyPr/>
          <a:lstStyle>
            <a:lvl1pPr>
              <a:defRPr/>
            </a:lvl1pPr>
          </a:lstStyle>
          <a:p>
            <a:pPr>
              <a:defRPr/>
            </a:pPr>
            <a:fld id="{700B9B1D-5885-44E5-9FCC-49179E149F3C}"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260789425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lstStyle>
            <a:lvl1pPr algn="l">
              <a:defRPr sz="3200" b="0" cap="all"/>
            </a:lvl1pPr>
          </a:lstStyle>
          <a:p>
            <a:r>
              <a:rPr lang="en-US" dirty="0" smtClean="0"/>
              <a:t>Click to edit Master title style</a:t>
            </a:r>
            <a:endParaRPr lang="en-US" dirty="0"/>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dirty="0" smtClean="0"/>
              <a:t>Click to edit Master text styles</a:t>
            </a:r>
          </a:p>
        </p:txBody>
      </p:sp>
      <p:sp>
        <p:nvSpPr>
          <p:cNvPr id="4" name="Date Placeholder 5"/>
          <p:cNvSpPr>
            <a:spLocks noGrp="1"/>
          </p:cNvSpPr>
          <p:nvPr>
            <p:ph type="dt" sz="half" idx="10"/>
          </p:nvPr>
        </p:nvSpPr>
        <p:spPr/>
        <p:txBody>
          <a:bodyPr/>
          <a:lstStyle>
            <a:lvl1pPr>
              <a:defRPr/>
            </a:lvl1pPr>
          </a:lstStyle>
          <a:p>
            <a:pPr>
              <a:defRPr/>
            </a:pPr>
            <a:fld id="{82B15B7F-39FE-4144-952D-9E3AFB902914}" type="datetime1">
              <a:rPr lang="en-US">
                <a:solidFill>
                  <a:srgbClr val="5D9741"/>
                </a:solidFill>
              </a:rPr>
              <a:pPr>
                <a:defRPr/>
              </a:pPr>
              <a:t>6/17/2015</a:t>
            </a:fld>
            <a:endParaRPr lang="en-US" dirty="0">
              <a:solidFill>
                <a:srgbClr val="5D9741"/>
              </a:solidFill>
            </a:endParaRPr>
          </a:p>
        </p:txBody>
      </p:sp>
      <p:sp>
        <p:nvSpPr>
          <p:cNvPr id="5" name="Slide Number Placeholder 6"/>
          <p:cNvSpPr>
            <a:spLocks noGrp="1"/>
          </p:cNvSpPr>
          <p:nvPr>
            <p:ph type="sldNum" sz="quarter" idx="11"/>
          </p:nvPr>
        </p:nvSpPr>
        <p:spPr/>
        <p:txBody>
          <a:bodyPr/>
          <a:lstStyle>
            <a:lvl1pPr>
              <a:defRPr/>
            </a:lvl1pPr>
          </a:lstStyle>
          <a:p>
            <a:pPr>
              <a:defRPr/>
            </a:pPr>
            <a:fld id="{D057B0AB-A2A2-4B3F-9465-B324DB1B5486}"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38340257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31799" y="347663"/>
            <a:ext cx="7823201" cy="655637"/>
          </a:xfr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44500" y="1270001"/>
            <a:ext cx="3810000" cy="4572000"/>
          </a:xfrm>
        </p:spPr>
        <p:txBody>
          <a:bodyPr/>
          <a:lstStyle>
            <a:lvl1pPr>
              <a:defRPr sz="24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483100" y="1270001"/>
            <a:ext cx="3771900" cy="4572000"/>
          </a:xfrm>
        </p:spPr>
        <p:txBody>
          <a:bodyPr/>
          <a:lstStyle>
            <a:lvl1pPr>
              <a:defRPr sz="2400"/>
            </a:lvl1pPr>
            <a:lvl2pPr>
              <a:defRPr sz="1800"/>
            </a:lvl2pPr>
            <a:lvl3pPr>
              <a:defRPr sz="18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Date Placeholder 5"/>
          <p:cNvSpPr>
            <a:spLocks noGrp="1"/>
          </p:cNvSpPr>
          <p:nvPr>
            <p:ph type="dt" sz="half" idx="10"/>
          </p:nvPr>
        </p:nvSpPr>
        <p:spPr/>
        <p:txBody>
          <a:bodyPr/>
          <a:lstStyle>
            <a:lvl1pPr>
              <a:defRPr/>
            </a:lvl1pPr>
          </a:lstStyle>
          <a:p>
            <a:pPr>
              <a:defRPr/>
            </a:pPr>
            <a:fld id="{DA7CA050-6E38-43AF-BF3B-34CD13DD930A}" type="datetime1">
              <a:rPr lang="en-US">
                <a:solidFill>
                  <a:srgbClr val="5D9741"/>
                </a:solidFill>
              </a:rPr>
              <a:pPr>
                <a:defRPr/>
              </a:pPr>
              <a:t>6/17/2015</a:t>
            </a:fld>
            <a:endParaRPr lang="en-US" dirty="0">
              <a:solidFill>
                <a:srgbClr val="5D9741"/>
              </a:solidFill>
            </a:endParaRPr>
          </a:p>
        </p:txBody>
      </p:sp>
      <p:sp>
        <p:nvSpPr>
          <p:cNvPr id="6" name="Slide Number Placeholder 6"/>
          <p:cNvSpPr>
            <a:spLocks noGrp="1"/>
          </p:cNvSpPr>
          <p:nvPr>
            <p:ph type="sldNum" sz="quarter" idx="11"/>
          </p:nvPr>
        </p:nvSpPr>
        <p:spPr/>
        <p:txBody>
          <a:bodyPr/>
          <a:lstStyle>
            <a:lvl1pPr>
              <a:defRPr/>
            </a:lvl1pPr>
          </a:lstStyle>
          <a:p>
            <a:pPr>
              <a:defRPr/>
            </a:pPr>
            <a:fld id="{D4433A76-C9B8-4C84-9A1C-869E6CA3440A}"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323688144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40266" y="295275"/>
            <a:ext cx="7848600" cy="708025"/>
          </a:xfrm>
        </p:spPr>
        <p:txBody>
          <a:bodyPr/>
          <a:lstStyle>
            <a:lvl1pPr>
              <a:defRPr/>
            </a:lvl1pPr>
          </a:lstStyle>
          <a:p>
            <a:r>
              <a:rPr lang="en-US" dirty="0" smtClean="0"/>
              <a:t>Click to edit Master title style</a:t>
            </a:r>
            <a:endParaRPr lang="en-US" dirty="0"/>
          </a:p>
        </p:txBody>
      </p:sp>
      <p:sp>
        <p:nvSpPr>
          <p:cNvPr id="3" name="Text Placeholder 2"/>
          <p:cNvSpPr>
            <a:spLocks noGrp="1"/>
          </p:cNvSpPr>
          <p:nvPr>
            <p:ph type="body" idx="1"/>
          </p:nvPr>
        </p:nvSpPr>
        <p:spPr>
          <a:xfrm>
            <a:off x="440266" y="1259417"/>
            <a:ext cx="3848100" cy="639762"/>
          </a:xfrm>
        </p:spPr>
        <p:txBody>
          <a:bodyPr anchor="b"/>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4" name="Content Placeholder 3"/>
          <p:cNvSpPr>
            <a:spLocks noGrp="1"/>
          </p:cNvSpPr>
          <p:nvPr>
            <p:ph sz="half" idx="2"/>
          </p:nvPr>
        </p:nvSpPr>
        <p:spPr>
          <a:xfrm>
            <a:off x="440266" y="1899179"/>
            <a:ext cx="3848100" cy="3925888"/>
          </a:xfrm>
        </p:spPr>
        <p:txBody>
          <a:bodyPr/>
          <a:lstStyle>
            <a:lvl1pPr>
              <a:defRPr sz="24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402666" y="1259417"/>
            <a:ext cx="3759200" cy="584242"/>
          </a:xfrm>
        </p:spPr>
        <p:txBody>
          <a:bodyPr anchor="b"/>
          <a:lstStyle>
            <a:lvl1pPr marL="0" indent="0">
              <a:buNone/>
              <a:defRPr sz="22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Click to edit Master text styles</a:t>
            </a:r>
          </a:p>
        </p:txBody>
      </p:sp>
      <p:sp>
        <p:nvSpPr>
          <p:cNvPr id="6" name="Content Placeholder 5"/>
          <p:cNvSpPr>
            <a:spLocks noGrp="1"/>
          </p:cNvSpPr>
          <p:nvPr>
            <p:ph sz="quarter" idx="4"/>
          </p:nvPr>
        </p:nvSpPr>
        <p:spPr>
          <a:xfrm>
            <a:off x="4402666" y="1899179"/>
            <a:ext cx="3759200" cy="3925888"/>
          </a:xfrm>
        </p:spPr>
        <p:txBody>
          <a:bodyPr/>
          <a:lstStyle>
            <a:lvl1pPr>
              <a:defRPr sz="2400"/>
            </a:lvl1pPr>
            <a:lvl2pPr>
              <a:defRPr sz="1800"/>
            </a:lvl2pPr>
            <a:lvl3pPr>
              <a:defRPr sz="1800"/>
            </a:lvl3pPr>
            <a:lvl4pPr>
              <a:defRPr sz="1800"/>
            </a:lvl4pPr>
            <a:lvl5pPr>
              <a:defRPr sz="1800"/>
            </a:lvl5pPr>
            <a:lvl6pPr>
              <a:defRPr sz="1600"/>
            </a:lvl6pPr>
            <a:lvl7pPr>
              <a:defRPr sz="1600"/>
            </a:lvl7pPr>
            <a:lvl8pPr>
              <a:defRPr sz="1600"/>
            </a:lvl8pPr>
            <a:lvl9pPr>
              <a:defRPr sz="16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Date Placeholder 5"/>
          <p:cNvSpPr>
            <a:spLocks noGrp="1"/>
          </p:cNvSpPr>
          <p:nvPr>
            <p:ph type="dt" sz="half" idx="10"/>
          </p:nvPr>
        </p:nvSpPr>
        <p:spPr/>
        <p:txBody>
          <a:bodyPr/>
          <a:lstStyle>
            <a:lvl1pPr>
              <a:defRPr/>
            </a:lvl1pPr>
          </a:lstStyle>
          <a:p>
            <a:pPr>
              <a:defRPr/>
            </a:pPr>
            <a:fld id="{56FDAE84-5B03-4F30-890B-FE08950B2347}" type="datetime1">
              <a:rPr lang="en-US">
                <a:solidFill>
                  <a:srgbClr val="5D9741"/>
                </a:solidFill>
              </a:rPr>
              <a:pPr>
                <a:defRPr/>
              </a:pPr>
              <a:t>6/17/2015</a:t>
            </a:fld>
            <a:endParaRPr lang="en-US" dirty="0">
              <a:solidFill>
                <a:srgbClr val="5D9741"/>
              </a:solidFill>
            </a:endParaRPr>
          </a:p>
        </p:txBody>
      </p:sp>
      <p:sp>
        <p:nvSpPr>
          <p:cNvPr id="8" name="Slide Number Placeholder 6"/>
          <p:cNvSpPr>
            <a:spLocks noGrp="1"/>
          </p:cNvSpPr>
          <p:nvPr>
            <p:ph type="sldNum" sz="quarter" idx="11"/>
          </p:nvPr>
        </p:nvSpPr>
        <p:spPr/>
        <p:txBody>
          <a:bodyPr/>
          <a:lstStyle>
            <a:lvl1pPr>
              <a:defRPr/>
            </a:lvl1pPr>
          </a:lstStyle>
          <a:p>
            <a:pPr>
              <a:defRPr/>
            </a:pPr>
            <a:fld id="{F0AEC670-C648-4163-9282-83AA354FD5B9}"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23037956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Date Placeholder 5"/>
          <p:cNvSpPr>
            <a:spLocks noGrp="1"/>
          </p:cNvSpPr>
          <p:nvPr>
            <p:ph type="dt" sz="half" idx="10"/>
          </p:nvPr>
        </p:nvSpPr>
        <p:spPr/>
        <p:txBody>
          <a:bodyPr/>
          <a:lstStyle>
            <a:lvl1pPr>
              <a:defRPr/>
            </a:lvl1pPr>
          </a:lstStyle>
          <a:p>
            <a:pPr>
              <a:defRPr/>
            </a:pPr>
            <a:fld id="{DA2BC64C-E05C-467B-A1BD-D8884BD25199}" type="datetime1">
              <a:rPr lang="en-US">
                <a:solidFill>
                  <a:srgbClr val="5D9741"/>
                </a:solidFill>
              </a:rPr>
              <a:pPr>
                <a:defRPr/>
              </a:pPr>
              <a:t>6/17/2015</a:t>
            </a:fld>
            <a:endParaRPr lang="en-US" dirty="0">
              <a:solidFill>
                <a:srgbClr val="5D9741"/>
              </a:solidFill>
            </a:endParaRPr>
          </a:p>
        </p:txBody>
      </p:sp>
      <p:sp>
        <p:nvSpPr>
          <p:cNvPr id="4" name="Slide Number Placeholder 6"/>
          <p:cNvSpPr>
            <a:spLocks noGrp="1"/>
          </p:cNvSpPr>
          <p:nvPr>
            <p:ph type="sldNum" sz="quarter" idx="11"/>
          </p:nvPr>
        </p:nvSpPr>
        <p:spPr/>
        <p:txBody>
          <a:bodyPr/>
          <a:lstStyle>
            <a:lvl1pPr>
              <a:defRPr/>
            </a:lvl1pPr>
          </a:lstStyle>
          <a:p>
            <a:pPr>
              <a:defRPr/>
            </a:pPr>
            <a:fld id="{F5733B8D-1CF0-4E98-863A-034208D499BF}"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70831925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5"/>
          <p:cNvSpPr>
            <a:spLocks noGrp="1"/>
          </p:cNvSpPr>
          <p:nvPr>
            <p:ph type="dt" sz="half" idx="10"/>
          </p:nvPr>
        </p:nvSpPr>
        <p:spPr/>
        <p:txBody>
          <a:bodyPr/>
          <a:lstStyle>
            <a:lvl1pPr>
              <a:defRPr/>
            </a:lvl1pPr>
          </a:lstStyle>
          <a:p>
            <a:pPr>
              <a:defRPr/>
            </a:pPr>
            <a:fld id="{0EFCE647-8F9E-4DFB-B63C-F023F0F2F058}" type="datetime1">
              <a:rPr lang="en-US">
                <a:solidFill>
                  <a:srgbClr val="5D9741"/>
                </a:solidFill>
              </a:rPr>
              <a:pPr>
                <a:defRPr/>
              </a:pPr>
              <a:t>6/17/2015</a:t>
            </a:fld>
            <a:endParaRPr lang="en-US" dirty="0">
              <a:solidFill>
                <a:srgbClr val="5D9741"/>
              </a:solidFill>
            </a:endParaRPr>
          </a:p>
        </p:txBody>
      </p:sp>
      <p:sp>
        <p:nvSpPr>
          <p:cNvPr id="3" name="Slide Number Placeholder 6"/>
          <p:cNvSpPr>
            <a:spLocks noGrp="1"/>
          </p:cNvSpPr>
          <p:nvPr>
            <p:ph type="sldNum" sz="quarter" idx="11"/>
          </p:nvPr>
        </p:nvSpPr>
        <p:spPr/>
        <p:txBody>
          <a:bodyPr/>
          <a:lstStyle>
            <a:lvl1pPr>
              <a:defRPr/>
            </a:lvl1pPr>
          </a:lstStyle>
          <a:p>
            <a:pPr>
              <a:defRPr/>
            </a:pPr>
            <a:fld id="{817FF7C4-849A-48FA-91D7-5C4A0B534F8B}"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347793940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7567" y="285220"/>
            <a:ext cx="7835900" cy="709613"/>
          </a:xfrm>
        </p:spPr>
        <p:txBody>
          <a:bodyPr/>
          <a:lstStyle>
            <a:lvl1pPr algn="l">
              <a:defRPr sz="3200" b="0"/>
            </a:lvl1pPr>
          </a:lstStyle>
          <a:p>
            <a:r>
              <a:rPr lang="en-US" dirty="0" smtClean="0"/>
              <a:t>Click to edit Master title style</a:t>
            </a:r>
            <a:endParaRPr lang="en-US" dirty="0"/>
          </a:p>
        </p:txBody>
      </p:sp>
      <p:sp>
        <p:nvSpPr>
          <p:cNvPr id="3" name="Content Placeholder 2"/>
          <p:cNvSpPr>
            <a:spLocks noGrp="1"/>
          </p:cNvSpPr>
          <p:nvPr>
            <p:ph idx="1"/>
          </p:nvPr>
        </p:nvSpPr>
        <p:spPr>
          <a:xfrm>
            <a:off x="3348567" y="1248504"/>
            <a:ext cx="4914900" cy="4690862"/>
          </a:xfrm>
        </p:spPr>
        <p:txBody>
          <a:bodyPr/>
          <a:lstStyle>
            <a:lvl1pPr>
              <a:defRPr sz="2400"/>
            </a:lvl1pPr>
            <a:lvl2pPr>
              <a:defRPr sz="1800"/>
            </a:lvl2pPr>
            <a:lvl3pPr>
              <a:defRPr sz="1800"/>
            </a:lvl3pPr>
            <a:lvl4pPr>
              <a:defRPr sz="1800"/>
            </a:lvl4pPr>
            <a:lvl5pPr>
              <a:defRPr sz="1800"/>
            </a:lvl5pPr>
            <a:lvl6pPr>
              <a:defRPr sz="2000"/>
            </a:lvl6pPr>
            <a:lvl7pPr>
              <a:defRPr sz="2000"/>
            </a:lvl7pPr>
            <a:lvl8pPr>
              <a:defRPr sz="2000"/>
            </a:lvl8pPr>
            <a:lvl9pPr>
              <a:defRPr sz="20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27567" y="1253067"/>
            <a:ext cx="2806700" cy="46863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5"/>
          <p:cNvSpPr>
            <a:spLocks noGrp="1"/>
          </p:cNvSpPr>
          <p:nvPr>
            <p:ph type="dt" sz="half" idx="10"/>
          </p:nvPr>
        </p:nvSpPr>
        <p:spPr/>
        <p:txBody>
          <a:bodyPr/>
          <a:lstStyle>
            <a:lvl1pPr>
              <a:defRPr/>
            </a:lvl1pPr>
          </a:lstStyle>
          <a:p>
            <a:pPr>
              <a:defRPr/>
            </a:pPr>
            <a:fld id="{97E73071-8365-4E1B-9C9C-CA9F3487AA45}" type="datetime1">
              <a:rPr lang="en-US">
                <a:solidFill>
                  <a:srgbClr val="5D9741"/>
                </a:solidFill>
              </a:rPr>
              <a:pPr>
                <a:defRPr/>
              </a:pPr>
              <a:t>6/17/2015</a:t>
            </a:fld>
            <a:endParaRPr lang="en-US" dirty="0">
              <a:solidFill>
                <a:srgbClr val="5D9741"/>
              </a:solidFill>
            </a:endParaRPr>
          </a:p>
        </p:txBody>
      </p:sp>
      <p:sp>
        <p:nvSpPr>
          <p:cNvPr id="6" name="Slide Number Placeholder 6"/>
          <p:cNvSpPr>
            <a:spLocks noGrp="1"/>
          </p:cNvSpPr>
          <p:nvPr>
            <p:ph type="sldNum" sz="quarter" idx="11"/>
          </p:nvPr>
        </p:nvSpPr>
        <p:spPr/>
        <p:txBody>
          <a:bodyPr/>
          <a:lstStyle>
            <a:lvl1pPr>
              <a:defRPr/>
            </a:lvl1pPr>
          </a:lstStyle>
          <a:p>
            <a:pPr>
              <a:defRPr/>
            </a:pPr>
            <a:fld id="{6C8050AB-804F-4CFD-A277-2B1F68A847A5}"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36639675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9153" y="5219700"/>
            <a:ext cx="7817380" cy="566738"/>
          </a:xfrm>
        </p:spPr>
        <p:txBody>
          <a:bodyPr/>
          <a:lstStyle>
            <a:lvl1pPr algn="l">
              <a:defRPr sz="3200" b="0"/>
            </a:lvl1pPr>
          </a:lstStyle>
          <a:p>
            <a:r>
              <a:rPr lang="en-US" dirty="0" smtClean="0"/>
              <a:t>Click to edit Master title style</a:t>
            </a:r>
            <a:endParaRPr lang="en-US" dirty="0"/>
          </a:p>
        </p:txBody>
      </p:sp>
      <p:sp>
        <p:nvSpPr>
          <p:cNvPr id="3" name="Picture Placeholder 2"/>
          <p:cNvSpPr>
            <a:spLocks noGrp="1"/>
          </p:cNvSpPr>
          <p:nvPr>
            <p:ph type="pic" idx="1"/>
          </p:nvPr>
        </p:nvSpPr>
        <p:spPr>
          <a:xfrm>
            <a:off x="429153" y="1261533"/>
            <a:ext cx="7817380" cy="3885141"/>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dirty="0" smtClean="0"/>
          </a:p>
        </p:txBody>
      </p:sp>
      <p:sp>
        <p:nvSpPr>
          <p:cNvPr id="4" name="Text Placeholder 3"/>
          <p:cNvSpPr>
            <a:spLocks noGrp="1"/>
          </p:cNvSpPr>
          <p:nvPr>
            <p:ph type="body" sz="half" idx="2"/>
          </p:nvPr>
        </p:nvSpPr>
        <p:spPr>
          <a:xfrm>
            <a:off x="429153" y="5786438"/>
            <a:ext cx="7817380" cy="5762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smtClean="0"/>
              <a:t>Click to edit Master text styles</a:t>
            </a:r>
          </a:p>
        </p:txBody>
      </p:sp>
      <p:sp>
        <p:nvSpPr>
          <p:cNvPr id="5" name="Date Placeholder 5"/>
          <p:cNvSpPr>
            <a:spLocks noGrp="1"/>
          </p:cNvSpPr>
          <p:nvPr>
            <p:ph type="dt" sz="half" idx="10"/>
          </p:nvPr>
        </p:nvSpPr>
        <p:spPr/>
        <p:txBody>
          <a:bodyPr/>
          <a:lstStyle>
            <a:lvl1pPr>
              <a:defRPr/>
            </a:lvl1pPr>
          </a:lstStyle>
          <a:p>
            <a:pPr>
              <a:defRPr/>
            </a:pPr>
            <a:fld id="{15B840F9-50FB-4806-8BC4-205BFBD31ACB}" type="datetime1">
              <a:rPr lang="en-US">
                <a:solidFill>
                  <a:srgbClr val="5D9741"/>
                </a:solidFill>
              </a:rPr>
              <a:pPr>
                <a:defRPr/>
              </a:pPr>
              <a:t>6/17/2015</a:t>
            </a:fld>
            <a:endParaRPr lang="en-US" dirty="0">
              <a:solidFill>
                <a:srgbClr val="5D9741"/>
              </a:solidFill>
            </a:endParaRPr>
          </a:p>
        </p:txBody>
      </p:sp>
      <p:sp>
        <p:nvSpPr>
          <p:cNvPr id="6" name="Slide Number Placeholder 6"/>
          <p:cNvSpPr>
            <a:spLocks noGrp="1"/>
          </p:cNvSpPr>
          <p:nvPr>
            <p:ph type="sldNum" sz="quarter" idx="11"/>
          </p:nvPr>
        </p:nvSpPr>
        <p:spPr/>
        <p:txBody>
          <a:bodyPr/>
          <a:lstStyle>
            <a:lvl1pPr>
              <a:defRPr/>
            </a:lvl1pPr>
          </a:lstStyle>
          <a:p>
            <a:pPr>
              <a:defRPr/>
            </a:pPr>
            <a:fld id="{1CF2AB0E-A76B-4822-B4A8-D1272CB25475}"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1664514348"/>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a:xfrm>
            <a:off x="423333" y="1270001"/>
            <a:ext cx="7886700" cy="4572000"/>
          </a:xfrm>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5"/>
          <p:cNvSpPr>
            <a:spLocks noGrp="1"/>
          </p:cNvSpPr>
          <p:nvPr>
            <p:ph type="dt" sz="half" idx="10"/>
          </p:nvPr>
        </p:nvSpPr>
        <p:spPr/>
        <p:txBody>
          <a:bodyPr/>
          <a:lstStyle>
            <a:lvl1pPr>
              <a:defRPr/>
            </a:lvl1pPr>
          </a:lstStyle>
          <a:p>
            <a:pPr>
              <a:defRPr/>
            </a:pPr>
            <a:fld id="{B7B46640-E1E1-493E-8D02-3CF2FD2B91A7}" type="datetime1">
              <a:rPr lang="en-US">
                <a:solidFill>
                  <a:srgbClr val="5D9741"/>
                </a:solidFill>
              </a:rPr>
              <a:pPr>
                <a:defRPr/>
              </a:pPr>
              <a:t>6/17/2015</a:t>
            </a:fld>
            <a:endParaRPr lang="en-US" dirty="0">
              <a:solidFill>
                <a:srgbClr val="5D9741"/>
              </a:solidFill>
            </a:endParaRPr>
          </a:p>
        </p:txBody>
      </p:sp>
      <p:sp>
        <p:nvSpPr>
          <p:cNvPr id="5" name="Slide Number Placeholder 6"/>
          <p:cNvSpPr>
            <a:spLocks noGrp="1"/>
          </p:cNvSpPr>
          <p:nvPr>
            <p:ph type="sldNum" sz="quarter" idx="11"/>
          </p:nvPr>
        </p:nvSpPr>
        <p:spPr/>
        <p:txBody>
          <a:bodyPr/>
          <a:lstStyle>
            <a:lvl1pPr>
              <a:defRPr/>
            </a:lvl1pPr>
          </a:lstStyle>
          <a:p>
            <a:pPr>
              <a:defRPr/>
            </a:pPr>
            <a:fld id="{71D3E642-5A2D-4BFD-B84F-A1AD787E5C3D}"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118742406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1926" y="1253067"/>
            <a:ext cx="1688042" cy="4588934"/>
          </a:xfrm>
        </p:spPr>
        <p:txBody>
          <a:bodyPr vert="eaVert"/>
          <a:lstStyle/>
          <a:p>
            <a:r>
              <a:rPr lang="en-US" dirty="0" smtClean="0"/>
              <a:t>Click to edit Master title style</a:t>
            </a:r>
            <a:endParaRPr lang="en-US" dirty="0"/>
          </a:p>
        </p:txBody>
      </p:sp>
      <p:sp>
        <p:nvSpPr>
          <p:cNvPr id="3" name="Vertical Text Placeholder 2"/>
          <p:cNvSpPr>
            <a:spLocks noGrp="1"/>
          </p:cNvSpPr>
          <p:nvPr>
            <p:ph type="body" orient="vert" idx="1"/>
          </p:nvPr>
        </p:nvSpPr>
        <p:spPr>
          <a:xfrm>
            <a:off x="406400" y="1253067"/>
            <a:ext cx="5964767" cy="4588933"/>
          </a:xfrm>
        </p:spPr>
        <p:txBody>
          <a:bodyPr vert="eaVert"/>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Date Placeholder 5"/>
          <p:cNvSpPr>
            <a:spLocks noGrp="1"/>
          </p:cNvSpPr>
          <p:nvPr>
            <p:ph type="dt" sz="half" idx="10"/>
          </p:nvPr>
        </p:nvSpPr>
        <p:spPr/>
        <p:txBody>
          <a:bodyPr/>
          <a:lstStyle>
            <a:lvl1pPr>
              <a:defRPr/>
            </a:lvl1pPr>
          </a:lstStyle>
          <a:p>
            <a:pPr>
              <a:defRPr/>
            </a:pPr>
            <a:fld id="{979C9685-C031-4970-ABCF-CDF2B8AC518C}" type="datetime1">
              <a:rPr lang="en-US">
                <a:solidFill>
                  <a:srgbClr val="5D9741"/>
                </a:solidFill>
              </a:rPr>
              <a:pPr>
                <a:defRPr/>
              </a:pPr>
              <a:t>6/17/2015</a:t>
            </a:fld>
            <a:endParaRPr lang="en-US" dirty="0">
              <a:solidFill>
                <a:srgbClr val="5D9741"/>
              </a:solidFill>
            </a:endParaRPr>
          </a:p>
        </p:txBody>
      </p:sp>
      <p:sp>
        <p:nvSpPr>
          <p:cNvPr id="5" name="Slide Number Placeholder 6"/>
          <p:cNvSpPr>
            <a:spLocks noGrp="1"/>
          </p:cNvSpPr>
          <p:nvPr>
            <p:ph type="sldNum" sz="quarter" idx="11"/>
          </p:nvPr>
        </p:nvSpPr>
        <p:spPr/>
        <p:txBody>
          <a:bodyPr/>
          <a:lstStyle>
            <a:lvl1pPr>
              <a:defRPr/>
            </a:lvl1pPr>
          </a:lstStyle>
          <a:p>
            <a:pPr>
              <a:defRPr/>
            </a:pPr>
            <a:fld id="{C74033BE-40A0-470B-B3CB-A5931582733A}"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2989674678"/>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436032" y="317501"/>
            <a:ext cx="7810501" cy="694266"/>
          </a:xfrm>
        </p:spPr>
        <p:txBody>
          <a:bodyPr/>
          <a:lstStyle/>
          <a:p>
            <a:r>
              <a:rPr lang="en-US" dirty="0" smtClean="0"/>
              <a:t>Click to edit Master title style</a:t>
            </a:r>
            <a:endParaRPr lang="en-US" dirty="0"/>
          </a:p>
        </p:txBody>
      </p:sp>
      <p:sp>
        <p:nvSpPr>
          <p:cNvPr id="3" name="Chart Placeholder 2"/>
          <p:cNvSpPr>
            <a:spLocks noGrp="1"/>
          </p:cNvSpPr>
          <p:nvPr>
            <p:ph type="chart" idx="1"/>
          </p:nvPr>
        </p:nvSpPr>
        <p:spPr>
          <a:xfrm>
            <a:off x="440265" y="1278467"/>
            <a:ext cx="7806267" cy="4572000"/>
          </a:xfrm>
        </p:spPr>
        <p:txBody>
          <a:bodyPr/>
          <a:lstStyle/>
          <a:p>
            <a:pPr lvl="0"/>
            <a:endParaRPr lang="en-US" noProof="0" dirty="0" smtClean="0"/>
          </a:p>
        </p:txBody>
      </p:sp>
      <p:sp>
        <p:nvSpPr>
          <p:cNvPr id="4" name="Date Placeholder 5"/>
          <p:cNvSpPr>
            <a:spLocks noGrp="1"/>
          </p:cNvSpPr>
          <p:nvPr>
            <p:ph type="dt" sz="half" idx="10"/>
          </p:nvPr>
        </p:nvSpPr>
        <p:spPr/>
        <p:txBody>
          <a:bodyPr/>
          <a:lstStyle>
            <a:lvl1pPr>
              <a:defRPr/>
            </a:lvl1pPr>
          </a:lstStyle>
          <a:p>
            <a:pPr>
              <a:defRPr/>
            </a:pPr>
            <a:fld id="{B536AFFC-A317-47F4-867B-69CF2262DCE3}" type="datetime1">
              <a:rPr lang="en-US">
                <a:solidFill>
                  <a:srgbClr val="5D9741"/>
                </a:solidFill>
              </a:rPr>
              <a:pPr>
                <a:defRPr/>
              </a:pPr>
              <a:t>6/17/2015</a:t>
            </a:fld>
            <a:endParaRPr lang="en-US" dirty="0">
              <a:solidFill>
                <a:srgbClr val="5D9741"/>
              </a:solidFill>
            </a:endParaRPr>
          </a:p>
        </p:txBody>
      </p:sp>
      <p:sp>
        <p:nvSpPr>
          <p:cNvPr id="5" name="Slide Number Placeholder 6"/>
          <p:cNvSpPr>
            <a:spLocks noGrp="1"/>
          </p:cNvSpPr>
          <p:nvPr>
            <p:ph type="sldNum" sz="quarter" idx="11"/>
          </p:nvPr>
        </p:nvSpPr>
        <p:spPr/>
        <p:txBody>
          <a:bodyPr/>
          <a:lstStyle>
            <a:lvl1pPr>
              <a:defRPr/>
            </a:lvl1pPr>
          </a:lstStyle>
          <a:p>
            <a:pPr>
              <a:defRPr/>
            </a:pPr>
            <a:fld id="{2F74D873-A59C-45CE-9C45-CC66FC7B5E34}" type="slidenum">
              <a:rPr lang="en-US">
                <a:solidFill>
                  <a:srgbClr val="055EAA"/>
                </a:solidFill>
              </a:rPr>
              <a:pPr>
                <a:defRPr/>
              </a:pPr>
              <a:t>‹#›</a:t>
            </a:fld>
            <a:endParaRPr lang="en-US" dirty="0">
              <a:solidFill>
                <a:srgbClr val="055EAA"/>
              </a:solidFill>
            </a:endParaRPr>
          </a:p>
        </p:txBody>
      </p:sp>
    </p:spTree>
    <p:extLst>
      <p:ext uri="{BB962C8B-B14F-4D97-AF65-F5344CB8AC3E}">
        <p14:creationId xmlns:p14="http://schemas.microsoft.com/office/powerpoint/2010/main" val="2578792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Tree>
    <p:extLst>
      <p:ext uri="{BB962C8B-B14F-4D97-AF65-F5344CB8AC3E}">
        <p14:creationId xmlns:p14="http://schemas.microsoft.com/office/powerpoint/2010/main" val="276460330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a:bodyPr>
          <a:lstStyle>
            <a:lvl1pPr>
              <a:defRPr sz="3200"/>
            </a:lvl1p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19991062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Tree>
    <p:extLst>
      <p:ext uri="{BB962C8B-B14F-4D97-AF65-F5344CB8AC3E}">
        <p14:creationId xmlns:p14="http://schemas.microsoft.com/office/powerpoint/2010/main" val="22898898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636480854"/>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237845106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Tree>
    <p:extLst>
      <p:ext uri="{BB962C8B-B14F-4D97-AF65-F5344CB8AC3E}">
        <p14:creationId xmlns:p14="http://schemas.microsoft.com/office/powerpoint/2010/main" val="165638318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80115664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9B7DCE3-1A11-4C8C-80CF-A5B39196422D}" type="datetimeFigureOut">
              <a:rPr lang="en-US">
                <a:solidFill>
                  <a:srgbClr val="1F497D">
                    <a:lumMod val="60000"/>
                    <a:lumOff val="40000"/>
                  </a:srgbClr>
                </a:solidFill>
              </a:rPr>
              <a:pPr/>
              <a:t>6/17/2015</a:t>
            </a:fld>
            <a:endParaRPr lang="en-US">
              <a:solidFill>
                <a:srgbClr val="1F497D">
                  <a:lumMod val="60000"/>
                  <a:lumOff val="40000"/>
                </a:srgbClr>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DC3D96D0-0089-4214-8341-A0A22D352F75}"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120249241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39B7DCE3-1A11-4C8C-80CF-A5B39196422D}" type="datetimeFigureOut">
              <a:rPr lang="en-US">
                <a:solidFill>
                  <a:srgbClr val="1F497D">
                    <a:lumMod val="60000"/>
                    <a:lumOff val="40000"/>
                  </a:srgbClr>
                </a:solidFill>
              </a:rPr>
              <a:pPr/>
              <a:t>6/17/2015</a:t>
            </a:fld>
            <a:endParaRPr lang="en-US">
              <a:solidFill>
                <a:srgbClr val="1F497D">
                  <a:lumMod val="60000"/>
                  <a:lumOff val="40000"/>
                </a:srgbClr>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DC3D96D0-0089-4214-8341-A0A22D352F75}"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84534073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9B7DCE3-1A11-4C8C-80CF-A5B39196422D}" type="datetimeFigureOut">
              <a:rPr lang="en-US">
                <a:solidFill>
                  <a:srgbClr val="1F497D">
                    <a:lumMod val="60000"/>
                    <a:lumOff val="40000"/>
                  </a:srgbClr>
                </a:solidFill>
              </a:rPr>
              <a:pPr/>
              <a:t>6/17/2015</a:t>
            </a:fld>
            <a:endParaRPr lang="en-US">
              <a:solidFill>
                <a:srgbClr val="1F497D">
                  <a:lumMod val="60000"/>
                  <a:lumOff val="40000"/>
                </a:srgb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DC3D96D0-0089-4214-8341-A0A22D352F75}"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104178537"/>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39B7DCE3-1A11-4C8C-80CF-A5B39196422D}" type="datetimeFigureOut">
              <a:rPr lang="en-US">
                <a:solidFill>
                  <a:srgbClr val="1F497D">
                    <a:lumMod val="60000"/>
                    <a:lumOff val="40000"/>
                  </a:srgbClr>
                </a:solidFill>
              </a:rPr>
              <a:pPr/>
              <a:t>6/17/2015</a:t>
            </a:fld>
            <a:endParaRPr lang="en-US">
              <a:solidFill>
                <a:srgbClr val="1F497D">
                  <a:lumMod val="60000"/>
                  <a:lumOff val="40000"/>
                </a:srgbClr>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US">
              <a:solidFill>
                <a:prstClr val="black"/>
              </a:solidFill>
            </a:endParaRPr>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DC3D96D0-0089-4214-8341-A0A22D352F75}" type="slidenum">
              <a:rPr lang="en-US">
                <a:solidFill>
                  <a:prstClr val="black"/>
                </a:solidFill>
              </a:rPr>
              <a:pPr/>
              <a:t>‹#›</a:t>
            </a:fld>
            <a:endParaRPr lang="en-US">
              <a:solidFill>
                <a:prstClr val="black"/>
              </a:solidFill>
            </a:endParaRPr>
          </a:p>
        </p:txBody>
      </p:sp>
    </p:spTree>
    <p:extLst>
      <p:ext uri="{BB962C8B-B14F-4D97-AF65-F5344CB8AC3E}">
        <p14:creationId xmlns:p14="http://schemas.microsoft.com/office/powerpoint/2010/main" val="3630986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6" Type="http://schemas.openxmlformats.org/officeDocument/2006/relationships/image" Target="../media/image5.jpeg"/><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image" Target="file:///\\localhost\Volumes\Time%20Machine%20Backups\JOB_Backups_9-12-10\NREL\NREL_BetterBuildings\10BB003%20PPT_Template\10-08-10\JPGs\BB_SlideTop2.jpg" TargetMode="Externa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4.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image" Target="../media/image6.jpeg"/><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609600" y="228600"/>
            <a:ext cx="8153400" cy="990600"/>
          </a:xfrm>
          <a:prstGeom prst="rect">
            <a:avLst/>
          </a:prstGeom>
        </p:spPr>
        <p:txBody>
          <a:bodyPr vert="horz" anchor="ctr">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en-US" dirty="0" smtClean="0"/>
              <a:t>Click to edit Master text styles</a:t>
            </a:r>
          </a:p>
          <a:p>
            <a:pPr lvl="1" eaLnBrk="1" latinLnBrk="0" hangingPunct="1"/>
            <a:r>
              <a:rPr kumimoji="0" lang="en-US" dirty="0" smtClean="0"/>
              <a:t>Second level</a:t>
            </a:r>
          </a:p>
          <a:p>
            <a:pPr lvl="2" eaLnBrk="1" latinLnBrk="0" hangingPunct="1"/>
            <a:r>
              <a:rPr kumimoji="0" lang="en-US" dirty="0" smtClean="0"/>
              <a:t>Third level</a:t>
            </a:r>
          </a:p>
          <a:p>
            <a:pPr lvl="3" eaLnBrk="1" latinLnBrk="0" hangingPunct="1"/>
            <a:r>
              <a:rPr kumimoji="0" lang="en-US" dirty="0" smtClean="0"/>
              <a:t>Fourth level</a:t>
            </a:r>
          </a:p>
          <a:p>
            <a:pPr lvl="4" eaLnBrk="1" latinLnBrk="0" hangingPunct="1"/>
            <a:r>
              <a:rPr kumimoji="0" lang="en-US" dirty="0" smtClean="0"/>
              <a:t>Fifth level</a:t>
            </a:r>
            <a:endParaRPr kumimoji="0" lang="en-US" dirty="0"/>
          </a:p>
        </p:txBody>
      </p:sp>
      <p:sp>
        <p:nvSpPr>
          <p:cNvPr id="14" name="Date Placehold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endParaRPr lang="en-US" dirty="0"/>
          </a:p>
        </p:txBody>
      </p:sp>
      <p:sp>
        <p:nvSpPr>
          <p:cNvPr id="3" name="Footer Placehold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dirty="0"/>
          </a:p>
        </p:txBody>
      </p:sp>
      <p:sp>
        <p:nvSpPr>
          <p:cNvPr id="7" name="Rectangle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8" name="Rectangle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9" name="Rectangle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74619388-4E78-4BDC-8EE1-9E2692DC4AAB}" type="slidenum">
              <a:rPr lang="en-US" smtClean="0"/>
              <a:pPr/>
              <a:t>‹#›</a:t>
            </a:fld>
            <a:endParaRPr lang="en-US" dirty="0"/>
          </a:p>
        </p:txBody>
      </p:sp>
      <p:pic>
        <p:nvPicPr>
          <p:cNvPr id="105474" name="Picture 2" descr="http://www.stopwaste.org/StopWaste_Logos/Stopwaste_Logo_RGB.jpg"/>
          <p:cNvPicPr>
            <a:picLocks noChangeAspect="1" noChangeArrowheads="1"/>
          </p:cNvPicPr>
          <p:nvPr userDrawn="1"/>
        </p:nvPicPr>
        <p:blipFill>
          <a:blip r:embed="rId13" cstate="print"/>
          <a:srcRect/>
          <a:stretch>
            <a:fillRect/>
          </a:stretch>
        </p:blipFill>
        <p:spPr bwMode="auto">
          <a:xfrm>
            <a:off x="7086600" y="6096000"/>
            <a:ext cx="1787080" cy="658241"/>
          </a:xfrm>
          <a:prstGeom prst="rect">
            <a:avLst/>
          </a:prstGeom>
          <a:noFill/>
        </p:spPr>
      </p:pic>
    </p:spTree>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BB_SlideTop2.jpg" descr="/Volumes/Time Machine Backups/JOB_Backups_9-12-10/NREL/NREL_BetterBuildings/10BB003 PPT_Template/10-08-10/JPGs/BB_SlideTop2.jpg"/>
          <p:cNvPicPr>
            <a:picLocks noChangeAspect="1"/>
          </p:cNvPicPr>
          <p:nvPr userDrawn="1"/>
        </p:nvPicPr>
        <p:blipFill>
          <a:blip r:embed="rId14" r:link="rId15">
            <a:extLst>
              <a:ext uri="{28A0092B-C50C-407E-A947-70E740481C1C}">
                <a14:useLocalDpi xmlns:a14="http://schemas.microsoft.com/office/drawing/2010/main" val="0"/>
              </a:ext>
            </a:extLst>
          </a:blip>
          <a:srcRect/>
          <a:stretch>
            <a:fillRect/>
          </a:stretch>
        </p:blipFill>
        <p:spPr bwMode="auto">
          <a:xfrm>
            <a:off x="0" y="0"/>
            <a:ext cx="9144000"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7" name="Rectangle 3"/>
          <p:cNvSpPr>
            <a:spLocks noGrp="1" noChangeArrowheads="1"/>
          </p:cNvSpPr>
          <p:nvPr>
            <p:ph type="body" idx="1"/>
          </p:nvPr>
        </p:nvSpPr>
        <p:spPr bwMode="auto">
          <a:xfrm>
            <a:off x="449263" y="1227138"/>
            <a:ext cx="78867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
        <p:nvSpPr>
          <p:cNvPr id="1028" name="Rectangle 12"/>
          <p:cNvSpPr>
            <a:spLocks noGrp="1" noChangeArrowheads="1"/>
          </p:cNvSpPr>
          <p:nvPr>
            <p:ph type="title"/>
          </p:nvPr>
        </p:nvSpPr>
        <p:spPr bwMode="auto">
          <a:xfrm>
            <a:off x="449263" y="330200"/>
            <a:ext cx="7127875" cy="681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0" tIns="0" rIns="0" bIns="0" numCol="1" anchor="t" anchorCtr="0" compatLnSpc="1">
            <a:prstTxWarp prst="textNoShape">
              <a:avLst/>
            </a:prstTxWarp>
          </a:bodyPr>
          <a:lstStyle/>
          <a:p>
            <a:pPr lvl="0"/>
            <a:r>
              <a:rPr lang="en-US" altLang="en-US" smtClean="0"/>
              <a:t>Click to edit Master title style</a:t>
            </a:r>
          </a:p>
        </p:txBody>
      </p:sp>
      <p:sp>
        <p:nvSpPr>
          <p:cNvPr id="6" name="Date Placeholder 5"/>
          <p:cNvSpPr>
            <a:spLocks noGrp="1"/>
          </p:cNvSpPr>
          <p:nvPr>
            <p:ph type="dt" sz="half" idx="2"/>
          </p:nvPr>
        </p:nvSpPr>
        <p:spPr>
          <a:xfrm>
            <a:off x="4640263" y="6356350"/>
            <a:ext cx="3530600" cy="365125"/>
          </a:xfrm>
          <a:prstGeom prst="rect">
            <a:avLst/>
          </a:prstGeom>
        </p:spPr>
        <p:txBody>
          <a:bodyPr vert="horz" wrap="square" lIns="91440" tIns="45720" rIns="91440" bIns="45720" numCol="1" anchor="ctr" anchorCtr="0" compatLnSpc="1">
            <a:prstTxWarp prst="textNoShape">
              <a:avLst/>
            </a:prstTxWarp>
          </a:bodyPr>
          <a:lstStyle>
            <a:lvl1pPr algn="r" eaLnBrk="0" hangingPunct="0">
              <a:defRPr sz="1000">
                <a:solidFill>
                  <a:schemeClr val="accent2"/>
                </a:solidFill>
                <a:latin typeface="Calibri" pitchFamily="34" charset="0"/>
                <a:ea typeface="ＭＳ Ｐゴシック" pitchFamily="-107" charset="-128"/>
                <a:cs typeface="Arial" charset="0"/>
              </a:defRPr>
            </a:lvl1pPr>
          </a:lstStyle>
          <a:p>
            <a:pPr fontAlgn="base">
              <a:spcBef>
                <a:spcPct val="0"/>
              </a:spcBef>
              <a:spcAft>
                <a:spcPct val="0"/>
              </a:spcAft>
              <a:defRPr/>
            </a:pPr>
            <a:fld id="{A288C5CA-994A-4E6D-8CAF-257AE1BFCE26}" type="datetime1">
              <a:rPr lang="en-US">
                <a:solidFill>
                  <a:srgbClr val="5D9741"/>
                </a:solidFill>
              </a:rPr>
              <a:pPr fontAlgn="base">
                <a:spcBef>
                  <a:spcPct val="0"/>
                </a:spcBef>
                <a:spcAft>
                  <a:spcPct val="0"/>
                </a:spcAft>
                <a:defRPr/>
              </a:pPr>
              <a:t>6/17/2015</a:t>
            </a:fld>
            <a:endParaRPr lang="en-US" dirty="0">
              <a:solidFill>
                <a:srgbClr val="5D9741"/>
              </a:solidFill>
            </a:endParaRPr>
          </a:p>
        </p:txBody>
      </p:sp>
      <p:sp>
        <p:nvSpPr>
          <p:cNvPr id="7" name="Slide Number Placeholder 6"/>
          <p:cNvSpPr>
            <a:spLocks noGrp="1"/>
          </p:cNvSpPr>
          <p:nvPr>
            <p:ph type="sldNum" sz="quarter" idx="4"/>
          </p:nvPr>
        </p:nvSpPr>
        <p:spPr>
          <a:xfrm>
            <a:off x="6854825" y="6356350"/>
            <a:ext cx="1651000" cy="365125"/>
          </a:xfrm>
          <a:prstGeom prst="rect">
            <a:avLst/>
          </a:prstGeom>
        </p:spPr>
        <p:txBody>
          <a:bodyPr vert="horz" wrap="square" lIns="91440" tIns="45720" rIns="0" bIns="45720" numCol="1" anchor="ctr" anchorCtr="0" compatLnSpc="1">
            <a:prstTxWarp prst="textNoShape">
              <a:avLst/>
            </a:prstTxWarp>
          </a:bodyPr>
          <a:lstStyle>
            <a:lvl1pPr algn="r" eaLnBrk="0" hangingPunct="0">
              <a:defRPr sz="1000" b="1">
                <a:solidFill>
                  <a:schemeClr val="accent1"/>
                </a:solidFill>
                <a:latin typeface="Calibri" pitchFamily="34" charset="0"/>
                <a:ea typeface="ＭＳ Ｐゴシック" pitchFamily="-107" charset="-128"/>
                <a:cs typeface="Arial Bold" pitchFamily="-109" charset="0"/>
              </a:defRPr>
            </a:lvl1pPr>
          </a:lstStyle>
          <a:p>
            <a:pPr fontAlgn="base">
              <a:spcBef>
                <a:spcPct val="0"/>
              </a:spcBef>
              <a:spcAft>
                <a:spcPct val="0"/>
              </a:spcAft>
              <a:defRPr/>
            </a:pPr>
            <a:fld id="{B73E4CAF-BAC5-4506-A5F9-5F871D098087}" type="slidenum">
              <a:rPr lang="en-US">
                <a:solidFill>
                  <a:srgbClr val="055EAA"/>
                </a:solidFill>
              </a:rPr>
              <a:pPr fontAlgn="base">
                <a:spcBef>
                  <a:spcPct val="0"/>
                </a:spcBef>
                <a:spcAft>
                  <a:spcPct val="0"/>
                </a:spcAft>
                <a:defRPr/>
              </a:pPr>
              <a:t>‹#›</a:t>
            </a:fld>
            <a:endParaRPr lang="en-US" dirty="0">
              <a:solidFill>
                <a:srgbClr val="055EAA"/>
              </a:solidFill>
            </a:endParaRPr>
          </a:p>
        </p:txBody>
      </p:sp>
      <p:pic>
        <p:nvPicPr>
          <p:cNvPr id="1031" name="Picture 8" descr="G:\DATA\Green Building\Building Materials Target\Bulk Purchasing\QQ outreach\QuantityQuotes logo.jpg"/>
          <p:cNvPicPr>
            <a:picLocks noChangeAspect="1" noChangeArrowheads="1"/>
          </p:cNvPicPr>
          <p:nvPr userDrawn="1"/>
        </p:nvPicPr>
        <p:blipFill>
          <a:blip r:embed="rId16" cstate="print">
            <a:extLst>
              <a:ext uri="{28A0092B-C50C-407E-A947-70E740481C1C}">
                <a14:useLocalDpi xmlns:a14="http://schemas.microsoft.com/office/drawing/2010/main" val="0"/>
              </a:ext>
            </a:extLst>
          </a:blip>
          <a:srcRect/>
          <a:stretch>
            <a:fillRect/>
          </a:stretch>
        </p:blipFill>
        <p:spPr bwMode="auto">
          <a:xfrm>
            <a:off x="457200" y="6151563"/>
            <a:ext cx="4479925"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23312470"/>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 id="2147483948" r:id="rId12"/>
  </p:sldLayoutIdLst>
  <p:hf hdr="0" ftr="0"/>
  <p:txStyles>
    <p:titleStyle>
      <a:lvl1pPr algn="l" rtl="0" eaLnBrk="0" fontAlgn="base" hangingPunct="0">
        <a:spcBef>
          <a:spcPct val="0"/>
        </a:spcBef>
        <a:spcAft>
          <a:spcPct val="0"/>
        </a:spcAft>
        <a:defRPr sz="3200">
          <a:solidFill>
            <a:schemeClr val="accent2"/>
          </a:solidFill>
          <a:latin typeface="Calibri" pitchFamily="34" charset="0"/>
          <a:ea typeface="ＭＳ Ｐゴシック" pitchFamily="-107" charset="-128"/>
          <a:cs typeface="Calibri" pitchFamily="34" charset="0"/>
        </a:defRPr>
      </a:lvl1pPr>
      <a:lvl2pPr algn="l" rtl="0" eaLnBrk="0" fontAlgn="base" hangingPunct="0">
        <a:spcBef>
          <a:spcPct val="0"/>
        </a:spcBef>
        <a:spcAft>
          <a:spcPct val="0"/>
        </a:spcAft>
        <a:defRPr sz="3200">
          <a:solidFill>
            <a:schemeClr val="accent2"/>
          </a:solidFill>
          <a:latin typeface="Calibri" pitchFamily="34" charset="0"/>
          <a:ea typeface="ＭＳ Ｐゴシック" pitchFamily="-107" charset="-128"/>
          <a:cs typeface="Calibri" pitchFamily="34" charset="0"/>
        </a:defRPr>
      </a:lvl2pPr>
      <a:lvl3pPr algn="l" rtl="0" eaLnBrk="0" fontAlgn="base" hangingPunct="0">
        <a:spcBef>
          <a:spcPct val="0"/>
        </a:spcBef>
        <a:spcAft>
          <a:spcPct val="0"/>
        </a:spcAft>
        <a:defRPr sz="3200">
          <a:solidFill>
            <a:schemeClr val="accent2"/>
          </a:solidFill>
          <a:latin typeface="Calibri" pitchFamily="34" charset="0"/>
          <a:ea typeface="ＭＳ Ｐゴシック" pitchFamily="-107" charset="-128"/>
          <a:cs typeface="Calibri" pitchFamily="34" charset="0"/>
        </a:defRPr>
      </a:lvl3pPr>
      <a:lvl4pPr algn="l" rtl="0" eaLnBrk="0" fontAlgn="base" hangingPunct="0">
        <a:spcBef>
          <a:spcPct val="0"/>
        </a:spcBef>
        <a:spcAft>
          <a:spcPct val="0"/>
        </a:spcAft>
        <a:defRPr sz="3200">
          <a:solidFill>
            <a:schemeClr val="accent2"/>
          </a:solidFill>
          <a:latin typeface="Calibri" pitchFamily="34" charset="0"/>
          <a:ea typeface="ＭＳ Ｐゴシック" pitchFamily="-107" charset="-128"/>
          <a:cs typeface="Calibri" pitchFamily="34" charset="0"/>
        </a:defRPr>
      </a:lvl4pPr>
      <a:lvl5pPr algn="l" rtl="0" eaLnBrk="0" fontAlgn="base" hangingPunct="0">
        <a:spcBef>
          <a:spcPct val="0"/>
        </a:spcBef>
        <a:spcAft>
          <a:spcPct val="0"/>
        </a:spcAft>
        <a:defRPr sz="3200">
          <a:solidFill>
            <a:schemeClr val="accent2"/>
          </a:solidFill>
          <a:latin typeface="Calibri" pitchFamily="34" charset="0"/>
          <a:ea typeface="ＭＳ Ｐゴシック" pitchFamily="-107" charset="-128"/>
          <a:cs typeface="Calibri" pitchFamily="34" charset="0"/>
        </a:defRPr>
      </a:lvl5pPr>
      <a:lvl6pPr marL="457200" algn="l" rtl="0" fontAlgn="base">
        <a:spcBef>
          <a:spcPct val="0"/>
        </a:spcBef>
        <a:spcAft>
          <a:spcPct val="0"/>
        </a:spcAft>
        <a:defRPr sz="4000" b="1">
          <a:solidFill>
            <a:schemeClr val="tx2"/>
          </a:solidFill>
          <a:latin typeface="Arial" pitchFamily="-107" charset="0"/>
        </a:defRPr>
      </a:lvl6pPr>
      <a:lvl7pPr marL="914400" algn="l" rtl="0" fontAlgn="base">
        <a:spcBef>
          <a:spcPct val="0"/>
        </a:spcBef>
        <a:spcAft>
          <a:spcPct val="0"/>
        </a:spcAft>
        <a:defRPr sz="4000" b="1">
          <a:solidFill>
            <a:schemeClr val="tx2"/>
          </a:solidFill>
          <a:latin typeface="Arial" pitchFamily="-107" charset="0"/>
        </a:defRPr>
      </a:lvl7pPr>
      <a:lvl8pPr marL="1371600" algn="l" rtl="0" fontAlgn="base">
        <a:spcBef>
          <a:spcPct val="0"/>
        </a:spcBef>
        <a:spcAft>
          <a:spcPct val="0"/>
        </a:spcAft>
        <a:defRPr sz="4000" b="1">
          <a:solidFill>
            <a:schemeClr val="tx2"/>
          </a:solidFill>
          <a:latin typeface="Arial" pitchFamily="-107" charset="0"/>
        </a:defRPr>
      </a:lvl8pPr>
      <a:lvl9pPr marL="1828800" algn="l" rtl="0" fontAlgn="base">
        <a:spcBef>
          <a:spcPct val="0"/>
        </a:spcBef>
        <a:spcAft>
          <a:spcPct val="0"/>
        </a:spcAft>
        <a:defRPr sz="4000" b="1">
          <a:solidFill>
            <a:schemeClr val="tx2"/>
          </a:solidFill>
          <a:latin typeface="Arial" pitchFamily="-107" charset="0"/>
        </a:defRPr>
      </a:lvl9pPr>
    </p:titleStyle>
    <p:bodyStyle>
      <a:lvl1pPr marL="342900" indent="-342900" algn="l" rtl="0" eaLnBrk="0" fontAlgn="base" hangingPunct="0">
        <a:spcBef>
          <a:spcPct val="20000"/>
        </a:spcBef>
        <a:spcAft>
          <a:spcPct val="0"/>
        </a:spcAft>
        <a:buClr>
          <a:schemeClr val="accent1"/>
        </a:buClr>
        <a:buChar char="•"/>
        <a:defRPr sz="2400">
          <a:solidFill>
            <a:schemeClr val="tx1"/>
          </a:solidFill>
          <a:latin typeface="Calibri" pitchFamily="34" charset="0"/>
          <a:ea typeface="ＭＳ Ｐゴシック" pitchFamily="-107" charset="-128"/>
          <a:cs typeface="Calibri" pitchFamily="34" charset="0"/>
        </a:defRPr>
      </a:lvl1pPr>
      <a:lvl2pPr marL="742950" indent="-285750" algn="l" rtl="0" eaLnBrk="0" fontAlgn="base" hangingPunct="0">
        <a:spcBef>
          <a:spcPct val="20000"/>
        </a:spcBef>
        <a:spcAft>
          <a:spcPct val="0"/>
        </a:spcAft>
        <a:buClr>
          <a:schemeClr val="accent1"/>
        </a:buClr>
        <a:buFont typeface="Wingdings" pitchFamily="2" charset="2"/>
        <a:buChar char="§"/>
        <a:defRPr>
          <a:solidFill>
            <a:schemeClr val="tx1"/>
          </a:solidFill>
          <a:latin typeface="Calibri" pitchFamily="34" charset="0"/>
          <a:ea typeface="ＭＳ Ｐゴシック" pitchFamily="-107" charset="-128"/>
          <a:cs typeface="Calibri" pitchFamily="34" charset="0"/>
        </a:defRPr>
      </a:lvl2pPr>
      <a:lvl3pPr marL="1143000" indent="-228600" algn="l" rtl="0" eaLnBrk="0" fontAlgn="base" hangingPunct="0">
        <a:spcBef>
          <a:spcPct val="20000"/>
        </a:spcBef>
        <a:spcAft>
          <a:spcPct val="0"/>
        </a:spcAft>
        <a:buClr>
          <a:schemeClr val="accent1"/>
        </a:buClr>
        <a:buChar char="•"/>
        <a:defRPr>
          <a:solidFill>
            <a:schemeClr val="tx1"/>
          </a:solidFill>
          <a:latin typeface="Calibri" pitchFamily="34" charset="0"/>
          <a:ea typeface="ＭＳ Ｐゴシック" pitchFamily="-107" charset="-128"/>
          <a:cs typeface="Calibri" pitchFamily="34" charset="0"/>
        </a:defRPr>
      </a:lvl3pPr>
      <a:lvl4pPr marL="1600200" indent="-228600" algn="l" rtl="0" eaLnBrk="0" fontAlgn="base" hangingPunct="0">
        <a:spcBef>
          <a:spcPct val="20000"/>
        </a:spcBef>
        <a:spcAft>
          <a:spcPct val="0"/>
        </a:spcAft>
        <a:buClr>
          <a:schemeClr val="accent1"/>
        </a:buClr>
        <a:buChar char="–"/>
        <a:defRPr>
          <a:solidFill>
            <a:schemeClr val="tx1"/>
          </a:solidFill>
          <a:latin typeface="Calibri" pitchFamily="34" charset="0"/>
          <a:ea typeface="ＭＳ Ｐゴシック" pitchFamily="-107" charset="-128"/>
          <a:cs typeface="Calibri" pitchFamily="34" charset="0"/>
        </a:defRPr>
      </a:lvl4pPr>
      <a:lvl5pPr marL="2057400" indent="-228600" algn="l" rtl="0" eaLnBrk="0" fontAlgn="base" hangingPunct="0">
        <a:spcBef>
          <a:spcPct val="20000"/>
        </a:spcBef>
        <a:spcAft>
          <a:spcPct val="0"/>
        </a:spcAft>
        <a:buClr>
          <a:schemeClr val="accent1"/>
        </a:buClr>
        <a:buFont typeface="Courier New" pitchFamily="49" charset="0"/>
        <a:buChar char="o"/>
        <a:defRPr>
          <a:solidFill>
            <a:schemeClr val="tx1"/>
          </a:solidFill>
          <a:latin typeface="Calibri" pitchFamily="34" charset="0"/>
          <a:ea typeface="ＭＳ Ｐゴシック" pitchFamily="-107" charset="-128"/>
          <a:cs typeface="Calibri" pitchFamily="34" charset="0"/>
        </a:defRPr>
      </a:lvl5pPr>
      <a:lvl6pPr marL="2514600" indent="-228600" algn="l" rtl="0" fontAlgn="base">
        <a:spcBef>
          <a:spcPct val="20000"/>
        </a:spcBef>
        <a:spcAft>
          <a:spcPct val="0"/>
        </a:spcAft>
        <a:buChar char="»"/>
        <a:defRPr>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a:solidFill>
            <a:schemeClr val="tx1"/>
          </a:solidFill>
          <a:latin typeface="+mn-lt"/>
          <a:ea typeface="ＭＳ Ｐゴシック" pitchFamily="-107"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descr="EUCA_MultiFamily_ppt-content_5-4-12.jpg"/>
          <p:cNvPicPr>
            <a:picLocks noChangeAspect="1"/>
          </p:cNvPicPr>
          <p:nvPr userDrawn="1"/>
        </p:nvPicPr>
        <p:blipFill>
          <a:blip r:embed="rId13"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457200" y="228600"/>
            <a:ext cx="8229600" cy="1143000"/>
          </a:xfrm>
          <a:prstGeom prst="rect">
            <a:avLst/>
          </a:prstGeom>
        </p:spPr>
        <p:txBody>
          <a:bodyPr vert="horz" lIns="91440" tIns="45720" rIns="91440" bIns="45720" rtlCol="0" anchor="t">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Rectangle 4"/>
          <p:cNvSpPr/>
          <p:nvPr userDrawn="1"/>
        </p:nvSpPr>
        <p:spPr>
          <a:xfrm>
            <a:off x="8077200" y="6553200"/>
            <a:ext cx="762000" cy="1524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Tree>
    <p:extLst>
      <p:ext uri="{BB962C8B-B14F-4D97-AF65-F5344CB8AC3E}">
        <p14:creationId xmlns:p14="http://schemas.microsoft.com/office/powerpoint/2010/main" val="4036167175"/>
      </p:ext>
    </p:extLst>
  </p:cSld>
  <p:clrMap bg1="lt1" tx1="dk1" bg2="lt2" tx2="dk2" accent1="accent1" accent2="accent2" accent3="accent3" accent4="accent4" accent5="accent5" accent6="accent6" hlink="hlink" folHlink="folHlink"/>
  <p:sldLayoutIdLst>
    <p:sldLayoutId id="2147483950" r:id="rId1"/>
    <p:sldLayoutId id="2147483951" r:id="rId2"/>
    <p:sldLayoutId id="2147483952" r:id="rId3"/>
    <p:sldLayoutId id="2147483953" r:id="rId4"/>
    <p:sldLayoutId id="2147483954" r:id="rId5"/>
    <p:sldLayoutId id="2147483955" r:id="rId6"/>
    <p:sldLayoutId id="2147483956" r:id="rId7"/>
    <p:sldLayoutId id="2147483957" r:id="rId8"/>
    <p:sldLayoutId id="2147483958" r:id="rId9"/>
    <p:sldLayoutId id="2147483959" r:id="rId10"/>
    <p:sldLayoutId id="2147483960" r:id="rId11"/>
  </p:sldLayoutIdLst>
  <p:txStyles>
    <p:titleStyle>
      <a:lvl1pPr algn="l" defTabSz="914400" rtl="0" eaLnBrk="1" latinLnBrk="0" hangingPunct="1">
        <a:spcBef>
          <a:spcPct val="0"/>
        </a:spcBef>
        <a:buNone/>
        <a:defRPr sz="3200" b="1" kern="1200">
          <a:solidFill>
            <a:schemeClr val="bg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www.quantityquotes.net/" TargetMode="External"/><Relationship Id="rId2" Type="http://schemas.openxmlformats.org/officeDocument/2006/relationships/notesSlide" Target="../notesSlides/notesSlide3.xml"/><Relationship Id="rId1" Type="http://schemas.openxmlformats.org/officeDocument/2006/relationships/slideLayout" Target="../slideLayouts/slideLayout12.xml"/><Relationship Id="rId6" Type="http://schemas.openxmlformats.org/officeDocument/2006/relationships/image" Target="../media/image10.jpeg"/><Relationship Id="rId5" Type="http://schemas.openxmlformats.org/officeDocument/2006/relationships/image" Target="../media/image9.jpe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18.xml"/><Relationship Id="rId1" Type="http://schemas.openxmlformats.org/officeDocument/2006/relationships/vmlDrawing" Target="../drawings/vmlDrawing1.vml"/><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5.xml"/><Relationship Id="rId1" Type="http://schemas.openxmlformats.org/officeDocument/2006/relationships/slideLayout" Target="../slideLayouts/slideLayout25.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6.xml"/><Relationship Id="rId1" Type="http://schemas.openxmlformats.org/officeDocument/2006/relationships/slideLayout" Target="../slideLayouts/slideLayout25.xml"/><Relationship Id="rId4" Type="http://schemas.openxmlformats.org/officeDocument/2006/relationships/image" Target="../media/image17.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idx="1"/>
          </p:nvPr>
        </p:nvSpPr>
        <p:spPr/>
        <p:txBody>
          <a:bodyPr>
            <a:noAutofit/>
          </a:bodyPr>
          <a:lstStyle/>
          <a:p>
            <a:pPr marL="457200" indent="-457200">
              <a:buFont typeface="Arial" panose="020B0604020202020204" pitchFamily="34" charset="0"/>
              <a:buChar char="•"/>
            </a:pPr>
            <a:endParaRPr lang="en-US" sz="3200" dirty="0" smtClean="0">
              <a:solidFill>
                <a:schemeClr val="tx1"/>
              </a:solidFill>
            </a:endParaRPr>
          </a:p>
          <a:p>
            <a:r>
              <a:rPr lang="en-US" sz="3200" dirty="0" smtClean="0">
                <a:solidFill>
                  <a:schemeClr val="tx1"/>
                </a:solidFill>
              </a:rPr>
              <a:t>Energy Council- CEC Plug Load Meeting</a:t>
            </a:r>
          </a:p>
          <a:p>
            <a:endParaRPr lang="en-US" sz="3200" dirty="0">
              <a:solidFill>
                <a:schemeClr val="tx1"/>
              </a:solidFill>
            </a:endParaRPr>
          </a:p>
          <a:p>
            <a:r>
              <a:rPr lang="en-US" sz="3200" dirty="0" smtClean="0">
                <a:solidFill>
                  <a:schemeClr val="tx1"/>
                </a:solidFill>
              </a:rPr>
              <a:t>June 18, 2015</a:t>
            </a:r>
            <a:endParaRPr lang="en-US" sz="3200" dirty="0">
              <a:solidFill>
                <a:schemeClr val="tx1"/>
              </a:solidFill>
            </a:endParaRPr>
          </a:p>
        </p:txBody>
      </p:sp>
      <p:sp>
        <p:nvSpPr>
          <p:cNvPr id="3" name="Title 2"/>
          <p:cNvSpPr>
            <a:spLocks noGrp="1"/>
          </p:cNvSpPr>
          <p:nvPr>
            <p:ph type="title"/>
          </p:nvPr>
        </p:nvSpPr>
        <p:spPr/>
        <p:txBody>
          <a:bodyPr>
            <a:normAutofit/>
          </a:bodyPr>
          <a:lstStyle/>
          <a:p>
            <a:r>
              <a:rPr lang="en-US" sz="4800" dirty="0" smtClean="0"/>
              <a:t>Plug Load Projects</a:t>
            </a:r>
            <a:endParaRPr lang="en-US" sz="4800" dirty="0"/>
          </a:p>
        </p:txBody>
      </p:sp>
      <p:pic>
        <p:nvPicPr>
          <p:cNvPr id="4" name="Picture 2" descr="http://www.stopwaste.org/StopWaste_Logos/Stopwaste_Logo_RGB.jpg"/>
          <p:cNvPicPr>
            <a:picLocks noChangeAspect="1" noChangeArrowheads="1"/>
          </p:cNvPicPr>
          <p:nvPr/>
        </p:nvPicPr>
        <p:blipFill>
          <a:blip r:embed="rId3" cstate="print"/>
          <a:srcRect/>
          <a:stretch>
            <a:fillRect/>
          </a:stretch>
        </p:blipFill>
        <p:spPr bwMode="auto">
          <a:xfrm>
            <a:off x="381000" y="152400"/>
            <a:ext cx="3026968" cy="1114933"/>
          </a:xfrm>
          <a:prstGeom prst="rect">
            <a:avLst/>
          </a:prstGeom>
          <a:noFill/>
        </p:spPr>
      </p:pic>
    </p:spTree>
    <p:extLst>
      <p:ext uri="{BB962C8B-B14F-4D97-AF65-F5344CB8AC3E}">
        <p14:creationId xmlns:p14="http://schemas.microsoft.com/office/powerpoint/2010/main" val="256192832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Plug Load Projects</a:t>
            </a:r>
            <a:endParaRPr lang="en-US" dirty="0"/>
          </a:p>
        </p:txBody>
      </p:sp>
      <p:sp>
        <p:nvSpPr>
          <p:cNvPr id="2" name="Text Placeholder 1"/>
          <p:cNvSpPr>
            <a:spLocks noGrp="1"/>
          </p:cNvSpPr>
          <p:nvPr>
            <p:ph sz="quarter" idx="1"/>
          </p:nvPr>
        </p:nvSpPr>
        <p:spPr/>
        <p:txBody>
          <a:bodyPr>
            <a:normAutofit fontScale="92500" lnSpcReduction="20000"/>
          </a:bodyPr>
          <a:lstStyle/>
          <a:p>
            <a:r>
              <a:rPr lang="en-US" sz="2400" dirty="0" err="1" smtClean="0"/>
              <a:t>StopWaste’s</a:t>
            </a:r>
            <a:r>
              <a:rPr lang="en-US" sz="2400" dirty="0" smtClean="0"/>
              <a:t> “Product Decisions” team supports a number of appliance/plug load related projects</a:t>
            </a:r>
          </a:p>
          <a:p>
            <a:endParaRPr lang="en-US" sz="2400" dirty="0" smtClean="0"/>
          </a:p>
          <a:p>
            <a:pPr lvl="1"/>
            <a:r>
              <a:rPr lang="en-US" sz="2400" b="1" dirty="0" smtClean="0"/>
              <a:t>Quantity Quotes </a:t>
            </a:r>
            <a:r>
              <a:rPr lang="en-US" sz="2400" dirty="0" smtClean="0"/>
              <a:t>purchasing platform</a:t>
            </a:r>
          </a:p>
          <a:p>
            <a:pPr lvl="1"/>
            <a:r>
              <a:rPr lang="en-US" sz="2400" b="1" dirty="0" smtClean="0"/>
              <a:t>Home Energy Analyzer </a:t>
            </a:r>
            <a:r>
              <a:rPr lang="en-US" sz="2400" dirty="0" smtClean="0"/>
              <a:t>energy end use dis-aggregator</a:t>
            </a:r>
          </a:p>
          <a:p>
            <a:pPr lvl="2"/>
            <a:r>
              <a:rPr lang="en-US" sz="2100" dirty="0" smtClean="0"/>
              <a:t>948 Households enrolled</a:t>
            </a:r>
          </a:p>
          <a:p>
            <a:pPr lvl="1"/>
            <a:r>
              <a:rPr lang="en-US" sz="2400" b="1" dirty="0" smtClean="0"/>
              <a:t>Office Occupant </a:t>
            </a:r>
            <a:r>
              <a:rPr lang="en-US" sz="2400" dirty="0" smtClean="0"/>
              <a:t>plug load use monitoring</a:t>
            </a:r>
          </a:p>
          <a:p>
            <a:pPr lvl="2"/>
            <a:r>
              <a:rPr lang="en-US" sz="1800"/>
              <a:t>NBI/PIER study in 2012 </a:t>
            </a:r>
            <a:endParaRPr lang="en-US" sz="1800" smtClean="0"/>
          </a:p>
          <a:p>
            <a:pPr lvl="2"/>
            <a:r>
              <a:rPr lang="en-US" sz="1800" dirty="0" smtClean="0"/>
              <a:t>LEED EBOM Platinum Certification</a:t>
            </a:r>
          </a:p>
          <a:p>
            <a:pPr lvl="1"/>
            <a:r>
              <a:rPr lang="en-US" sz="2400" b="1" dirty="0" smtClean="0"/>
              <a:t>Multifamily Appliances</a:t>
            </a:r>
          </a:p>
          <a:p>
            <a:pPr lvl="2"/>
            <a:r>
              <a:rPr lang="en-US" sz="2100" dirty="0" smtClean="0"/>
              <a:t>Bay Area Multifamily Building Enhancements (BAMBE) Rebates</a:t>
            </a:r>
          </a:p>
          <a:p>
            <a:pPr lvl="3"/>
            <a:r>
              <a:rPr lang="en-US" sz="1800" dirty="0" smtClean="0"/>
              <a:t>Energy Pro Lite</a:t>
            </a:r>
          </a:p>
          <a:p>
            <a:pPr lvl="2"/>
            <a:r>
              <a:rPr lang="en-US" sz="2100" dirty="0" smtClean="0"/>
              <a:t>Multifamily Green Property Management Training</a:t>
            </a:r>
          </a:p>
          <a:p>
            <a:pPr lvl="3"/>
            <a:r>
              <a:rPr lang="en-US" sz="1800" dirty="0" smtClean="0"/>
              <a:t>Appliance upgrades at time of unit turn-over</a:t>
            </a:r>
          </a:p>
        </p:txBody>
      </p:sp>
    </p:spTree>
    <p:extLst>
      <p:ext uri="{BB962C8B-B14F-4D97-AF65-F5344CB8AC3E}">
        <p14:creationId xmlns:p14="http://schemas.microsoft.com/office/powerpoint/2010/main" val="40961891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ctrTitle"/>
          </p:nvPr>
        </p:nvSpPr>
        <p:spPr>
          <a:xfrm>
            <a:off x="1131888" y="2447925"/>
            <a:ext cx="7315200" cy="1470025"/>
          </a:xfrm>
        </p:spPr>
        <p:txBody>
          <a:bodyPr/>
          <a:lstStyle/>
          <a:p>
            <a:r>
              <a:rPr lang="en-US" altLang="en-US" smtClean="0">
                <a:ea typeface="ＭＳ Ｐゴシック" pitchFamily="34" charset="-128"/>
              </a:rPr>
              <a:t/>
            </a:r>
            <a:br>
              <a:rPr lang="en-US" altLang="en-US" smtClean="0">
                <a:ea typeface="ＭＳ Ｐゴシック" pitchFamily="34" charset="-128"/>
              </a:rPr>
            </a:br>
            <a:r>
              <a:rPr lang="en-US" altLang="en-US" smtClean="0">
                <a:ea typeface="ＭＳ Ｐゴシック" pitchFamily="34" charset="-128"/>
                <a:hlinkClick r:id="rId3"/>
              </a:rPr>
              <a:t>www.quantityquotes.net</a:t>
            </a:r>
            <a:endParaRPr lang="en-US" altLang="en-US" smtClean="0">
              <a:ea typeface="ＭＳ Ｐゴシック" pitchFamily="34" charset="-128"/>
            </a:endParaRPr>
          </a:p>
        </p:txBody>
      </p:sp>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31888" y="4956175"/>
            <a:ext cx="3094037" cy="135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2" descr="Energetics Incorporated"/>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40275" y="5295900"/>
            <a:ext cx="2686050" cy="817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7" name="Picture 6" descr="G:\DATA\Green Building\Building Materials Target\Bulk Purchasing\QQ outreach\QuantityQuotes logo.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38150" y="1608138"/>
            <a:ext cx="8347075" cy="107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454275" y="3622806"/>
            <a:ext cx="4572000" cy="978729"/>
          </a:xfrm>
          <a:prstGeom prst="rect">
            <a:avLst/>
          </a:prstGeom>
        </p:spPr>
        <p:txBody>
          <a:bodyPr>
            <a:spAutoFit/>
          </a:bodyPr>
          <a:lstStyle/>
          <a:p>
            <a:pPr algn="ctr" fontAlgn="base">
              <a:lnSpc>
                <a:spcPct val="90000"/>
              </a:lnSpc>
              <a:spcBef>
                <a:spcPct val="0"/>
              </a:spcBef>
              <a:spcAft>
                <a:spcPct val="0"/>
              </a:spcAft>
            </a:pPr>
            <a:r>
              <a:rPr lang="en-US" altLang="en-US" sz="1600" dirty="0" smtClean="0">
                <a:solidFill>
                  <a:srgbClr val="000000"/>
                </a:solidFill>
                <a:latin typeface="Tahoma" panose="020B0604030504040204" pitchFamily="34" charset="0"/>
                <a:ea typeface="Tahoma" panose="020B0604030504040204" pitchFamily="34" charset="0"/>
                <a:cs typeface="Tahoma" panose="020B0604030504040204" pitchFamily="34" charset="0"/>
              </a:rPr>
              <a:t>An online tool created with funding from the U.S. Department of Energy to connect large quantity buyers with suppliers of energy-efficient products</a:t>
            </a:r>
          </a:p>
        </p:txBody>
      </p:sp>
    </p:spTree>
    <p:extLst>
      <p:ext uri="{BB962C8B-B14F-4D97-AF65-F5344CB8AC3E}">
        <p14:creationId xmlns:p14="http://schemas.microsoft.com/office/powerpoint/2010/main" val="233784985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Grp="1" noChangeArrowheads="1"/>
          </p:cNvSpPr>
          <p:nvPr>
            <p:ph type="title" idx="4294967295"/>
          </p:nvPr>
        </p:nvSpPr>
        <p:spPr/>
        <p:txBody>
          <a:bodyPr lIns="91440" tIns="45720" rIns="91440" bIns="45720" anchor="ctr"/>
          <a:lstStyle/>
          <a:p>
            <a:pPr eaLnBrk="1" hangingPunct="1"/>
            <a:r>
              <a:rPr lang="en-US" altLang="en-US" dirty="0" smtClean="0">
                <a:ea typeface="ＭＳ Ｐゴシック" pitchFamily="34" charset="-128"/>
              </a:rPr>
              <a:t>Basic Quantity Quotes Concept</a:t>
            </a:r>
          </a:p>
        </p:txBody>
      </p:sp>
      <p:graphicFrame>
        <p:nvGraphicFramePr>
          <p:cNvPr id="16387" name="Object 3"/>
          <p:cNvGraphicFramePr>
            <a:graphicFrameLocks noChangeAspect="1"/>
          </p:cNvGraphicFramePr>
          <p:nvPr>
            <p:extLst>
              <p:ext uri="{D42A27DB-BD31-4B8C-83A1-F6EECF244321}">
                <p14:modId xmlns:p14="http://schemas.microsoft.com/office/powerpoint/2010/main" val="3498387591"/>
              </p:ext>
            </p:extLst>
          </p:nvPr>
        </p:nvGraphicFramePr>
        <p:xfrm>
          <a:off x="1218475" y="1143000"/>
          <a:ext cx="7173050" cy="4800600"/>
        </p:xfrm>
        <a:graphic>
          <a:graphicData uri="http://schemas.openxmlformats.org/presentationml/2006/ole">
            <mc:AlternateContent xmlns:mc="http://schemas.openxmlformats.org/markup-compatibility/2006">
              <mc:Choice xmlns:v="urn:schemas-microsoft-com:vml" Requires="v">
                <p:oleObj spid="_x0000_s2054" name="Photo Editor Photo" r:id="rId3" imgW="6897063" imgH="5687219" progId="MSPhotoEd.3">
                  <p:embed/>
                </p:oleObj>
              </mc:Choice>
              <mc:Fallback>
                <p:oleObj name="Photo Editor Photo" r:id="rId3" imgW="6897063" imgH="5687219" progId="MSPhotoEd.3">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l="2557" t="12294" r="5225" b="8189"/>
                      <a:stretch>
                        <a:fillRect/>
                      </a:stretch>
                    </p:blipFill>
                    <p:spPr bwMode="auto">
                      <a:xfrm>
                        <a:off x="1218475" y="1143000"/>
                        <a:ext cx="7173050" cy="4800600"/>
                      </a:xfrm>
                      <a:prstGeom prst="rect">
                        <a:avLst/>
                      </a:prstGeom>
                      <a:noFill/>
                      <a:ln>
                        <a:noFill/>
                      </a:ln>
                      <a:effectLst/>
                    </p:spPr>
                  </p:pic>
                </p:oleObj>
              </mc:Fallback>
            </mc:AlternateContent>
          </a:graphicData>
        </a:graphic>
      </p:graphicFrame>
    </p:spTree>
    <p:extLst>
      <p:ext uri="{BB962C8B-B14F-4D97-AF65-F5344CB8AC3E}">
        <p14:creationId xmlns:p14="http://schemas.microsoft.com/office/powerpoint/2010/main" val="330098893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Products &amp; Vendors- See </a:t>
            </a:r>
            <a:r>
              <a:rPr lang="en-US" sz="2200" dirty="0" smtClean="0"/>
              <a:t>www.quantityquotes.net</a:t>
            </a:r>
            <a:endParaRPr lang="en-US" sz="2200" dirty="0"/>
          </a:p>
        </p:txBody>
      </p:sp>
      <p:pic>
        <p:nvPicPr>
          <p:cNvPr id="3074" name="Picture 2"/>
          <p:cNvPicPr>
            <a:picLocks noGrp="1" noChangeAspect="1" noChangeArrowheads="1"/>
          </p:cNvPicPr>
          <p:nvPr>
            <p:ph sz="quarter" idx="1"/>
          </p:nvPr>
        </p:nvPicPr>
        <p:blipFill rotWithShape="1">
          <a:blip r:embed="rId2" cstate="print">
            <a:extLst>
              <a:ext uri="{28A0092B-C50C-407E-A947-70E740481C1C}">
                <a14:useLocalDpi xmlns:a14="http://schemas.microsoft.com/office/drawing/2010/main" val="0"/>
              </a:ext>
            </a:extLst>
          </a:blip>
          <a:srcRect l="18277" t="833" r="18931" b="3166"/>
          <a:stretch/>
        </p:blipFill>
        <p:spPr bwMode="auto">
          <a:xfrm>
            <a:off x="457200" y="1676400"/>
            <a:ext cx="4937760" cy="43891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4"/>
          <p:cNvSpPr txBox="1">
            <a:spLocks noChangeArrowheads="1"/>
          </p:cNvSpPr>
          <p:nvPr/>
        </p:nvSpPr>
        <p:spPr bwMode="auto">
          <a:xfrm>
            <a:off x="5486400" y="1676400"/>
            <a:ext cx="3200400" cy="4689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lr>
                <a:schemeClr val="accent1"/>
              </a:buClr>
              <a:buChar char="•"/>
              <a:defRPr sz="2400">
                <a:solidFill>
                  <a:schemeClr val="tx1"/>
                </a:solidFill>
                <a:latin typeface="Calibri" pitchFamily="34" charset="0"/>
                <a:ea typeface="ＭＳ Ｐゴシック" pitchFamily="-107" charset="-128"/>
                <a:cs typeface="Calibri" pitchFamily="34" charset="0"/>
              </a:defRPr>
            </a:lvl1pPr>
            <a:lvl2pPr marL="742950" indent="-285750" algn="l" rtl="0" eaLnBrk="0" fontAlgn="base" hangingPunct="0">
              <a:spcBef>
                <a:spcPct val="20000"/>
              </a:spcBef>
              <a:spcAft>
                <a:spcPct val="0"/>
              </a:spcAft>
              <a:buClr>
                <a:schemeClr val="accent1"/>
              </a:buClr>
              <a:buFont typeface="Wingdings" pitchFamily="2" charset="2"/>
              <a:buChar char="§"/>
              <a:defRPr>
                <a:solidFill>
                  <a:schemeClr val="tx1"/>
                </a:solidFill>
                <a:latin typeface="Calibri" pitchFamily="34" charset="0"/>
                <a:ea typeface="ＭＳ Ｐゴシック" pitchFamily="-107" charset="-128"/>
                <a:cs typeface="Calibri" pitchFamily="34" charset="0"/>
              </a:defRPr>
            </a:lvl2pPr>
            <a:lvl3pPr marL="1143000" indent="-228600" algn="l" rtl="0" eaLnBrk="0" fontAlgn="base" hangingPunct="0">
              <a:spcBef>
                <a:spcPct val="20000"/>
              </a:spcBef>
              <a:spcAft>
                <a:spcPct val="0"/>
              </a:spcAft>
              <a:buClr>
                <a:schemeClr val="accent1"/>
              </a:buClr>
              <a:buChar char="•"/>
              <a:defRPr>
                <a:solidFill>
                  <a:schemeClr val="tx1"/>
                </a:solidFill>
                <a:latin typeface="Calibri" pitchFamily="34" charset="0"/>
                <a:ea typeface="ＭＳ Ｐゴシック" pitchFamily="-107" charset="-128"/>
                <a:cs typeface="Calibri" pitchFamily="34" charset="0"/>
              </a:defRPr>
            </a:lvl3pPr>
            <a:lvl4pPr marL="1600200" indent="-228600" algn="l" rtl="0" eaLnBrk="0" fontAlgn="base" hangingPunct="0">
              <a:spcBef>
                <a:spcPct val="20000"/>
              </a:spcBef>
              <a:spcAft>
                <a:spcPct val="0"/>
              </a:spcAft>
              <a:buClr>
                <a:schemeClr val="accent1"/>
              </a:buClr>
              <a:buChar char="–"/>
              <a:defRPr>
                <a:solidFill>
                  <a:schemeClr val="tx1"/>
                </a:solidFill>
                <a:latin typeface="Calibri" pitchFamily="34" charset="0"/>
                <a:ea typeface="ＭＳ Ｐゴシック" pitchFamily="-107" charset="-128"/>
                <a:cs typeface="Calibri" pitchFamily="34" charset="0"/>
              </a:defRPr>
            </a:lvl4pPr>
            <a:lvl5pPr marL="2057400" indent="-228600" algn="l" rtl="0" eaLnBrk="0" fontAlgn="base" hangingPunct="0">
              <a:spcBef>
                <a:spcPct val="20000"/>
              </a:spcBef>
              <a:spcAft>
                <a:spcPct val="0"/>
              </a:spcAft>
              <a:buClr>
                <a:schemeClr val="accent1"/>
              </a:buClr>
              <a:buFont typeface="Courier New" pitchFamily="49" charset="0"/>
              <a:buChar char="o"/>
              <a:defRPr>
                <a:solidFill>
                  <a:schemeClr val="tx1"/>
                </a:solidFill>
                <a:latin typeface="Calibri" pitchFamily="34" charset="0"/>
                <a:ea typeface="ＭＳ Ｐゴシック" pitchFamily="-107" charset="-128"/>
                <a:cs typeface="Calibri" pitchFamily="34" charset="0"/>
              </a:defRPr>
            </a:lvl5pPr>
            <a:lvl6pPr marL="2514600" indent="-228600" algn="l" rtl="0" fontAlgn="base">
              <a:spcBef>
                <a:spcPct val="20000"/>
              </a:spcBef>
              <a:spcAft>
                <a:spcPct val="0"/>
              </a:spcAft>
              <a:buChar char="»"/>
              <a:defRPr>
                <a:solidFill>
                  <a:schemeClr val="tx1"/>
                </a:solidFill>
                <a:latin typeface="+mn-lt"/>
                <a:ea typeface="ＭＳ Ｐゴシック" pitchFamily="-107" charset="-128"/>
              </a:defRPr>
            </a:lvl6pPr>
            <a:lvl7pPr marL="2971800" indent="-228600" algn="l" rtl="0" fontAlgn="base">
              <a:spcBef>
                <a:spcPct val="20000"/>
              </a:spcBef>
              <a:spcAft>
                <a:spcPct val="0"/>
              </a:spcAft>
              <a:buChar char="»"/>
              <a:defRPr>
                <a:solidFill>
                  <a:schemeClr val="tx1"/>
                </a:solidFill>
                <a:latin typeface="+mn-lt"/>
                <a:ea typeface="ＭＳ Ｐゴシック" pitchFamily="-107" charset="-128"/>
              </a:defRPr>
            </a:lvl7pPr>
            <a:lvl8pPr marL="3429000" indent="-228600" algn="l" rtl="0" fontAlgn="base">
              <a:spcBef>
                <a:spcPct val="20000"/>
              </a:spcBef>
              <a:spcAft>
                <a:spcPct val="0"/>
              </a:spcAft>
              <a:buChar char="»"/>
              <a:defRPr>
                <a:solidFill>
                  <a:schemeClr val="tx1"/>
                </a:solidFill>
                <a:latin typeface="+mn-lt"/>
                <a:ea typeface="ＭＳ Ｐゴシック" pitchFamily="-107" charset="-128"/>
              </a:defRPr>
            </a:lvl8pPr>
            <a:lvl9pPr marL="3886200" indent="-228600" algn="l" rtl="0" fontAlgn="base">
              <a:spcBef>
                <a:spcPct val="20000"/>
              </a:spcBef>
              <a:spcAft>
                <a:spcPct val="0"/>
              </a:spcAft>
              <a:buChar char="»"/>
              <a:defRPr>
                <a:solidFill>
                  <a:schemeClr val="tx1"/>
                </a:solidFill>
                <a:latin typeface="+mn-lt"/>
                <a:ea typeface="ＭＳ Ｐゴシック" pitchFamily="-107" charset="-128"/>
              </a:defRPr>
            </a:lvl9pPr>
          </a:lstStyle>
          <a:p>
            <a:pPr marL="454025" indent="-352425">
              <a:lnSpc>
                <a:spcPct val="90000"/>
              </a:lnSpc>
            </a:pPr>
            <a:r>
              <a:rPr lang="en-US" altLang="en-US" b="1" kern="0" dirty="0" smtClean="0">
                <a:ea typeface="ＭＳ Ｐゴシック" pitchFamily="34" charset="-128"/>
              </a:rPr>
              <a:t>Save time</a:t>
            </a:r>
          </a:p>
          <a:p>
            <a:pPr marL="919163" lvl="1" indent="-350838">
              <a:lnSpc>
                <a:spcPct val="90000"/>
              </a:lnSpc>
            </a:pPr>
            <a:r>
              <a:rPr lang="en-US" altLang="en-US" sz="2200" kern="0" dirty="0" smtClean="0">
                <a:ea typeface="ＭＳ Ｐゴシック" pitchFamily="34" charset="-128"/>
              </a:rPr>
              <a:t>Get multiple bids in one step</a:t>
            </a:r>
          </a:p>
          <a:p>
            <a:pPr marL="454025" indent="-352425">
              <a:lnSpc>
                <a:spcPct val="90000"/>
              </a:lnSpc>
            </a:pPr>
            <a:r>
              <a:rPr lang="en-US" altLang="en-US" b="1" kern="0" dirty="0" smtClean="0">
                <a:ea typeface="ＭＳ Ｐゴシック" pitchFamily="34" charset="-128"/>
              </a:rPr>
              <a:t>Free for purchasers &amp; </a:t>
            </a:r>
            <a:r>
              <a:rPr lang="en-US" altLang="en-US" b="1" kern="0" dirty="0">
                <a:ea typeface="ＭＳ Ｐゴシック" pitchFamily="34" charset="-128"/>
              </a:rPr>
              <a:t>v</a:t>
            </a:r>
            <a:r>
              <a:rPr lang="en-US" altLang="en-US" b="1" kern="0" dirty="0" smtClean="0">
                <a:ea typeface="ＭＳ Ｐゴシック" pitchFamily="34" charset="-128"/>
              </a:rPr>
              <a:t>endors</a:t>
            </a:r>
            <a:endParaRPr lang="en-US" altLang="en-US" sz="2400" kern="0" dirty="0" smtClean="0">
              <a:ea typeface="ＭＳ Ｐゴシック" pitchFamily="34" charset="-128"/>
            </a:endParaRPr>
          </a:p>
          <a:p>
            <a:pPr marL="454025" indent="-352425">
              <a:lnSpc>
                <a:spcPct val="90000"/>
              </a:lnSpc>
            </a:pPr>
            <a:endParaRPr lang="en-US" altLang="en-US" b="1" kern="0" dirty="0" smtClean="0">
              <a:ea typeface="ＭＳ Ｐゴシック" pitchFamily="34" charset="-128"/>
            </a:endParaRPr>
          </a:p>
        </p:txBody>
      </p:sp>
    </p:spTree>
    <p:extLst>
      <p:ext uri="{BB962C8B-B14F-4D97-AF65-F5344CB8AC3E}">
        <p14:creationId xmlns:p14="http://schemas.microsoft.com/office/powerpoint/2010/main" val="12250037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Home Energy Analyzer (HEA)</a:t>
            </a:r>
            <a:endParaRPr lang="en-US"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5800" y="1676400"/>
            <a:ext cx="6109303" cy="48919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099475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639762"/>
          </a:xfrm>
        </p:spPr>
        <p:txBody>
          <a:bodyPr>
            <a:normAutofit fontScale="90000"/>
          </a:bodyPr>
          <a:lstStyle/>
          <a:p>
            <a:r>
              <a:rPr lang="en-US" dirty="0" smtClean="0"/>
              <a:t>HEA Program Model</a:t>
            </a:r>
            <a:endParaRPr lang="en-US" dirty="0"/>
          </a:p>
        </p:txBody>
      </p:sp>
      <p:pic>
        <p:nvPicPr>
          <p:cNvPr id="2050" name="Picture 1"/>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79434" y="1600200"/>
            <a:ext cx="8755041" cy="45078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8210027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8100"/>
            <a:ext cx="8229600" cy="647700"/>
          </a:xfrm>
        </p:spPr>
        <p:txBody>
          <a:bodyPr>
            <a:normAutofit fontScale="90000"/>
          </a:bodyPr>
          <a:lstStyle/>
          <a:p>
            <a:r>
              <a:rPr lang="en-US" dirty="0" smtClean="0"/>
              <a:t>(HEA) High </a:t>
            </a:r>
            <a:r>
              <a:rPr lang="en-US" dirty="0"/>
              <a:t>Plug </a:t>
            </a:r>
            <a:r>
              <a:rPr lang="en-US" dirty="0" smtClean="0"/>
              <a:t>Load Actions</a:t>
            </a:r>
            <a:endParaRPr lang="en-US"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6800" y="1295400"/>
            <a:ext cx="5943600" cy="49647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86801702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Multifamily: Appliances as Plug-Load</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93827183"/>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p:cNvSpPr txBox="1"/>
          <p:nvPr/>
        </p:nvSpPr>
        <p:spPr>
          <a:xfrm>
            <a:off x="1600200" y="6019800"/>
            <a:ext cx="6019800" cy="584775"/>
          </a:xfrm>
          <a:prstGeom prst="rect">
            <a:avLst/>
          </a:prstGeom>
          <a:noFill/>
        </p:spPr>
        <p:txBody>
          <a:bodyPr wrap="square" rtlCol="0">
            <a:spAutoFit/>
          </a:bodyPr>
          <a:lstStyle/>
          <a:p>
            <a:pPr algn="ctr"/>
            <a:r>
              <a:rPr lang="en-US" sz="3200" dirty="0" smtClean="0"/>
              <a:t>Multifamily / Renter-Occupied</a:t>
            </a:r>
            <a:endParaRPr lang="en-US" sz="3200" dirty="0"/>
          </a:p>
        </p:txBody>
      </p:sp>
      <p:sp>
        <p:nvSpPr>
          <p:cNvPr id="3" name="TextBox 2"/>
          <p:cNvSpPr txBox="1"/>
          <p:nvPr/>
        </p:nvSpPr>
        <p:spPr>
          <a:xfrm>
            <a:off x="3429000" y="2667000"/>
            <a:ext cx="1828800" cy="1477328"/>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Envelope</a:t>
            </a:r>
          </a:p>
          <a:p>
            <a:pPr marL="285750" lvl="0" indent="-285750">
              <a:buFont typeface="Arial" panose="020B0604020202020204" pitchFamily="34" charset="0"/>
              <a:buChar char="•"/>
            </a:pPr>
            <a:r>
              <a:rPr lang="en-US" dirty="0" smtClean="0"/>
              <a:t>HVAC</a:t>
            </a:r>
          </a:p>
          <a:p>
            <a:pPr marL="285750" lvl="0" indent="-285750">
              <a:buFont typeface="Arial" panose="020B0604020202020204" pitchFamily="34" charset="0"/>
              <a:buChar char="•"/>
            </a:pPr>
            <a:r>
              <a:rPr lang="en-US" dirty="0" smtClean="0"/>
              <a:t>DHW</a:t>
            </a:r>
          </a:p>
          <a:p>
            <a:pPr marL="285750" lvl="0" indent="-285750">
              <a:buFont typeface="Arial" panose="020B0604020202020204" pitchFamily="34" charset="0"/>
              <a:buChar char="•"/>
            </a:pPr>
            <a:r>
              <a:rPr lang="en-US" dirty="0" smtClean="0"/>
              <a:t>Lighting</a:t>
            </a:r>
          </a:p>
          <a:p>
            <a:endParaRPr lang="en-US" dirty="0"/>
          </a:p>
        </p:txBody>
      </p:sp>
      <p:sp>
        <p:nvSpPr>
          <p:cNvPr id="6" name="TextBox 5"/>
          <p:cNvSpPr txBox="1"/>
          <p:nvPr/>
        </p:nvSpPr>
        <p:spPr>
          <a:xfrm>
            <a:off x="4610100" y="4144328"/>
            <a:ext cx="1828800" cy="923330"/>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t>Consumer Electronics</a:t>
            </a:r>
          </a:p>
          <a:p>
            <a:endParaRPr lang="en-US" dirty="0"/>
          </a:p>
        </p:txBody>
      </p:sp>
      <p:sp>
        <p:nvSpPr>
          <p:cNvPr id="7" name="TextBox 6"/>
          <p:cNvSpPr txBox="1"/>
          <p:nvPr/>
        </p:nvSpPr>
        <p:spPr>
          <a:xfrm>
            <a:off x="4610100" y="2943999"/>
            <a:ext cx="1828800" cy="646331"/>
          </a:xfrm>
          <a:prstGeom prst="rect">
            <a:avLst/>
          </a:prstGeom>
          <a:noFill/>
        </p:spPr>
        <p:txBody>
          <a:bodyPr wrap="square" rtlCol="0">
            <a:spAutoFit/>
          </a:bodyPr>
          <a:lstStyle/>
          <a:p>
            <a:pPr marL="285750" lvl="0" indent="-285750">
              <a:buFont typeface="Arial" panose="020B0604020202020204" pitchFamily="34" charset="0"/>
              <a:buChar char="•"/>
            </a:pPr>
            <a:r>
              <a:rPr lang="en-US" dirty="0" smtClean="0">
                <a:solidFill>
                  <a:schemeClr val="accent2">
                    <a:lumMod val="75000"/>
                  </a:schemeClr>
                </a:solidFill>
              </a:rPr>
              <a:t>Appliances</a:t>
            </a:r>
          </a:p>
          <a:p>
            <a:endParaRPr lang="en-US" dirty="0"/>
          </a:p>
        </p:txBody>
      </p:sp>
    </p:spTree>
    <p:extLst>
      <p:ext uri="{BB962C8B-B14F-4D97-AF65-F5344CB8AC3E}">
        <p14:creationId xmlns:p14="http://schemas.microsoft.com/office/powerpoint/2010/main" val="37620633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6457950" y="6356351"/>
            <a:ext cx="2057400" cy="365125"/>
          </a:xfrm>
          <a:prstGeom prst="rect">
            <a:avLst/>
          </a:prstGeom>
        </p:spPr>
        <p:txBody>
          <a:bodyPr/>
          <a:lstStyle/>
          <a:p>
            <a:fld id="{C4F9E24F-57C6-4AF2-8976-64A0A8C8CA26}" type="slidenum">
              <a:rPr lang="en-US" smtClean="0">
                <a:solidFill>
                  <a:prstClr val="black"/>
                </a:solidFill>
              </a:rPr>
              <a:pPr/>
              <a:t>10</a:t>
            </a:fld>
            <a:endParaRPr lang="en-US" dirty="0">
              <a:solidFill>
                <a:prstClr val="black"/>
              </a:solidFill>
            </a:endParaRPr>
          </a:p>
        </p:txBody>
      </p:sp>
      <p:pic>
        <p:nvPicPr>
          <p:cNvPr id="10" name="Content Placeholder 4"/>
          <p:cNvPicPr>
            <a:picLocks noChangeAspect="1"/>
          </p:cNvPicPr>
          <p:nvPr/>
        </p:nvPicPr>
        <p:blipFill>
          <a:blip r:embed="rId3" cstate="print"/>
          <a:stretch>
            <a:fillRect/>
          </a:stretch>
        </p:blipFill>
        <p:spPr>
          <a:xfrm>
            <a:off x="7543800" y="1066800"/>
            <a:ext cx="1457070" cy="1457070"/>
          </a:xfrm>
          <a:prstGeom prst="rect">
            <a:avLst/>
          </a:prstGeom>
        </p:spPr>
      </p:pic>
      <p:pic>
        <p:nvPicPr>
          <p:cNvPr id="11" name="Picture 10"/>
          <p:cNvPicPr>
            <a:picLocks noChangeAspect="1"/>
          </p:cNvPicPr>
          <p:nvPr/>
        </p:nvPicPr>
        <p:blipFill>
          <a:blip r:embed="rId4" cstate="print"/>
          <a:stretch>
            <a:fillRect/>
          </a:stretch>
        </p:blipFill>
        <p:spPr>
          <a:xfrm>
            <a:off x="304800" y="5317573"/>
            <a:ext cx="2460404" cy="1540427"/>
          </a:xfrm>
          <a:prstGeom prst="rect">
            <a:avLst/>
          </a:prstGeom>
        </p:spPr>
      </p:pic>
      <p:sp>
        <p:nvSpPr>
          <p:cNvPr id="7" name="Content Placeholder 2"/>
          <p:cNvSpPr>
            <a:spLocks noGrp="1"/>
          </p:cNvSpPr>
          <p:nvPr>
            <p:ph sz="quarter" idx="1"/>
          </p:nvPr>
        </p:nvSpPr>
        <p:spPr>
          <a:xfrm>
            <a:off x="879348" y="1447800"/>
            <a:ext cx="7274052" cy="4495800"/>
          </a:xfrm>
        </p:spPr>
        <p:txBody>
          <a:bodyPr>
            <a:normAutofit fontScale="77500" lnSpcReduction="20000"/>
          </a:bodyPr>
          <a:lstStyle/>
          <a:p>
            <a:pPr marL="320040" lvl="1" indent="-320040">
              <a:spcBef>
                <a:spcPts val="700"/>
              </a:spcBef>
              <a:buClr>
                <a:schemeClr val="accent2"/>
              </a:buClr>
              <a:buSzPct val="60000"/>
              <a:buFont typeface="Wingdings"/>
              <a:buChar char=""/>
            </a:pPr>
            <a:r>
              <a:rPr lang="en-US" sz="2900" dirty="0"/>
              <a:t>Bay Area Multifamily Building Enhancements (BAMBE) </a:t>
            </a:r>
          </a:p>
          <a:p>
            <a:pPr lvl="1"/>
            <a:r>
              <a:rPr lang="en-US" dirty="0" smtClean="0"/>
              <a:t>$750/ </a:t>
            </a:r>
            <a:r>
              <a:rPr lang="en-US" dirty="0" err="1" smtClean="0"/>
              <a:t>dweling</a:t>
            </a:r>
            <a:r>
              <a:rPr lang="en-US" dirty="0" smtClean="0"/>
              <a:t> unit flat rebate</a:t>
            </a:r>
            <a:endParaRPr lang="en-US" dirty="0"/>
          </a:p>
          <a:p>
            <a:pPr lvl="1"/>
            <a:r>
              <a:rPr lang="en-US" dirty="0" smtClean="0"/>
              <a:t>Average 16% (min 10%) whole building energy savings in 8,500 units installed to date</a:t>
            </a:r>
          </a:p>
          <a:p>
            <a:pPr marL="320040" lvl="1" indent="-320040">
              <a:spcBef>
                <a:spcPts val="700"/>
              </a:spcBef>
              <a:buClr>
                <a:schemeClr val="accent2"/>
              </a:buClr>
              <a:buSzPct val="60000"/>
              <a:buFont typeface="Wingdings"/>
              <a:buChar char=""/>
            </a:pPr>
            <a:r>
              <a:rPr lang="en-US" sz="2600" dirty="0"/>
              <a:t>Appliances bundled with more permanent building </a:t>
            </a:r>
            <a:r>
              <a:rPr lang="en-US" sz="2600" dirty="0" smtClean="0"/>
              <a:t>improvements as part of % improvement package for flat (non-escalating) incentives</a:t>
            </a:r>
            <a:endParaRPr lang="en-US" sz="2600" dirty="0"/>
          </a:p>
          <a:p>
            <a:pPr lvl="1"/>
            <a:r>
              <a:rPr lang="en-US" dirty="0" smtClean="0"/>
              <a:t>Clothes washers</a:t>
            </a:r>
          </a:p>
          <a:p>
            <a:pPr lvl="1"/>
            <a:r>
              <a:rPr lang="en-US" dirty="0" smtClean="0"/>
              <a:t>Dish washers</a:t>
            </a:r>
          </a:p>
          <a:p>
            <a:pPr lvl="1"/>
            <a:r>
              <a:rPr lang="en-US" dirty="0" smtClean="0"/>
              <a:t>Refrigerators</a:t>
            </a:r>
          </a:p>
          <a:p>
            <a:pPr marL="320040" lvl="1" indent="-320040">
              <a:spcBef>
                <a:spcPts val="700"/>
              </a:spcBef>
              <a:buClr>
                <a:schemeClr val="accent2"/>
              </a:buClr>
              <a:buSzPct val="60000"/>
              <a:buFont typeface="Wingdings"/>
              <a:buChar char=""/>
            </a:pPr>
            <a:r>
              <a:rPr lang="en-US" sz="2900" dirty="0" smtClean="0"/>
              <a:t>Appliances modelled in “Energy Pro Lite” pilot software</a:t>
            </a:r>
          </a:p>
          <a:p>
            <a:pPr marL="594360" lvl="2" indent="-320040">
              <a:spcBef>
                <a:spcPts val="700"/>
              </a:spcBef>
              <a:buSzPct val="60000"/>
              <a:buFont typeface="Wingdings"/>
              <a:buChar char=""/>
            </a:pPr>
            <a:r>
              <a:rPr lang="en-US" dirty="0" smtClean="0"/>
              <a:t>Does not use HERS II engine, uses DOE 2 and has ability to insert custom calculations to the model</a:t>
            </a:r>
          </a:p>
        </p:txBody>
      </p:sp>
      <p:sp>
        <p:nvSpPr>
          <p:cNvPr id="12" name="Title 1"/>
          <p:cNvSpPr>
            <a:spLocks noGrp="1"/>
          </p:cNvSpPr>
          <p:nvPr>
            <p:ph type="title"/>
          </p:nvPr>
        </p:nvSpPr>
        <p:spPr>
          <a:xfrm>
            <a:off x="457200" y="228600"/>
            <a:ext cx="8229600" cy="1143000"/>
          </a:xfrm>
        </p:spPr>
        <p:txBody>
          <a:bodyPr/>
          <a:lstStyle/>
          <a:p>
            <a:r>
              <a:rPr lang="en-US" dirty="0" smtClean="0"/>
              <a:t>Multifamily: Appliances as Plug-Load</a:t>
            </a:r>
            <a:endParaRPr lang="en-US" dirty="0"/>
          </a:p>
        </p:txBody>
      </p:sp>
    </p:spTree>
    <p:extLst>
      <p:ext uri="{BB962C8B-B14F-4D97-AF65-F5344CB8AC3E}">
        <p14:creationId xmlns:p14="http://schemas.microsoft.com/office/powerpoint/2010/main" val="195175621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type="body" idx="1"/>
          </p:nvPr>
        </p:nvSpPr>
        <p:spPr/>
        <p:txBody>
          <a:bodyPr>
            <a:normAutofit fontScale="55000" lnSpcReduction="20000"/>
          </a:bodyPr>
          <a:lstStyle/>
          <a:p>
            <a:pPr algn="ctr">
              <a:buNone/>
            </a:pPr>
            <a:endParaRPr lang="en-US" sz="3600" dirty="0" smtClean="0">
              <a:solidFill>
                <a:srgbClr val="78A22F"/>
              </a:solidFill>
            </a:endParaRPr>
          </a:p>
          <a:p>
            <a:pPr algn="ctr">
              <a:buNone/>
            </a:pPr>
            <a:r>
              <a:rPr lang="en-US" sz="3600" dirty="0" smtClean="0">
                <a:solidFill>
                  <a:schemeClr val="accent1">
                    <a:lumMod val="75000"/>
                  </a:schemeClr>
                </a:solidFill>
              </a:rPr>
              <a:t>Questions?</a:t>
            </a:r>
            <a:endParaRPr lang="en-US" sz="3600" dirty="0" smtClean="0">
              <a:solidFill>
                <a:srgbClr val="78A22F"/>
              </a:solidFill>
            </a:endParaRPr>
          </a:p>
          <a:p>
            <a:pPr algn="ctr">
              <a:buNone/>
            </a:pPr>
            <a:r>
              <a:rPr lang="en-US" sz="3600" dirty="0" smtClean="0">
                <a:solidFill>
                  <a:srgbClr val="78A22F"/>
                </a:solidFill>
              </a:rPr>
              <a:t>Heather Larson</a:t>
            </a:r>
          </a:p>
          <a:p>
            <a:pPr algn="ctr">
              <a:buNone/>
            </a:pPr>
            <a:r>
              <a:rPr lang="en-US" sz="3600" dirty="0" smtClean="0">
                <a:solidFill>
                  <a:srgbClr val="78A22F"/>
                </a:solidFill>
              </a:rPr>
              <a:t>Green Building Program Manager</a:t>
            </a:r>
          </a:p>
          <a:p>
            <a:pPr algn="ctr">
              <a:buNone/>
            </a:pPr>
            <a:r>
              <a:rPr lang="en-US" sz="3600" dirty="0" smtClean="0">
                <a:solidFill>
                  <a:srgbClr val="78A22F"/>
                </a:solidFill>
              </a:rPr>
              <a:t>hlarson@stopwaste.org</a:t>
            </a:r>
            <a:endParaRPr lang="en-US" sz="4000" dirty="0" smtClean="0">
              <a:solidFill>
                <a:srgbClr val="78A22F"/>
              </a:solidFill>
            </a:endParaRPr>
          </a:p>
          <a:p>
            <a:pPr algn="ctr">
              <a:buNone/>
            </a:pPr>
            <a:endParaRPr lang="en-US" sz="4000" dirty="0" smtClean="0">
              <a:solidFill>
                <a:srgbClr val="78A22F"/>
              </a:solidFill>
            </a:endParaRPr>
          </a:p>
          <a:p>
            <a:endParaRPr lang="en-US" dirty="0"/>
          </a:p>
        </p:txBody>
      </p:sp>
      <p:sp>
        <p:nvSpPr>
          <p:cNvPr id="2" name="Title 1"/>
          <p:cNvSpPr>
            <a:spLocks noGrp="1"/>
          </p:cNvSpPr>
          <p:nvPr>
            <p:ph type="title"/>
          </p:nvPr>
        </p:nvSpPr>
        <p:spPr/>
        <p:txBody>
          <a:bodyPr/>
          <a:lstStyle/>
          <a:p>
            <a:r>
              <a:rPr lang="en-US" dirty="0" smtClean="0"/>
              <a:t>Thank You!</a:t>
            </a:r>
            <a:endParaRPr lang="en-US" dirty="0"/>
          </a:p>
        </p:txBody>
      </p:sp>
    </p:spTree>
    <p:extLst>
      <p:ext uri="{BB962C8B-B14F-4D97-AF65-F5344CB8AC3E}">
        <p14:creationId xmlns:p14="http://schemas.microsoft.com/office/powerpoint/2010/main" val="4141939447"/>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Median">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Blank Presentation">
  <a:themeElements>
    <a:clrScheme name="BetterBuildings_ColorPalette">
      <a:dk1>
        <a:srgbClr val="000000"/>
      </a:dk1>
      <a:lt1>
        <a:srgbClr val="FFFFFF"/>
      </a:lt1>
      <a:dk2>
        <a:srgbClr val="000000"/>
      </a:dk2>
      <a:lt2>
        <a:srgbClr val="A4A510"/>
      </a:lt2>
      <a:accent1>
        <a:srgbClr val="055EAA"/>
      </a:accent1>
      <a:accent2>
        <a:srgbClr val="5D9741"/>
      </a:accent2>
      <a:accent3>
        <a:srgbClr val="F47B20"/>
      </a:accent3>
      <a:accent4>
        <a:srgbClr val="78496A"/>
      </a:accent4>
      <a:accent5>
        <a:srgbClr val="80561B"/>
      </a:accent5>
      <a:accent6>
        <a:srgbClr val="5191CD"/>
      </a:accent6>
      <a:hlink>
        <a:srgbClr val="5D9741"/>
      </a:hlink>
      <a:folHlink>
        <a:srgbClr val="5D9741"/>
      </a:folHlink>
    </a:clrScheme>
    <a:fontScheme name="Blank Presentatio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107"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2400" b="0" i="0" u="none" strike="noStrike" cap="none" normalizeH="0" baseline="0">
            <a:ln>
              <a:noFill/>
            </a:ln>
            <a:solidFill>
              <a:schemeClr val="tx1"/>
            </a:solidFill>
            <a:effectLst/>
            <a:latin typeface="Times" pitchFamily="-107" charset="0"/>
          </a:defRPr>
        </a:defPPr>
      </a:lstStyle>
    </a:lnDef>
  </a:objectDefaults>
  <a:extraClrSchemeLst>
    <a:extraClrScheme>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Blank Presentatio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Blank Presentatio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Blank Presentatio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Blank Presentatio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Blank Presentatio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Blank Presentation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Blank Presentatio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Blank Presentatio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Blank Presentatio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Blank Presentatio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Blank Presentatio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California Energy Commission</Received_x0020_From>
    <Docket_x0020_Number xmlns="8eef3743-c7b3-4cbe-8837-b6e805be353c">15-IEPR-05</Docket_x0020_Number>
    <TaxCatchAll xmlns="8eef3743-c7b3-4cbe-8837-b6e805be353c">
      <Value>8</Value>
      <Value>6</Value>
      <Value>69</Value>
      <Value>61</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Commission Staff</TermName>
          <TermId xmlns="http://schemas.microsoft.com/office/infopath/2007/PartnerControls">33d9c16f-f938-4210-84d3-7f3ed959b9d5</TermId>
        </TermInfo>
      </Terms>
    </ia56c5f4991045989a786b6ecb732719>
    <bfc617c42d804116a0a5feb0906d720d xmlns="8eef3743-c7b3-4cbe-8837-b6e805be353c">
      <Terms xmlns="http://schemas.microsoft.com/office/infopath/2007/PartnerControls">
        <TermInfo xmlns="http://schemas.microsoft.com/office/infopath/2007/PartnerControls">
          <TermName xmlns="http://schemas.microsoft.com/office/infopath/2007/PartnerControls">IEPR 2015-06-18 Workshop</TermName>
          <TermId xmlns="http://schemas.microsoft.com/office/infopath/2007/PartnerControls">15242eed-925f-4b78-a652-8d972e992cbe</TermId>
        </TermInfo>
        <TermInfo xmlns="http://schemas.microsoft.com/office/infopath/2007/PartnerControls">
          <TermName xmlns="http://schemas.microsoft.com/office/infopath/2007/PartnerControls">IEPR Presentation</TermName>
          <TermId xmlns="http://schemas.microsoft.com/office/infopath/2007/PartnerControls">51277923-a549-4352-9cc5-bcce892adf24</TermId>
        </TermInfo>
      </Term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Z5JXHV6S7NA6-3-72873</_dlc_DocId>
    <_dlc_DocIdUrl xmlns="8eef3743-c7b3-4cbe-8837-b6e805be353c">
      <Url>http://efilingspinternal/_layouts/DocIdRedir.aspx?ID=Z5JXHV6S7NA6-3-72873</Url>
      <Description>Z5JXHV6S7NA6-3-72873</Description>
    </_dlc_DocIdUrl>
  </documentManagement>
</p:properties>
</file>

<file path=customXml/itemProps1.xml><?xml version="1.0" encoding="utf-8"?>
<ds:datastoreItem xmlns:ds="http://schemas.openxmlformats.org/officeDocument/2006/customXml" ds:itemID="{CE96A569-71EF-42C1-B3FB-3D02F61FF65D}"/>
</file>

<file path=customXml/itemProps2.xml><?xml version="1.0" encoding="utf-8"?>
<ds:datastoreItem xmlns:ds="http://schemas.openxmlformats.org/officeDocument/2006/customXml" ds:itemID="{C37D64C9-C631-421F-93B5-0FCCECBCBDFA}"/>
</file>

<file path=customXml/itemProps3.xml><?xml version="1.0" encoding="utf-8"?>
<ds:datastoreItem xmlns:ds="http://schemas.openxmlformats.org/officeDocument/2006/customXml" ds:itemID="{07706282-87FC-44AF-96F8-EC89B92B6646}"/>
</file>

<file path=customXml/itemProps4.xml><?xml version="1.0" encoding="utf-8"?>
<ds:datastoreItem xmlns:ds="http://schemas.openxmlformats.org/officeDocument/2006/customXml" ds:itemID="{16A3BD44-E3B8-4BCB-8703-021F0C6A169C}"/>
</file>

<file path=docProps/app.xml><?xml version="1.0" encoding="utf-8"?>
<Properties xmlns="http://schemas.openxmlformats.org/officeDocument/2006/extended-properties" xmlns:vt="http://schemas.openxmlformats.org/officeDocument/2006/docPropsVTypes">
  <Template/>
  <TotalTime>7369</TotalTime>
  <Words>523</Words>
  <Application>Microsoft Office PowerPoint</Application>
  <PresentationFormat>On-screen Show (4:3)</PresentationFormat>
  <Paragraphs>77</Paragraphs>
  <Slides>11</Slides>
  <Notes>7</Notes>
  <HiddenSlides>0</HiddenSlides>
  <MMClips>0</MMClips>
  <ScaleCrop>false</ScaleCrop>
  <HeadingPairs>
    <vt:vector size="6" baseType="variant">
      <vt:variant>
        <vt:lpstr>Theme</vt:lpstr>
      </vt:variant>
      <vt:variant>
        <vt:i4>3</vt:i4>
      </vt:variant>
      <vt:variant>
        <vt:lpstr>Embedded OLE Servers</vt:lpstr>
      </vt:variant>
      <vt:variant>
        <vt:i4>1</vt:i4>
      </vt:variant>
      <vt:variant>
        <vt:lpstr>Slide Titles</vt:lpstr>
      </vt:variant>
      <vt:variant>
        <vt:i4>11</vt:i4>
      </vt:variant>
    </vt:vector>
  </HeadingPairs>
  <TitlesOfParts>
    <vt:vector size="15" baseType="lpstr">
      <vt:lpstr>Median</vt:lpstr>
      <vt:lpstr>Blank Presentation</vt:lpstr>
      <vt:lpstr>3_Office Theme</vt:lpstr>
      <vt:lpstr>Photo Editor Photo</vt:lpstr>
      <vt:lpstr>Plug Load Projects</vt:lpstr>
      <vt:lpstr>Plug Load Projects</vt:lpstr>
      <vt:lpstr> www.quantityquotes.net</vt:lpstr>
      <vt:lpstr>Basic Quantity Quotes Concept</vt:lpstr>
      <vt:lpstr>Products &amp; Vendors- See www.quantityquotes.net</vt:lpstr>
      <vt:lpstr>Home Energy Analyzer (HEA)</vt:lpstr>
      <vt:lpstr>HEA Program Model</vt:lpstr>
      <vt:lpstr>(HEA) High Plug Load Actions</vt:lpstr>
      <vt:lpstr>Multifamily: Appliances as Plug-Load</vt:lpstr>
      <vt:lpstr>Multifamily: Appliances as Plug-Load</vt:lpstr>
      <vt:lpstr>Thank You!</vt:lpstr>
    </vt:vector>
  </TitlesOfParts>
  <Company>StopWaste.Org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Plug Load Projects</dc:title>
  <dc:creator>jbecerra</dc:creator>
  <cp:lastModifiedBy>Laura Laurent</cp:lastModifiedBy>
  <cp:revision>1048</cp:revision>
  <cp:lastPrinted>2015-02-19T19:56:21Z</cp:lastPrinted>
  <dcterms:created xsi:type="dcterms:W3CDTF">2011-04-20T22:40:45Z</dcterms:created>
  <dcterms:modified xsi:type="dcterms:W3CDTF">2015-06-17T16:08:29Z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588c4de8-b476-4fb9-a91a-e86528443021</vt:lpwstr>
  </property>
  <property fmtid="{D5CDD505-2E9C-101B-9397-08002B2CF9AE}" pid="4" name="Subject_x0020_Areas">
    <vt:lpwstr>69;#IEPR 2015-06-18 Workshop|15242eed-925f-4b78-a652-8d972e992cbe;#61;#IEPR Presentation|51277923-a549-4352-9cc5-bcce892adf24</vt:lpwstr>
  </property>
  <property fmtid="{D5CDD505-2E9C-101B-9397-08002B2CF9AE}" pid="5" name="_CopySource">
    <vt:lpwstr>http://efilingspinternal/PendingDocuments/15-IEPR-05/20150618T113150_Plug_Load_Projects.pptx</vt:lpwstr>
  </property>
  <property fmtid="{D5CDD505-2E9C-101B-9397-08002B2CF9AE}" pid="6" name="Subject Areas">
    <vt:lpwstr>69;#IEPR 2015-06-18 Workshop|15242eed-925f-4b78-a652-8d972e992cbe;#61;#IEPR Presentation|51277923-a549-4352-9cc5-bcce892adf24</vt:lpwstr>
  </property>
  <property fmtid="{D5CDD505-2E9C-101B-9397-08002B2CF9AE}" pid="7" name="Submission Type">
    <vt:lpwstr>6;#Document|6786e4f6-aafd-416d-a977-1b2d5f456edf</vt:lpwstr>
  </property>
  <property fmtid="{D5CDD505-2E9C-101B-9397-08002B2CF9AE}" pid="8" name="Submitter Role">
    <vt:lpwstr>8;#Commission Staff|33d9c16f-f938-4210-84d3-7f3ed959b9d5</vt:lpwstr>
  </property>
  <property fmtid="{D5CDD505-2E9C-101B-9397-08002B2CF9AE}" pid="9" name="Order">
    <vt:r8>587700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