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712" r:id="rId5"/>
    <p:sldMasterId id="2147483757" r:id="rId6"/>
    <p:sldMasterId id="2147483694" r:id="rId7"/>
  </p:sldMasterIdLst>
  <p:notesMasterIdLst>
    <p:notesMasterId r:id="rId17"/>
  </p:notesMasterIdLst>
  <p:handoutMasterIdLst>
    <p:handoutMasterId r:id="rId18"/>
  </p:handoutMasterIdLst>
  <p:sldIdLst>
    <p:sldId id="312" r:id="rId8"/>
    <p:sldId id="313" r:id="rId9"/>
    <p:sldId id="315" r:id="rId10"/>
    <p:sldId id="316" r:id="rId11"/>
    <p:sldId id="317" r:id="rId12"/>
    <p:sldId id="323" r:id="rId13"/>
    <p:sldId id="319" r:id="rId14"/>
    <p:sldId id="321" r:id="rId15"/>
    <p:sldId id="322" r:id="rId16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uis Quiroz" initials="LQ" lastIdx="8" clrIdx="0"/>
  <p:cmAuthor id="2" name="Louis" initials="L" lastIdx="1" clrIdx="1"/>
  <p:cmAuthor id="3" name="Louis Quiroz" initials="LQ [2]" lastIdx="1" clrIdx="2"/>
  <p:cmAuthor id="4" name="Jean - Phillipe Gerretsen" initials="J-PG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7CB"/>
    <a:srgbClr val="70AD47"/>
    <a:srgbClr val="DAE3F3"/>
    <a:srgbClr val="CCFF66"/>
    <a:srgbClr val="5B9BD5"/>
    <a:srgbClr val="059FA3"/>
    <a:srgbClr val="09B1C3"/>
    <a:srgbClr val="3F5F93"/>
    <a:srgbClr val="4472C4"/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2A27C9-B198-D2C2-47C3-6D342E5D18A4}" v="15" dt="2021-01-25T00:16:27.853"/>
    <p1510:client id="{B92DBFE9-DD64-4972-AFD6-71B98DF34E3C}" v="39" dt="2021-01-22T19:55:31.4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98" autoAdjust="0"/>
    <p:restoredTop sz="95411" autoAdjust="0"/>
  </p:normalViewPr>
  <p:slideViewPr>
    <p:cSldViewPr snapToGrid="0">
      <p:cViewPr varScale="1">
        <p:scale>
          <a:sx n="114" d="100"/>
          <a:sy n="114" d="100"/>
        </p:scale>
        <p:origin x="522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707"/>
    </p:cViewPr>
  </p:sorterViewPr>
  <p:notesViewPr>
    <p:cSldViewPr snapToGrid="0">
      <p:cViewPr varScale="1">
        <p:scale>
          <a:sx n="65" d="100"/>
          <a:sy n="65" d="100"/>
        </p:scale>
        <p:origin x="2472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 Quiroz" userId="S::louis.quiroz@sce.com::bc770a64-3700-45fe-a67a-ff2bab2fa780" providerId="AD" clId="Web-{E8C980DC-1682-428D-A9CF-1B390FB031A2}"/>
    <pc:docChg chg="modSld">
      <pc:chgData name="Louis Quiroz" userId="S::louis.quiroz@sce.com::bc770a64-3700-45fe-a67a-ff2bab2fa780" providerId="AD" clId="Web-{E8C980DC-1682-428D-A9CF-1B390FB031A2}" dt="2019-01-25T00:15:19.101" v="5" actId="20577"/>
      <pc:docMkLst>
        <pc:docMk/>
      </pc:docMkLst>
      <pc:sldChg chg="modSp">
        <pc:chgData name="Louis Quiroz" userId="S::louis.quiroz@sce.com::bc770a64-3700-45fe-a67a-ff2bab2fa780" providerId="AD" clId="Web-{E8C980DC-1682-428D-A9CF-1B390FB031A2}" dt="2019-01-25T00:13:39.086" v="2"/>
        <pc:sldMkLst>
          <pc:docMk/>
          <pc:sldMk cId="2592151391" sldId="318"/>
        </pc:sldMkLst>
        <pc:graphicFrameChg chg="ord modGraphic">
          <ac:chgData name="Louis Quiroz" userId="S::louis.quiroz@sce.com::bc770a64-3700-45fe-a67a-ff2bab2fa780" providerId="AD" clId="Web-{E8C980DC-1682-428D-A9CF-1B390FB031A2}" dt="2019-01-25T00:13:39.086" v="2"/>
          <ac:graphicFrameMkLst>
            <pc:docMk/>
            <pc:sldMk cId="2592151391" sldId="318"/>
            <ac:graphicFrameMk id="30" creationId="{00000000-0000-0000-0000-000000000000}"/>
          </ac:graphicFrameMkLst>
        </pc:graphicFrameChg>
      </pc:sldChg>
      <pc:sldChg chg="modSp">
        <pc:chgData name="Louis Quiroz" userId="S::louis.quiroz@sce.com::bc770a64-3700-45fe-a67a-ff2bab2fa780" providerId="AD" clId="Web-{E8C980DC-1682-428D-A9CF-1B390FB031A2}" dt="2019-01-25T00:15:19.101" v="5" actId="20577"/>
        <pc:sldMkLst>
          <pc:docMk/>
          <pc:sldMk cId="2891698724" sldId="333"/>
        </pc:sldMkLst>
        <pc:spChg chg="mod">
          <ac:chgData name="Louis Quiroz" userId="S::louis.quiroz@sce.com::bc770a64-3700-45fe-a67a-ff2bab2fa780" providerId="AD" clId="Web-{E8C980DC-1682-428D-A9CF-1B390FB031A2}" dt="2019-01-25T00:15:19.101" v="5" actId="20577"/>
          <ac:spMkLst>
            <pc:docMk/>
            <pc:sldMk cId="2891698724" sldId="333"/>
            <ac:spMk id="23" creationId="{00000000-0000-0000-0000-000000000000}"/>
          </ac:spMkLst>
        </pc:spChg>
        <pc:graphicFrameChg chg="ord modGraphic">
          <ac:chgData name="Louis Quiroz" userId="S::louis.quiroz@sce.com::bc770a64-3700-45fe-a67a-ff2bab2fa780" providerId="AD" clId="Web-{E8C980DC-1682-428D-A9CF-1B390FB031A2}" dt="2019-01-25T00:15:05.476" v="4"/>
          <ac:graphicFrameMkLst>
            <pc:docMk/>
            <pc:sldMk cId="2891698724" sldId="333"/>
            <ac:graphicFrameMk id="30" creationId="{00000000-0000-0000-0000-000000000000}"/>
          </ac:graphicFrameMkLst>
        </pc:graphicFrameChg>
      </pc:sldChg>
    </pc:docChg>
  </pc:docChgLst>
  <pc:docChgLst>
    <pc:chgData clId="Web-{3A2A27C9-B198-D2C2-47C3-6D342E5D18A4}"/>
    <pc:docChg chg="modSld">
      <pc:chgData name="" userId="" providerId="" clId="Web-{3A2A27C9-B198-D2C2-47C3-6D342E5D18A4}" dt="2021-01-25T00:16:27.853" v="7" actId="14100"/>
      <pc:docMkLst>
        <pc:docMk/>
      </pc:docMkLst>
      <pc:sldChg chg="modSp">
        <pc:chgData name="" userId="" providerId="" clId="Web-{3A2A27C9-B198-D2C2-47C3-6D342E5D18A4}" dt="2021-01-25T00:16:27.853" v="7" actId="14100"/>
        <pc:sldMkLst>
          <pc:docMk/>
          <pc:sldMk cId="193545924" sldId="321"/>
        </pc:sldMkLst>
        <pc:spChg chg="mod">
          <ac:chgData name="" userId="" providerId="" clId="Web-{3A2A27C9-B198-D2C2-47C3-6D342E5D18A4}" dt="2021-01-25T00:16:27.853" v="7" actId="14100"/>
          <ac:spMkLst>
            <pc:docMk/>
            <pc:sldMk cId="193545924" sldId="321"/>
            <ac:spMk id="18" creationId="{788A58AF-584D-4D51-A41C-5B4ED798C556}"/>
          </ac:spMkLst>
        </pc:spChg>
      </pc:sldChg>
      <pc:sldChg chg="modSp">
        <pc:chgData name="" userId="" providerId="" clId="Web-{3A2A27C9-B198-D2C2-47C3-6D342E5D18A4}" dt="2021-01-25T00:15:24.973" v="3" actId="20577"/>
        <pc:sldMkLst>
          <pc:docMk/>
          <pc:sldMk cId="4160627283" sldId="323"/>
        </pc:sldMkLst>
        <pc:spChg chg="mod">
          <ac:chgData name="" userId="" providerId="" clId="Web-{3A2A27C9-B198-D2C2-47C3-6D342E5D18A4}" dt="2021-01-25T00:15:24.973" v="3" actId="20577"/>
          <ac:spMkLst>
            <pc:docMk/>
            <pc:sldMk cId="4160627283" sldId="323"/>
            <ac:spMk id="7" creationId="{7F8D22F0-D092-49EC-9B3D-49A2022BB132}"/>
          </ac:spMkLst>
        </pc:spChg>
      </pc:sldChg>
    </pc:docChg>
  </pc:docChgLst>
  <pc:docChgLst>
    <pc:chgData name="Jun Wen" userId="S::jun.wen@sce.com::e70f07f8-dbee-4fee-b9a9-c404b69216a7" providerId="AD" clId="Web-{96D097D8-5266-4E75-A7AF-CD405D7BA19C}"/>
    <pc:docChg chg="modSld">
      <pc:chgData name="Jun Wen" userId="S::jun.wen@sce.com::e70f07f8-dbee-4fee-b9a9-c404b69216a7" providerId="AD" clId="Web-{96D097D8-5266-4E75-A7AF-CD405D7BA19C}" dt="2019-02-14T00:42:42.754" v="59"/>
      <pc:docMkLst>
        <pc:docMk/>
      </pc:docMkLst>
      <pc:sldChg chg="modSp">
        <pc:chgData name="Jun Wen" userId="S::jun.wen@sce.com::e70f07f8-dbee-4fee-b9a9-c404b69216a7" providerId="AD" clId="Web-{96D097D8-5266-4E75-A7AF-CD405D7BA19C}" dt="2019-02-14T00:42:26.848" v="45"/>
        <pc:sldMkLst>
          <pc:docMk/>
          <pc:sldMk cId="1692518034" sldId="340"/>
        </pc:sldMkLst>
        <pc:graphicFrameChg chg="mod modGraphic">
          <ac:chgData name="Jun Wen" userId="S::jun.wen@sce.com::e70f07f8-dbee-4fee-b9a9-c404b69216a7" providerId="AD" clId="Web-{96D097D8-5266-4E75-A7AF-CD405D7BA19C}" dt="2019-02-14T00:42:26.848" v="45"/>
          <ac:graphicFrameMkLst>
            <pc:docMk/>
            <pc:sldMk cId="1692518034" sldId="340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96D097D8-5266-4E75-A7AF-CD405D7BA19C}" dt="2019-02-14T00:42:42.754" v="59"/>
        <pc:sldMkLst>
          <pc:docMk/>
          <pc:sldMk cId="4016298793" sldId="343"/>
        </pc:sldMkLst>
        <pc:graphicFrameChg chg="mod modGraphic">
          <ac:chgData name="Jun Wen" userId="S::jun.wen@sce.com::e70f07f8-dbee-4fee-b9a9-c404b69216a7" providerId="AD" clId="Web-{96D097D8-5266-4E75-A7AF-CD405D7BA19C}" dt="2019-02-14T00:42:42.754" v="59"/>
          <ac:graphicFrameMkLst>
            <pc:docMk/>
            <pc:sldMk cId="4016298793" sldId="343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96D097D8-5266-4E75-A7AF-CD405D7BA19C}" dt="2019-02-14T00:41:38.020" v="33"/>
        <pc:sldMkLst>
          <pc:docMk/>
          <pc:sldMk cId="2190762898" sldId="375"/>
        </pc:sldMkLst>
        <pc:graphicFrameChg chg="mod modGraphic">
          <ac:chgData name="Jun Wen" userId="S::jun.wen@sce.com::e70f07f8-dbee-4fee-b9a9-c404b69216a7" providerId="AD" clId="Web-{96D097D8-5266-4E75-A7AF-CD405D7BA19C}" dt="2019-02-14T00:41:38.020" v="33"/>
          <ac:graphicFrameMkLst>
            <pc:docMk/>
            <pc:sldMk cId="2190762898" sldId="375"/>
            <ac:graphicFrameMk id="5" creationId="{00000000-0000-0000-0000-000000000000}"/>
          </ac:graphicFrameMkLst>
        </pc:graphicFrameChg>
      </pc:sldChg>
    </pc:docChg>
  </pc:docChgLst>
  <pc:docChgLst>
    <pc:chgData name="Louis Quiroz" userId="S::louis.quiroz@sce.com::bc770a64-3700-45fe-a67a-ff2bab2fa780" providerId="AD" clId="Web-{1467F5A3-ED5C-410B-B145-B24CF45478CA}"/>
    <pc:docChg chg="modSld">
      <pc:chgData name="Louis Quiroz" userId="S::louis.quiroz@sce.com::bc770a64-3700-45fe-a67a-ff2bab2fa780" providerId="AD" clId="Web-{1467F5A3-ED5C-410B-B145-B24CF45478CA}" dt="2019-01-15T04:17:37.184" v="12" actId="20577"/>
      <pc:docMkLst>
        <pc:docMk/>
      </pc:docMkLst>
      <pc:sldChg chg="modSp">
        <pc:chgData name="Louis Quiroz" userId="S::louis.quiroz@sce.com::bc770a64-3700-45fe-a67a-ff2bab2fa780" providerId="AD" clId="Web-{1467F5A3-ED5C-410B-B145-B24CF45478CA}" dt="2019-01-15T04:17:37.184" v="11" actId="20577"/>
        <pc:sldMkLst>
          <pc:docMk/>
          <pc:sldMk cId="2592151391" sldId="318"/>
        </pc:sldMkLst>
        <pc:spChg chg="mod">
          <ac:chgData name="Louis Quiroz" userId="S::louis.quiroz@sce.com::bc770a64-3700-45fe-a67a-ff2bab2fa780" providerId="AD" clId="Web-{1467F5A3-ED5C-410B-B145-B24CF45478CA}" dt="2019-01-15T04:17:37.184" v="11" actId="20577"/>
          <ac:spMkLst>
            <pc:docMk/>
            <pc:sldMk cId="2592151391" sldId="318"/>
            <ac:spMk id="6" creationId="{00000000-0000-0000-0000-000000000000}"/>
          </ac:spMkLst>
        </pc:spChg>
      </pc:sldChg>
    </pc:docChg>
  </pc:docChgLst>
  <pc:docChgLst>
    <pc:chgData name="Louis Quiroz" userId="1003BFFD8A995F1B@LIVE.COM" providerId="AD" clId="Web-{87E8E2E6-E1EC-47E9-AB65-CFCBC4F33611}"/>
    <pc:docChg chg="addSld modSld sldOrd modSection">
      <pc:chgData name="Louis Quiroz" userId="1003BFFD8A995F1B@LIVE.COM" providerId="AD" clId="Web-{87E8E2E6-E1EC-47E9-AB65-CFCBC4F33611}" dt="2018-03-02T18:53:29.743" v="23"/>
      <pc:docMkLst>
        <pc:docMk/>
      </pc:docMkLst>
      <pc:sldChg chg="addSp delSp modSp new ord">
        <pc:chgData name="Louis Quiroz" userId="1003BFFD8A995F1B@LIVE.COM" providerId="AD" clId="Web-{87E8E2E6-E1EC-47E9-AB65-CFCBC4F33611}" dt="2018-03-02T18:53:29.743" v="23"/>
        <pc:sldMkLst>
          <pc:docMk/>
          <pc:sldMk cId="2159677089" sldId="330"/>
        </pc:sldMkLst>
        <pc:spChg chg="del">
          <ac:chgData name="Louis Quiroz" userId="1003BFFD8A995F1B@LIVE.COM" providerId="AD" clId="Web-{87E8E2E6-E1EC-47E9-AB65-CFCBC4F33611}" dt="2018-03-02T18:52:01.284" v="2"/>
          <ac:spMkLst>
            <pc:docMk/>
            <pc:sldMk cId="2159677089" sldId="330"/>
            <ac:spMk id="2" creationId="{52FA5487-110A-4CF8-995C-28558246E81F}"/>
          </ac:spMkLst>
        </pc:spChg>
        <pc:spChg chg="del">
          <ac:chgData name="Louis Quiroz" userId="1003BFFD8A995F1B@LIVE.COM" providerId="AD" clId="Web-{87E8E2E6-E1EC-47E9-AB65-CFCBC4F33611}" dt="2018-03-02T18:53:29.743" v="23"/>
          <ac:spMkLst>
            <pc:docMk/>
            <pc:sldMk cId="2159677089" sldId="330"/>
            <ac:spMk id="3" creationId="{87FA4603-1DC6-440D-A9CC-E631C5A680F9}"/>
          </ac:spMkLst>
        </pc:spChg>
        <pc:spChg chg="add mod">
          <ac:chgData name="Louis Quiroz" userId="1003BFFD8A995F1B@LIVE.COM" providerId="AD" clId="Web-{87E8E2E6-E1EC-47E9-AB65-CFCBC4F33611}" dt="2018-03-02T18:53:19.789" v="21"/>
          <ac:spMkLst>
            <pc:docMk/>
            <pc:sldMk cId="2159677089" sldId="330"/>
            <ac:spMk id="6" creationId="{475E1871-BA67-4F41-9B75-ABCDE99E5810}"/>
          </ac:spMkLst>
        </pc:spChg>
      </pc:sldChg>
    </pc:docChg>
  </pc:docChgLst>
  <pc:docChgLst>
    <pc:chgData name="Jun Wen" userId="S::jun.wen@sce.com::e70f07f8-dbee-4fee-b9a9-c404b69216a7" providerId="AD" clId="Web-{5AA71B29-0DF4-FA9D-D64D-687343B08704}"/>
    <pc:docChg chg="modSld">
      <pc:chgData name="Jun Wen" userId="S::jun.wen@sce.com::e70f07f8-dbee-4fee-b9a9-c404b69216a7" providerId="AD" clId="Web-{5AA71B29-0DF4-FA9D-D64D-687343B08704}" dt="2019-03-01T21:22:29.354" v="65"/>
      <pc:docMkLst>
        <pc:docMk/>
      </pc:docMkLst>
      <pc:sldChg chg="modSp">
        <pc:chgData name="Jun Wen" userId="S::jun.wen@sce.com::e70f07f8-dbee-4fee-b9a9-c404b69216a7" providerId="AD" clId="Web-{5AA71B29-0DF4-FA9D-D64D-687343B08704}" dt="2019-03-01T21:21:38.714" v="17"/>
        <pc:sldMkLst>
          <pc:docMk/>
          <pc:sldMk cId="1854343372" sldId="338"/>
        </pc:sldMkLst>
        <pc:graphicFrameChg chg="mod modGraphic">
          <ac:chgData name="Jun Wen" userId="S::jun.wen@sce.com::e70f07f8-dbee-4fee-b9a9-c404b69216a7" providerId="AD" clId="Web-{5AA71B29-0DF4-FA9D-D64D-687343B08704}" dt="2019-03-01T21:21:38.714" v="17"/>
          <ac:graphicFrameMkLst>
            <pc:docMk/>
            <pc:sldMk cId="1854343372" sldId="338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5AA71B29-0DF4-FA9D-D64D-687343B08704}" dt="2019-03-01T21:22:18.495" v="51"/>
        <pc:sldMkLst>
          <pc:docMk/>
          <pc:sldMk cId="1692518034" sldId="340"/>
        </pc:sldMkLst>
        <pc:graphicFrameChg chg="mod modGraphic">
          <ac:chgData name="Jun Wen" userId="S::jun.wen@sce.com::e70f07f8-dbee-4fee-b9a9-c404b69216a7" providerId="AD" clId="Web-{5AA71B29-0DF4-FA9D-D64D-687343B08704}" dt="2019-03-01T21:22:18.495" v="51"/>
          <ac:graphicFrameMkLst>
            <pc:docMk/>
            <pc:sldMk cId="1692518034" sldId="340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5AA71B29-0DF4-FA9D-D64D-687343B08704}" dt="2019-03-01T21:21:57.464" v="35"/>
        <pc:sldMkLst>
          <pc:docMk/>
          <pc:sldMk cId="684425533" sldId="341"/>
        </pc:sldMkLst>
        <pc:graphicFrameChg chg="mod modGraphic">
          <ac:chgData name="Jun Wen" userId="S::jun.wen@sce.com::e70f07f8-dbee-4fee-b9a9-c404b69216a7" providerId="AD" clId="Web-{5AA71B29-0DF4-FA9D-D64D-687343B08704}" dt="2019-03-01T21:21:57.464" v="35"/>
          <ac:graphicFrameMkLst>
            <pc:docMk/>
            <pc:sldMk cId="684425533" sldId="341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5AA71B29-0DF4-FA9D-D64D-687343B08704}" dt="2019-03-01T21:22:29.354" v="65"/>
        <pc:sldMkLst>
          <pc:docMk/>
          <pc:sldMk cId="4016298793" sldId="343"/>
        </pc:sldMkLst>
        <pc:graphicFrameChg chg="mod modGraphic">
          <ac:chgData name="Jun Wen" userId="S::jun.wen@sce.com::e70f07f8-dbee-4fee-b9a9-c404b69216a7" providerId="AD" clId="Web-{5AA71B29-0DF4-FA9D-D64D-687343B08704}" dt="2019-03-01T21:22:29.354" v="65"/>
          <ac:graphicFrameMkLst>
            <pc:docMk/>
            <pc:sldMk cId="4016298793" sldId="343"/>
            <ac:graphicFrameMk id="30" creationId="{00000000-0000-0000-0000-000000000000}"/>
          </ac:graphicFrameMkLst>
        </pc:graphicFrameChg>
      </pc:sldChg>
    </pc:docChg>
  </pc:docChgLst>
  <pc:docChgLst>
    <pc:chgData name="Philippe Gerretsen" userId="S::philippe.gerretsen@sce.com::8e6c43f3-bc06-46bf-a012-8e588c228bef" providerId="AD" clId="Web-{9B1DD852-515C-EF07-B819-CA8BBB7F1E0E}"/>
    <pc:docChg chg="addSld modSld">
      <pc:chgData name="Philippe Gerretsen" userId="S::philippe.gerretsen@sce.com::8e6c43f3-bc06-46bf-a012-8e588c228bef" providerId="AD" clId="Web-{9B1DD852-515C-EF07-B819-CA8BBB7F1E0E}" dt="2019-01-28T23:59:21.989" v="64"/>
      <pc:docMkLst>
        <pc:docMk/>
      </pc:docMkLst>
      <pc:sldChg chg="modSp">
        <pc:chgData name="Philippe Gerretsen" userId="S::philippe.gerretsen@sce.com::8e6c43f3-bc06-46bf-a012-8e588c228bef" providerId="AD" clId="Web-{9B1DD852-515C-EF07-B819-CA8BBB7F1E0E}" dt="2019-01-28T23:58:12.707" v="58"/>
        <pc:sldMkLst>
          <pc:docMk/>
          <pc:sldMk cId="2592151391" sldId="318"/>
        </pc:sldMkLst>
        <pc:spChg chg="mod">
          <ac:chgData name="Philippe Gerretsen" userId="S::philippe.gerretsen@sce.com::8e6c43f3-bc06-46bf-a012-8e588c228bef" providerId="AD" clId="Web-{9B1DD852-515C-EF07-B819-CA8BBB7F1E0E}" dt="2019-01-28T23:57:22.661" v="43" actId="20577"/>
          <ac:spMkLst>
            <pc:docMk/>
            <pc:sldMk cId="2592151391" sldId="318"/>
            <ac:spMk id="3" creationId="{00000000-0000-0000-0000-000000000000}"/>
          </ac:spMkLst>
        </pc:spChg>
        <pc:spChg chg="mod">
          <ac:chgData name="Philippe Gerretsen" userId="S::philippe.gerretsen@sce.com::8e6c43f3-bc06-46bf-a012-8e588c228bef" providerId="AD" clId="Web-{9B1DD852-515C-EF07-B819-CA8BBB7F1E0E}" dt="2019-01-28T23:57:27.504" v="45" actId="20577"/>
          <ac:spMkLst>
            <pc:docMk/>
            <pc:sldMk cId="2592151391" sldId="318"/>
            <ac:spMk id="6" creationId="{00000000-0000-0000-0000-000000000000}"/>
          </ac:spMkLst>
        </pc:spChg>
        <pc:spChg chg="mod">
          <ac:chgData name="Philippe Gerretsen" userId="S::philippe.gerretsen@sce.com::8e6c43f3-bc06-46bf-a012-8e588c228bef" providerId="AD" clId="Web-{9B1DD852-515C-EF07-B819-CA8BBB7F1E0E}" dt="2019-01-28T23:56:37.676" v="26" actId="20577"/>
          <ac:spMkLst>
            <pc:docMk/>
            <pc:sldMk cId="2592151391" sldId="318"/>
            <ac:spMk id="26" creationId="{00000000-0000-0000-0000-000000000000}"/>
          </ac:spMkLst>
        </pc:spChg>
        <pc:graphicFrameChg chg="mod modGraphic">
          <ac:chgData name="Philippe Gerretsen" userId="S::philippe.gerretsen@sce.com::8e6c43f3-bc06-46bf-a012-8e588c228bef" providerId="AD" clId="Web-{9B1DD852-515C-EF07-B819-CA8BBB7F1E0E}" dt="2019-01-28T23:58:12.707" v="58"/>
          <ac:graphicFrameMkLst>
            <pc:docMk/>
            <pc:sldMk cId="2592151391" sldId="318"/>
            <ac:graphicFrameMk id="30" creationId="{00000000-0000-0000-0000-000000000000}"/>
          </ac:graphicFrameMkLst>
        </pc:graphicFrameChg>
      </pc:sldChg>
      <pc:sldChg chg="modSp">
        <pc:chgData name="Philippe Gerretsen" userId="S::philippe.gerretsen@sce.com::8e6c43f3-bc06-46bf-a012-8e588c228bef" providerId="AD" clId="Web-{9B1DD852-515C-EF07-B819-CA8BBB7F1E0E}" dt="2019-01-28T23:54:37.349" v="2" actId="20577"/>
        <pc:sldMkLst>
          <pc:docMk/>
          <pc:sldMk cId="100630665" sldId="344"/>
        </pc:sldMkLst>
        <pc:spChg chg="mod">
          <ac:chgData name="Philippe Gerretsen" userId="S::philippe.gerretsen@sce.com::8e6c43f3-bc06-46bf-a012-8e588c228bef" providerId="AD" clId="Web-{9B1DD852-515C-EF07-B819-CA8BBB7F1E0E}" dt="2019-01-28T23:54:37.349" v="2" actId="20577"/>
          <ac:spMkLst>
            <pc:docMk/>
            <pc:sldMk cId="100630665" sldId="344"/>
            <ac:spMk id="33" creationId="{00000000-0000-0000-0000-000000000000}"/>
          </ac:spMkLst>
        </pc:spChg>
      </pc:sldChg>
      <pc:sldChg chg="modSp add replId">
        <pc:chgData name="Philippe Gerretsen" userId="S::philippe.gerretsen@sce.com::8e6c43f3-bc06-46bf-a012-8e588c228bef" providerId="AD" clId="Web-{9B1DD852-515C-EF07-B819-CA8BBB7F1E0E}" dt="2019-01-28T23:59:21.989" v="64"/>
        <pc:sldMkLst>
          <pc:docMk/>
          <pc:sldMk cId="1952441399" sldId="345"/>
        </pc:sldMkLst>
        <pc:spChg chg="mod">
          <ac:chgData name="Philippe Gerretsen" userId="S::philippe.gerretsen@sce.com::8e6c43f3-bc06-46bf-a012-8e588c228bef" providerId="AD" clId="Web-{9B1DD852-515C-EF07-B819-CA8BBB7F1E0E}" dt="2019-01-28T23:56:16.817" v="14" actId="20577"/>
          <ac:spMkLst>
            <pc:docMk/>
            <pc:sldMk cId="1952441399" sldId="345"/>
            <ac:spMk id="6" creationId="{00000000-0000-0000-0000-000000000000}"/>
          </ac:spMkLst>
        </pc:spChg>
        <pc:spChg chg="mod">
          <ac:chgData name="Philippe Gerretsen" userId="S::philippe.gerretsen@sce.com::8e6c43f3-bc06-46bf-a012-8e588c228bef" providerId="AD" clId="Web-{9B1DD852-515C-EF07-B819-CA8BBB7F1E0E}" dt="2019-01-28T23:56:19.333" v="16" actId="20577"/>
          <ac:spMkLst>
            <pc:docMk/>
            <pc:sldMk cId="1952441399" sldId="345"/>
            <ac:spMk id="25" creationId="{00000000-0000-0000-0000-000000000000}"/>
          </ac:spMkLst>
        </pc:spChg>
        <pc:graphicFrameChg chg="mod modGraphic">
          <ac:chgData name="Philippe Gerretsen" userId="S::philippe.gerretsen@sce.com::8e6c43f3-bc06-46bf-a012-8e588c228bef" providerId="AD" clId="Web-{9B1DD852-515C-EF07-B819-CA8BBB7F1E0E}" dt="2019-01-28T23:59:21.989" v="64"/>
          <ac:graphicFrameMkLst>
            <pc:docMk/>
            <pc:sldMk cId="1952441399" sldId="345"/>
            <ac:graphicFrameMk id="30" creationId="{00000000-0000-0000-0000-000000000000}"/>
          </ac:graphicFrameMkLst>
        </pc:graphicFrameChg>
      </pc:sldChg>
    </pc:docChg>
  </pc:docChgLst>
  <pc:docChgLst>
    <pc:chgData name="Louis Quiroz" userId="S::louis.quiroz@sce.com::bc770a64-3700-45fe-a67a-ff2bab2fa780" providerId="AD" clId="Web-{FB49F74B-D42C-4A55-BEE2-9792D933C255}"/>
    <pc:docChg chg="modSld">
      <pc:chgData name="Louis Quiroz" userId="S::louis.quiroz@sce.com::bc770a64-3700-45fe-a67a-ff2bab2fa780" providerId="AD" clId="Web-{FB49F74B-D42C-4A55-BEE2-9792D933C255}" dt="2019-01-24T02:00:22.770" v="30" actId="20577"/>
      <pc:docMkLst>
        <pc:docMk/>
      </pc:docMkLst>
      <pc:sldChg chg="modSp">
        <pc:chgData name="Louis Quiroz" userId="S::louis.quiroz@sce.com::bc770a64-3700-45fe-a67a-ff2bab2fa780" providerId="AD" clId="Web-{FB49F74B-D42C-4A55-BEE2-9792D933C255}" dt="2019-01-24T02:00:22.770" v="30" actId="20577"/>
        <pc:sldMkLst>
          <pc:docMk/>
          <pc:sldMk cId="100630665" sldId="344"/>
        </pc:sldMkLst>
        <pc:spChg chg="mod">
          <ac:chgData name="Louis Quiroz" userId="S::louis.quiroz@sce.com::bc770a64-3700-45fe-a67a-ff2bab2fa780" providerId="AD" clId="Web-{FB49F74B-D42C-4A55-BEE2-9792D933C255}" dt="2019-01-24T01:58:55.269" v="7" actId="20577"/>
          <ac:spMkLst>
            <pc:docMk/>
            <pc:sldMk cId="100630665" sldId="344"/>
            <ac:spMk id="31" creationId="{00000000-0000-0000-0000-000000000000}"/>
          </ac:spMkLst>
        </pc:spChg>
        <pc:spChg chg="mod">
          <ac:chgData name="Louis Quiroz" userId="S::louis.quiroz@sce.com::bc770a64-3700-45fe-a67a-ff2bab2fa780" providerId="AD" clId="Web-{FB49F74B-D42C-4A55-BEE2-9792D933C255}" dt="2019-01-24T02:00:22.770" v="30" actId="20577"/>
          <ac:spMkLst>
            <pc:docMk/>
            <pc:sldMk cId="100630665" sldId="344"/>
            <ac:spMk id="34" creationId="{00000000-0000-0000-0000-000000000000}"/>
          </ac:spMkLst>
        </pc:spChg>
      </pc:sldChg>
    </pc:docChg>
  </pc:docChgLst>
  <pc:docChgLst>
    <pc:chgData name="Jun Wen" userId="S::jun.wen@sce.com::e70f07f8-dbee-4fee-b9a9-c404b69216a7" providerId="AD" clId="Web-{C727399A-40D6-4C19-989B-73497CEB9D41}"/>
    <pc:docChg chg="modSld sldOrd">
      <pc:chgData name="Jun Wen" userId="S::jun.wen@sce.com::e70f07f8-dbee-4fee-b9a9-c404b69216a7" providerId="AD" clId="Web-{C727399A-40D6-4C19-989B-73497CEB9D41}" dt="2019-01-17T18:03:41.191" v="5" actId="20577"/>
      <pc:docMkLst>
        <pc:docMk/>
      </pc:docMkLst>
      <pc:sldChg chg="modSp ord">
        <pc:chgData name="Jun Wen" userId="S::jun.wen@sce.com::e70f07f8-dbee-4fee-b9a9-c404b69216a7" providerId="AD" clId="Web-{C727399A-40D6-4C19-989B-73497CEB9D41}" dt="2019-01-17T18:03:41.191" v="5" actId="20577"/>
        <pc:sldMkLst>
          <pc:docMk/>
          <pc:sldMk cId="1692518034" sldId="340"/>
        </pc:sldMkLst>
        <pc:spChg chg="mod">
          <ac:chgData name="Jun Wen" userId="S::jun.wen@sce.com::e70f07f8-dbee-4fee-b9a9-c404b69216a7" providerId="AD" clId="Web-{C727399A-40D6-4C19-989B-73497CEB9D41}" dt="2019-01-17T18:03:41.191" v="5" actId="20577"/>
          <ac:spMkLst>
            <pc:docMk/>
            <pc:sldMk cId="1692518034" sldId="340"/>
            <ac:spMk id="21" creationId="{00000000-0000-0000-0000-000000000000}"/>
          </ac:spMkLst>
        </pc:spChg>
      </pc:sldChg>
      <pc:sldChg chg="modSp">
        <pc:chgData name="Jun Wen" userId="S::jun.wen@sce.com::e70f07f8-dbee-4fee-b9a9-c404b69216a7" providerId="AD" clId="Web-{C727399A-40D6-4C19-989B-73497CEB9D41}" dt="2019-01-17T18:03:14.222" v="2" actId="20577"/>
        <pc:sldMkLst>
          <pc:docMk/>
          <pc:sldMk cId="684425533" sldId="341"/>
        </pc:sldMkLst>
        <pc:spChg chg="mod">
          <ac:chgData name="Jun Wen" userId="S::jun.wen@sce.com::e70f07f8-dbee-4fee-b9a9-c404b69216a7" providerId="AD" clId="Web-{C727399A-40D6-4C19-989B-73497CEB9D41}" dt="2019-01-17T18:03:14.222" v="2" actId="20577"/>
          <ac:spMkLst>
            <pc:docMk/>
            <pc:sldMk cId="684425533" sldId="341"/>
            <ac:spMk id="21" creationId="{00000000-0000-0000-0000-000000000000}"/>
          </ac:spMkLst>
        </pc:spChg>
      </pc:sldChg>
    </pc:docChg>
  </pc:docChgLst>
  <pc:docChgLst>
    <pc:chgData name="Roger Salas" userId="7ecc76d5-c586-4ce2-a77e-d9e3bad33947" providerId="ADAL" clId="{B92DBFE9-DD64-4972-AFD6-71B98DF34E3C}"/>
    <pc:docChg chg="undo custSel addSld delSld modSld sldOrd addMainMaster modMainMaster">
      <pc:chgData name="Roger Salas" userId="7ecc76d5-c586-4ce2-a77e-d9e3bad33947" providerId="ADAL" clId="{B92DBFE9-DD64-4972-AFD6-71B98DF34E3C}" dt="2021-01-22T20:07:31.595" v="9962" actId="20577"/>
      <pc:docMkLst>
        <pc:docMk/>
      </pc:docMkLst>
      <pc:sldChg chg="modSp mod">
        <pc:chgData name="Roger Salas" userId="7ecc76d5-c586-4ce2-a77e-d9e3bad33947" providerId="ADAL" clId="{B92DBFE9-DD64-4972-AFD6-71B98DF34E3C}" dt="2021-01-22T18:01:17.538" v="6308" actId="20577"/>
        <pc:sldMkLst>
          <pc:docMk/>
          <pc:sldMk cId="147601758" sldId="312"/>
        </pc:sldMkLst>
        <pc:spChg chg="mod">
          <ac:chgData name="Roger Salas" userId="7ecc76d5-c586-4ce2-a77e-d9e3bad33947" providerId="ADAL" clId="{B92DBFE9-DD64-4972-AFD6-71B98DF34E3C}" dt="2021-01-15T16:50:14.828" v="108" actId="20577"/>
          <ac:spMkLst>
            <pc:docMk/>
            <pc:sldMk cId="147601758" sldId="312"/>
            <ac:spMk id="2" creationId="{363C2626-8297-4A3C-AFDF-60E51B3D3871}"/>
          </ac:spMkLst>
        </pc:spChg>
        <pc:spChg chg="mod">
          <ac:chgData name="Roger Salas" userId="7ecc76d5-c586-4ce2-a77e-d9e3bad33947" providerId="ADAL" clId="{B92DBFE9-DD64-4972-AFD6-71B98DF34E3C}" dt="2021-01-15T18:06:12.838" v="277" actId="404"/>
          <ac:spMkLst>
            <pc:docMk/>
            <pc:sldMk cId="147601758" sldId="312"/>
            <ac:spMk id="3" creationId="{00000000-0000-0000-0000-000000000000}"/>
          </ac:spMkLst>
        </pc:spChg>
        <pc:spChg chg="mod">
          <ac:chgData name="Roger Salas" userId="7ecc76d5-c586-4ce2-a77e-d9e3bad33947" providerId="ADAL" clId="{B92DBFE9-DD64-4972-AFD6-71B98DF34E3C}" dt="2021-01-15T16:50:41.107" v="136" actId="20577"/>
          <ac:spMkLst>
            <pc:docMk/>
            <pc:sldMk cId="147601758" sldId="312"/>
            <ac:spMk id="4" creationId="{97B9EB9E-68CB-4D90-9ACF-62F43E6DCE1F}"/>
          </ac:spMkLst>
        </pc:spChg>
        <pc:spChg chg="mod">
          <ac:chgData name="Roger Salas" userId="7ecc76d5-c586-4ce2-a77e-d9e3bad33947" providerId="ADAL" clId="{B92DBFE9-DD64-4972-AFD6-71B98DF34E3C}" dt="2021-01-22T18:01:17.538" v="6308" actId="20577"/>
          <ac:spMkLst>
            <pc:docMk/>
            <pc:sldMk cId="147601758" sldId="312"/>
            <ac:spMk id="5" creationId="{0B3E8C31-C933-4193-BEA3-E7F7AE138E1F}"/>
          </ac:spMkLst>
        </pc:spChg>
      </pc:sldChg>
      <pc:sldChg chg="addSp modSp mod">
        <pc:chgData name="Roger Salas" userId="7ecc76d5-c586-4ce2-a77e-d9e3bad33947" providerId="ADAL" clId="{B92DBFE9-DD64-4972-AFD6-71B98DF34E3C}" dt="2021-01-22T19:01:39.892" v="6687" actId="1076"/>
        <pc:sldMkLst>
          <pc:docMk/>
          <pc:sldMk cId="3968954415" sldId="313"/>
        </pc:sldMkLst>
        <pc:spChg chg="add mod">
          <ac:chgData name="Roger Salas" userId="7ecc76d5-c586-4ce2-a77e-d9e3bad33947" providerId="ADAL" clId="{B92DBFE9-DD64-4972-AFD6-71B98DF34E3C}" dt="2021-01-22T18:58:57.070" v="6685" actId="1076"/>
          <ac:spMkLst>
            <pc:docMk/>
            <pc:sldMk cId="3968954415" sldId="313"/>
            <ac:spMk id="2" creationId="{D7D7913D-A52E-4BA6-B3C7-34EAB6C1B36B}"/>
          </ac:spMkLst>
        </pc:spChg>
        <pc:spChg chg="add mod">
          <ac:chgData name="Roger Salas" userId="7ecc76d5-c586-4ce2-a77e-d9e3bad33947" providerId="ADAL" clId="{B92DBFE9-DD64-4972-AFD6-71B98DF34E3C}" dt="2021-01-22T19:01:39.892" v="6687" actId="1076"/>
          <ac:spMkLst>
            <pc:docMk/>
            <pc:sldMk cId="3968954415" sldId="313"/>
            <ac:spMk id="3" creationId="{4ECB7F14-BC6E-4D30-BF08-111C40B62203}"/>
          </ac:spMkLst>
        </pc:spChg>
      </pc:sldChg>
      <pc:sldChg chg="addSp delSp modSp add del mod ord">
        <pc:chgData name="Roger Salas" userId="7ecc76d5-c586-4ce2-a77e-d9e3bad33947" providerId="ADAL" clId="{B92DBFE9-DD64-4972-AFD6-71B98DF34E3C}" dt="2021-01-22T18:01:20.821" v="6309" actId="47"/>
        <pc:sldMkLst>
          <pc:docMk/>
          <pc:sldMk cId="4263501323" sldId="314"/>
        </pc:sldMkLst>
        <pc:spChg chg="del">
          <ac:chgData name="Roger Salas" userId="7ecc76d5-c586-4ce2-a77e-d9e3bad33947" providerId="ADAL" clId="{B92DBFE9-DD64-4972-AFD6-71B98DF34E3C}" dt="2021-01-15T18:45:56.325" v="822" actId="478"/>
          <ac:spMkLst>
            <pc:docMk/>
            <pc:sldMk cId="4263501323" sldId="314"/>
            <ac:spMk id="7" creationId="{00000000-0000-0000-0000-000000000000}"/>
          </ac:spMkLst>
        </pc:spChg>
        <pc:spChg chg="add mod">
          <ac:chgData name="Roger Salas" userId="7ecc76d5-c586-4ce2-a77e-d9e3bad33947" providerId="ADAL" clId="{B92DBFE9-DD64-4972-AFD6-71B98DF34E3C}" dt="2021-01-15T18:48:58.965" v="845" actId="1076"/>
          <ac:spMkLst>
            <pc:docMk/>
            <pc:sldMk cId="4263501323" sldId="314"/>
            <ac:spMk id="8" creationId="{6AB3DB2C-43E4-48BB-85B0-BF4BCF9CB08B}"/>
          </ac:spMkLst>
        </pc:spChg>
        <pc:spChg chg="mod">
          <ac:chgData name="Roger Salas" userId="7ecc76d5-c586-4ce2-a77e-d9e3bad33947" providerId="ADAL" clId="{B92DBFE9-DD64-4972-AFD6-71B98DF34E3C}" dt="2021-01-15T18:52:11.615" v="970" actId="20577"/>
          <ac:spMkLst>
            <pc:docMk/>
            <pc:sldMk cId="4263501323" sldId="314"/>
            <ac:spMk id="11" creationId="{00000000-0000-0000-0000-000000000000}"/>
          </ac:spMkLst>
        </pc:spChg>
        <pc:picChg chg="del">
          <ac:chgData name="Roger Salas" userId="7ecc76d5-c586-4ce2-a77e-d9e3bad33947" providerId="ADAL" clId="{B92DBFE9-DD64-4972-AFD6-71B98DF34E3C}" dt="2021-01-15T18:45:53.020" v="821" actId="478"/>
          <ac:picMkLst>
            <pc:docMk/>
            <pc:sldMk cId="4263501323" sldId="314"/>
            <ac:picMk id="5" creationId="{00000000-0000-0000-0000-000000000000}"/>
          </ac:picMkLst>
        </pc:picChg>
      </pc:sldChg>
      <pc:sldChg chg="delSp add mod">
        <pc:chgData name="Roger Salas" userId="7ecc76d5-c586-4ce2-a77e-d9e3bad33947" providerId="ADAL" clId="{B92DBFE9-DD64-4972-AFD6-71B98DF34E3C}" dt="2021-01-22T19:00:29.285" v="6686" actId="478"/>
        <pc:sldMkLst>
          <pc:docMk/>
          <pc:sldMk cId="411822481" sldId="315"/>
        </pc:sldMkLst>
        <pc:picChg chg="del">
          <ac:chgData name="Roger Salas" userId="7ecc76d5-c586-4ce2-a77e-d9e3bad33947" providerId="ADAL" clId="{B92DBFE9-DD64-4972-AFD6-71B98DF34E3C}" dt="2021-01-15T18:48:05.341" v="836" actId="478"/>
          <ac:picMkLst>
            <pc:docMk/>
            <pc:sldMk cId="411822481" sldId="315"/>
            <ac:picMk id="10" creationId="{00000000-0000-0000-0000-000000000000}"/>
          </ac:picMkLst>
        </pc:picChg>
        <pc:cxnChg chg="del">
          <ac:chgData name="Roger Salas" userId="7ecc76d5-c586-4ce2-a77e-d9e3bad33947" providerId="ADAL" clId="{B92DBFE9-DD64-4972-AFD6-71B98DF34E3C}" dt="2021-01-22T19:00:29.285" v="6686" actId="478"/>
          <ac:cxnSpMkLst>
            <pc:docMk/>
            <pc:sldMk cId="411822481" sldId="315"/>
            <ac:cxnSpMk id="11" creationId="{00000000-0000-0000-0000-000000000000}"/>
          </ac:cxnSpMkLst>
        </pc:cxnChg>
      </pc:sldChg>
      <pc:sldChg chg="addSp delSp modSp add mod ord">
        <pc:chgData name="Roger Salas" userId="7ecc76d5-c586-4ce2-a77e-d9e3bad33947" providerId="ADAL" clId="{B92DBFE9-DD64-4972-AFD6-71B98DF34E3C}" dt="2021-01-22T20:06:06.762" v="9855" actId="1076"/>
        <pc:sldMkLst>
          <pc:docMk/>
          <pc:sldMk cId="1787215381" sldId="316"/>
        </pc:sldMkLst>
        <pc:spChg chg="add del">
          <ac:chgData name="Roger Salas" userId="7ecc76d5-c586-4ce2-a77e-d9e3bad33947" providerId="ADAL" clId="{B92DBFE9-DD64-4972-AFD6-71B98DF34E3C}" dt="2021-01-15T23:25:57.572" v="1162" actId="478"/>
          <ac:spMkLst>
            <pc:docMk/>
            <pc:sldMk cId="1787215381" sldId="316"/>
            <ac:spMk id="2" creationId="{8E1704DF-AED1-4480-9D8A-D1ADD1C8F3B2}"/>
          </ac:spMkLst>
        </pc:spChg>
        <pc:spChg chg="add mod">
          <ac:chgData name="Roger Salas" userId="7ecc76d5-c586-4ce2-a77e-d9e3bad33947" providerId="ADAL" clId="{B92DBFE9-DD64-4972-AFD6-71B98DF34E3C}" dt="2021-01-22T18:05:05.330" v="6482" actId="20577"/>
          <ac:spMkLst>
            <pc:docMk/>
            <pc:sldMk cId="1787215381" sldId="316"/>
            <ac:spMk id="3" creationId="{1D88781A-3058-418A-8BF9-82244EEE0179}"/>
          </ac:spMkLst>
        </pc:spChg>
        <pc:spChg chg="mod">
          <ac:chgData name="Roger Salas" userId="7ecc76d5-c586-4ce2-a77e-d9e3bad33947" providerId="ADAL" clId="{B92DBFE9-DD64-4972-AFD6-71B98DF34E3C}" dt="2021-01-22T20:06:06.762" v="9855" actId="1076"/>
          <ac:spMkLst>
            <pc:docMk/>
            <pc:sldMk cId="1787215381" sldId="316"/>
            <ac:spMk id="8" creationId="{6AB3DB2C-43E4-48BB-85B0-BF4BCF9CB08B}"/>
          </ac:spMkLst>
        </pc:spChg>
        <pc:spChg chg="del">
          <ac:chgData name="Roger Salas" userId="7ecc76d5-c586-4ce2-a77e-d9e3bad33947" providerId="ADAL" clId="{B92DBFE9-DD64-4972-AFD6-71B98DF34E3C}" dt="2021-01-15T18:48:40.029" v="840" actId="478"/>
          <ac:spMkLst>
            <pc:docMk/>
            <pc:sldMk cId="1787215381" sldId="316"/>
            <ac:spMk id="11" creationId="{00000000-0000-0000-0000-000000000000}"/>
          </ac:spMkLst>
        </pc:spChg>
        <pc:spChg chg="add mod">
          <ac:chgData name="Roger Salas" userId="7ecc76d5-c586-4ce2-a77e-d9e3bad33947" providerId="ADAL" clId="{B92DBFE9-DD64-4972-AFD6-71B98DF34E3C}" dt="2021-01-22T18:05:20.746" v="6508" actId="20577"/>
          <ac:spMkLst>
            <pc:docMk/>
            <pc:sldMk cId="1787215381" sldId="316"/>
            <ac:spMk id="23" creationId="{DD108250-2D27-4E80-B73E-87D1E03FDE9E}"/>
          </ac:spMkLst>
        </pc:spChg>
        <pc:grpChg chg="add del mod">
          <ac:chgData name="Roger Salas" userId="7ecc76d5-c586-4ce2-a77e-d9e3bad33947" providerId="ADAL" clId="{B92DBFE9-DD64-4972-AFD6-71B98DF34E3C}" dt="2021-01-15T23:49:18.322" v="1968" actId="478"/>
          <ac:grpSpMkLst>
            <pc:docMk/>
            <pc:sldMk cId="1787215381" sldId="316"/>
            <ac:grpSpMk id="7" creationId="{78756B3D-1CF9-4DF5-A06F-8F6F2257AB1F}"/>
          </ac:grpSpMkLst>
        </pc:grpChg>
        <pc:grpChg chg="mod">
          <ac:chgData name="Roger Salas" userId="7ecc76d5-c586-4ce2-a77e-d9e3bad33947" providerId="ADAL" clId="{B92DBFE9-DD64-4972-AFD6-71B98DF34E3C}" dt="2021-01-15T23:48:13.822" v="1962" actId="1076"/>
          <ac:grpSpMkLst>
            <pc:docMk/>
            <pc:sldMk cId="1787215381" sldId="316"/>
            <ac:grpSpMk id="9" creationId="{C52C78B2-BEDA-4597-B013-20FB874B6BDA}"/>
          </ac:grpSpMkLst>
        </pc:grpChg>
        <pc:picChg chg="add mod">
          <ac:chgData name="Roger Salas" userId="7ecc76d5-c586-4ce2-a77e-d9e3bad33947" providerId="ADAL" clId="{B92DBFE9-DD64-4972-AFD6-71B98DF34E3C}" dt="2021-01-15T23:49:31.422" v="1974" actId="1440"/>
          <ac:picMkLst>
            <pc:docMk/>
            <pc:sldMk cId="1787215381" sldId="316"/>
            <ac:picMk id="5" creationId="{0D462E71-1B3C-4481-ADA7-72808B92EF67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0" creationId="{96FACDE4-0EAA-4410-A2D6-BBC6B75C389E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2" creationId="{CE0F2BFD-B291-4887-B513-E63781DB00F6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3" creationId="{DC05599A-B450-4A64-BD95-E27F4DE0B8F9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4" creationId="{A4D32BE3-9436-4C2B-9A49-22695A76B142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5" creationId="{23B7B6AA-CBBC-4CF5-84E7-0F32B2B6C52B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6" creationId="{046C53C5-B4FA-4600-B70D-B05B38D96C11}"/>
          </ac:picMkLst>
        </pc:picChg>
        <pc:picChg chg="mod">
          <ac:chgData name="Roger Salas" userId="7ecc76d5-c586-4ce2-a77e-d9e3bad33947" providerId="ADAL" clId="{B92DBFE9-DD64-4972-AFD6-71B98DF34E3C}" dt="2021-01-15T23:48:13.822" v="1962" actId="1076"/>
          <ac:picMkLst>
            <pc:docMk/>
            <pc:sldMk cId="1787215381" sldId="316"/>
            <ac:picMk id="17" creationId="{C7CF4CB1-EF01-447B-BD5A-32A91A59181F}"/>
          </ac:picMkLst>
        </pc:picChg>
        <pc:picChg chg="add mod">
          <ac:chgData name="Roger Salas" userId="7ecc76d5-c586-4ce2-a77e-d9e3bad33947" providerId="ADAL" clId="{B92DBFE9-DD64-4972-AFD6-71B98DF34E3C}" dt="2021-01-15T23:49:28.955" v="1973" actId="1440"/>
          <ac:picMkLst>
            <pc:docMk/>
            <pc:sldMk cId="1787215381" sldId="316"/>
            <ac:picMk id="25" creationId="{E32595F8-325C-4037-9F73-4AD428C199B0}"/>
          </ac:picMkLst>
        </pc:picChg>
        <pc:cxnChg chg="mod">
          <ac:chgData name="Roger Salas" userId="7ecc76d5-c586-4ce2-a77e-d9e3bad33947" providerId="ADAL" clId="{B92DBFE9-DD64-4972-AFD6-71B98DF34E3C}" dt="2021-01-15T23:48:13.822" v="1962" actId="1076"/>
          <ac:cxnSpMkLst>
            <pc:docMk/>
            <pc:sldMk cId="1787215381" sldId="316"/>
            <ac:cxnSpMk id="18" creationId="{C3F3128E-DA74-4EE8-A3C9-74A703DA0EE1}"/>
          </ac:cxnSpMkLst>
        </pc:cxnChg>
        <pc:cxnChg chg="mod">
          <ac:chgData name="Roger Salas" userId="7ecc76d5-c586-4ce2-a77e-d9e3bad33947" providerId="ADAL" clId="{B92DBFE9-DD64-4972-AFD6-71B98DF34E3C}" dt="2021-01-15T23:48:13.822" v="1962" actId="1076"/>
          <ac:cxnSpMkLst>
            <pc:docMk/>
            <pc:sldMk cId="1787215381" sldId="316"/>
            <ac:cxnSpMk id="19" creationId="{3B8F751D-7C97-458B-9F87-BF3BC9EF0508}"/>
          </ac:cxnSpMkLst>
        </pc:cxnChg>
        <pc:cxnChg chg="mod">
          <ac:chgData name="Roger Salas" userId="7ecc76d5-c586-4ce2-a77e-d9e3bad33947" providerId="ADAL" clId="{B92DBFE9-DD64-4972-AFD6-71B98DF34E3C}" dt="2021-01-15T23:48:13.822" v="1962" actId="1076"/>
          <ac:cxnSpMkLst>
            <pc:docMk/>
            <pc:sldMk cId="1787215381" sldId="316"/>
            <ac:cxnSpMk id="20" creationId="{65A85AAF-A2B7-4B02-87A4-FB1990FC2314}"/>
          </ac:cxnSpMkLst>
        </pc:cxnChg>
        <pc:cxnChg chg="mod">
          <ac:chgData name="Roger Salas" userId="7ecc76d5-c586-4ce2-a77e-d9e3bad33947" providerId="ADAL" clId="{B92DBFE9-DD64-4972-AFD6-71B98DF34E3C}" dt="2021-01-15T23:48:13.822" v="1962" actId="1076"/>
          <ac:cxnSpMkLst>
            <pc:docMk/>
            <pc:sldMk cId="1787215381" sldId="316"/>
            <ac:cxnSpMk id="21" creationId="{BEDDBEEC-A403-477D-A1C9-A147325BD544}"/>
          </ac:cxnSpMkLst>
        </pc:cxnChg>
        <pc:cxnChg chg="mod">
          <ac:chgData name="Roger Salas" userId="7ecc76d5-c586-4ce2-a77e-d9e3bad33947" providerId="ADAL" clId="{B92DBFE9-DD64-4972-AFD6-71B98DF34E3C}" dt="2021-01-15T23:48:13.822" v="1962" actId="1076"/>
          <ac:cxnSpMkLst>
            <pc:docMk/>
            <pc:sldMk cId="1787215381" sldId="316"/>
            <ac:cxnSpMk id="22" creationId="{1E838827-5320-4AE3-84ED-890FED57A5AC}"/>
          </ac:cxnSpMkLst>
        </pc:cxnChg>
      </pc:sldChg>
      <pc:sldChg chg="addSp delSp modSp add mod ord">
        <pc:chgData name="Roger Salas" userId="7ecc76d5-c586-4ce2-a77e-d9e3bad33947" providerId="ADAL" clId="{B92DBFE9-DD64-4972-AFD6-71B98DF34E3C}" dt="2021-01-22T19:57:23.762" v="9268" actId="14100"/>
        <pc:sldMkLst>
          <pc:docMk/>
          <pc:sldMk cId="1566381280" sldId="317"/>
        </pc:sldMkLst>
        <pc:spChg chg="add mod">
          <ac:chgData name="Roger Salas" userId="7ecc76d5-c586-4ce2-a77e-d9e3bad33947" providerId="ADAL" clId="{B92DBFE9-DD64-4972-AFD6-71B98DF34E3C}" dt="2021-01-22T18:04:36.770" v="6469" actId="1035"/>
          <ac:spMkLst>
            <pc:docMk/>
            <pc:sldMk cId="1566381280" sldId="317"/>
            <ac:spMk id="2" creationId="{1AE01BC8-B4A3-40F9-A64F-3310214CC345}"/>
          </ac:spMkLst>
        </pc:spChg>
        <pc:spChg chg="add mod">
          <ac:chgData name="Roger Salas" userId="7ecc76d5-c586-4ce2-a77e-d9e3bad33947" providerId="ADAL" clId="{B92DBFE9-DD64-4972-AFD6-71B98DF34E3C}" dt="2021-01-22T19:55:30.078" v="9163" actId="1076"/>
          <ac:spMkLst>
            <pc:docMk/>
            <pc:sldMk cId="1566381280" sldId="317"/>
            <ac:spMk id="3" creationId="{5E03DB0D-F310-4EAE-9E3B-63D479FC11FA}"/>
          </ac:spMkLst>
        </pc:spChg>
        <pc:spChg chg="add del mod">
          <ac:chgData name="Roger Salas" userId="7ecc76d5-c586-4ce2-a77e-d9e3bad33947" providerId="ADAL" clId="{B92DBFE9-DD64-4972-AFD6-71B98DF34E3C}" dt="2021-01-20T22:46:20.023" v="4316" actId="478"/>
          <ac:spMkLst>
            <pc:docMk/>
            <pc:sldMk cId="1566381280" sldId="317"/>
            <ac:spMk id="4" creationId="{E4C244E9-D3BA-4E3D-BF83-4770AD610C34}"/>
          </ac:spMkLst>
        </pc:spChg>
        <pc:spChg chg="add mod">
          <ac:chgData name="Roger Salas" userId="7ecc76d5-c586-4ce2-a77e-d9e3bad33947" providerId="ADAL" clId="{B92DBFE9-DD64-4972-AFD6-71B98DF34E3C}" dt="2021-01-22T19:55:27.678" v="9162" actId="1076"/>
          <ac:spMkLst>
            <pc:docMk/>
            <pc:sldMk cId="1566381280" sldId="317"/>
            <ac:spMk id="7" creationId="{7F8D22F0-D092-49EC-9B3D-49A2022BB132}"/>
          </ac:spMkLst>
        </pc:spChg>
        <pc:spChg chg="mod">
          <ac:chgData name="Roger Salas" userId="7ecc76d5-c586-4ce2-a77e-d9e3bad33947" providerId="ADAL" clId="{B92DBFE9-DD64-4972-AFD6-71B98DF34E3C}" dt="2021-01-22T19:16:10.199" v="7260" actId="1076"/>
          <ac:spMkLst>
            <pc:docMk/>
            <pc:sldMk cId="1566381280" sldId="317"/>
            <ac:spMk id="8" creationId="{6AB3DB2C-43E4-48BB-85B0-BF4BCF9CB08B}"/>
          </ac:spMkLst>
        </pc:spChg>
        <pc:spChg chg="add mod">
          <ac:chgData name="Roger Salas" userId="7ecc76d5-c586-4ce2-a77e-d9e3bad33947" providerId="ADAL" clId="{B92DBFE9-DD64-4972-AFD6-71B98DF34E3C}" dt="2021-01-22T19:57:23.762" v="9268" actId="14100"/>
          <ac:spMkLst>
            <pc:docMk/>
            <pc:sldMk cId="1566381280" sldId="317"/>
            <ac:spMk id="13" creationId="{95E21AC2-1BD4-4433-896C-91811D28B376}"/>
          </ac:spMkLst>
        </pc:spChg>
        <pc:picChg chg="add mod">
          <ac:chgData name="Roger Salas" userId="7ecc76d5-c586-4ce2-a77e-d9e3bad33947" providerId="ADAL" clId="{B92DBFE9-DD64-4972-AFD6-71B98DF34E3C}" dt="2021-01-22T19:55:20.795" v="9160" actId="1076"/>
          <ac:picMkLst>
            <pc:docMk/>
            <pc:sldMk cId="1566381280" sldId="317"/>
            <ac:picMk id="9" creationId="{F941ADAC-7F56-4023-AEF2-2AA589ED73F3}"/>
          </ac:picMkLst>
        </pc:picChg>
        <pc:picChg chg="add mod">
          <ac:chgData name="Roger Salas" userId="7ecc76d5-c586-4ce2-a77e-d9e3bad33947" providerId="ADAL" clId="{B92DBFE9-DD64-4972-AFD6-71B98DF34E3C}" dt="2021-01-22T19:55:19.428" v="9159" actId="1076"/>
          <ac:picMkLst>
            <pc:docMk/>
            <pc:sldMk cId="1566381280" sldId="317"/>
            <ac:picMk id="11" creationId="{735E4E70-8B39-476C-935D-23C01B33424F}"/>
          </ac:picMkLst>
        </pc:picChg>
        <pc:picChg chg="add mod">
          <ac:chgData name="Roger Salas" userId="7ecc76d5-c586-4ce2-a77e-d9e3bad33947" providerId="ADAL" clId="{B92DBFE9-DD64-4972-AFD6-71B98DF34E3C}" dt="2021-01-22T19:55:23.095" v="9161" actId="1076"/>
          <ac:picMkLst>
            <pc:docMk/>
            <pc:sldMk cId="1566381280" sldId="317"/>
            <ac:picMk id="12" creationId="{697D34AB-08D4-44C4-8657-333CA354C877}"/>
          </ac:picMkLst>
        </pc:picChg>
      </pc:sldChg>
      <pc:sldChg chg="add del">
        <pc:chgData name="Roger Salas" userId="7ecc76d5-c586-4ce2-a77e-d9e3bad33947" providerId="ADAL" clId="{B92DBFE9-DD64-4972-AFD6-71B98DF34E3C}" dt="2021-01-22T17:59:10.044" v="6269" actId="47"/>
        <pc:sldMkLst>
          <pc:docMk/>
          <pc:sldMk cId="3258061941" sldId="318"/>
        </pc:sldMkLst>
      </pc:sldChg>
      <pc:sldChg chg="addSp delSp modSp add mod">
        <pc:chgData name="Roger Salas" userId="7ecc76d5-c586-4ce2-a77e-d9e3bad33947" providerId="ADAL" clId="{B92DBFE9-DD64-4972-AFD6-71B98DF34E3C}" dt="2021-01-22T20:05:27.562" v="9851" actId="20577"/>
        <pc:sldMkLst>
          <pc:docMk/>
          <pc:sldMk cId="1564612841" sldId="319"/>
        </pc:sldMkLst>
        <pc:spChg chg="add del mod">
          <ac:chgData name="Roger Salas" userId="7ecc76d5-c586-4ce2-a77e-d9e3bad33947" providerId="ADAL" clId="{B92DBFE9-DD64-4972-AFD6-71B98DF34E3C}" dt="2021-01-22T18:03:01.366" v="6449" actId="478"/>
          <ac:spMkLst>
            <pc:docMk/>
            <pc:sldMk cId="1564612841" sldId="319"/>
            <ac:spMk id="2" creationId="{7DDCF128-C824-49FC-9217-1D296F32AFB2}"/>
          </ac:spMkLst>
        </pc:spChg>
        <pc:spChg chg="add mod">
          <ac:chgData name="Roger Salas" userId="7ecc76d5-c586-4ce2-a77e-d9e3bad33947" providerId="ADAL" clId="{B92DBFE9-DD64-4972-AFD6-71B98DF34E3C}" dt="2021-01-22T20:05:11.862" v="9833" actId="14100"/>
          <ac:spMkLst>
            <pc:docMk/>
            <pc:sldMk cId="1564612841" sldId="319"/>
            <ac:spMk id="5" creationId="{E882F752-D123-405A-9261-09F9DBF0DA01}"/>
          </ac:spMkLst>
        </pc:spChg>
        <pc:spChg chg="add mod">
          <ac:chgData name="Roger Salas" userId="7ecc76d5-c586-4ce2-a77e-d9e3bad33947" providerId="ADAL" clId="{B92DBFE9-DD64-4972-AFD6-71B98DF34E3C}" dt="2021-01-22T20:05:27.562" v="9851" actId="20577"/>
          <ac:spMkLst>
            <pc:docMk/>
            <pc:sldMk cId="1564612841" sldId="319"/>
            <ac:spMk id="7" creationId="{07A39183-B8F3-4EBE-9D5F-C6952CF2F62C}"/>
          </ac:spMkLst>
        </pc:spChg>
        <pc:spChg chg="mod">
          <ac:chgData name="Roger Salas" userId="7ecc76d5-c586-4ce2-a77e-d9e3bad33947" providerId="ADAL" clId="{B92DBFE9-DD64-4972-AFD6-71B98DF34E3C}" dt="2021-01-22T19:54:01.178" v="8998" actId="14100"/>
          <ac:spMkLst>
            <pc:docMk/>
            <pc:sldMk cId="1564612841" sldId="319"/>
            <ac:spMk id="8" creationId="{6AB3DB2C-43E4-48BB-85B0-BF4BCF9CB08B}"/>
          </ac:spMkLst>
        </pc:spChg>
        <pc:spChg chg="add mod">
          <ac:chgData name="Roger Salas" userId="7ecc76d5-c586-4ce2-a77e-d9e3bad33947" providerId="ADAL" clId="{B92DBFE9-DD64-4972-AFD6-71B98DF34E3C}" dt="2021-01-22T18:04:39.594" v="6470"/>
          <ac:spMkLst>
            <pc:docMk/>
            <pc:sldMk cId="1564612841" sldId="319"/>
            <ac:spMk id="9" creationId="{08317488-AFA2-41FD-B386-4CC98E1CA1C1}"/>
          </ac:spMkLst>
        </pc:spChg>
        <pc:spChg chg="add mod">
          <ac:chgData name="Roger Salas" userId="7ecc76d5-c586-4ce2-a77e-d9e3bad33947" providerId="ADAL" clId="{B92DBFE9-DD64-4972-AFD6-71B98DF34E3C}" dt="2021-01-22T19:57:35.194" v="9270" actId="14100"/>
          <ac:spMkLst>
            <pc:docMk/>
            <pc:sldMk cId="1564612841" sldId="319"/>
            <ac:spMk id="13" creationId="{EED91F48-3AAD-49F9-915F-0F9532A93ACC}"/>
          </ac:spMkLst>
        </pc:spChg>
        <pc:picChg chg="add mod">
          <ac:chgData name="Roger Salas" userId="7ecc76d5-c586-4ce2-a77e-d9e3bad33947" providerId="ADAL" clId="{B92DBFE9-DD64-4972-AFD6-71B98DF34E3C}" dt="2021-01-22T19:53:47.245" v="8991" actId="1076"/>
          <ac:picMkLst>
            <pc:docMk/>
            <pc:sldMk cId="1564612841" sldId="319"/>
            <ac:picMk id="4" creationId="{298B1C5D-E0A2-42AA-9C9B-8B2A53775C48}"/>
          </ac:picMkLst>
        </pc:picChg>
        <pc:picChg chg="add mod">
          <ac:chgData name="Roger Salas" userId="7ecc76d5-c586-4ce2-a77e-d9e3bad33947" providerId="ADAL" clId="{B92DBFE9-DD64-4972-AFD6-71B98DF34E3C}" dt="2021-01-22T19:52:27.195" v="8988" actId="1076"/>
          <ac:picMkLst>
            <pc:docMk/>
            <pc:sldMk cId="1564612841" sldId="319"/>
            <ac:picMk id="11" creationId="{B91228BC-D0D4-43F2-91E4-99C0CF11C28D}"/>
          </ac:picMkLst>
        </pc:picChg>
        <pc:picChg chg="add mod">
          <ac:chgData name="Roger Salas" userId="7ecc76d5-c586-4ce2-a77e-d9e3bad33947" providerId="ADAL" clId="{B92DBFE9-DD64-4972-AFD6-71B98DF34E3C}" dt="2021-01-22T19:53:48.530" v="8992" actId="1076"/>
          <ac:picMkLst>
            <pc:docMk/>
            <pc:sldMk cId="1564612841" sldId="319"/>
            <ac:picMk id="12" creationId="{754CF555-E07E-490D-909A-9189D80C4330}"/>
          </ac:picMkLst>
        </pc:picChg>
      </pc:sldChg>
      <pc:sldChg chg="modSp add del mod">
        <pc:chgData name="Roger Salas" userId="7ecc76d5-c586-4ce2-a77e-d9e3bad33947" providerId="ADAL" clId="{B92DBFE9-DD64-4972-AFD6-71B98DF34E3C}" dt="2021-01-22T17:49:09.679" v="5953" actId="47"/>
        <pc:sldMkLst>
          <pc:docMk/>
          <pc:sldMk cId="1610979446" sldId="320"/>
        </pc:sldMkLst>
        <pc:spChg chg="mod">
          <ac:chgData name="Roger Salas" userId="7ecc76d5-c586-4ce2-a77e-d9e3bad33947" providerId="ADAL" clId="{B92DBFE9-DD64-4972-AFD6-71B98DF34E3C}" dt="2021-01-20T22:46:38.024" v="4320" actId="1076"/>
          <ac:spMkLst>
            <pc:docMk/>
            <pc:sldMk cId="1610979446" sldId="320"/>
            <ac:spMk id="8" creationId="{6AB3DB2C-43E4-48BB-85B0-BF4BCF9CB08B}"/>
          </ac:spMkLst>
        </pc:spChg>
      </pc:sldChg>
      <pc:sldChg chg="addSp delSp modSp add mod">
        <pc:chgData name="Roger Salas" userId="7ecc76d5-c586-4ce2-a77e-d9e3bad33947" providerId="ADAL" clId="{B92DBFE9-DD64-4972-AFD6-71B98DF34E3C}" dt="2021-01-22T20:07:31.595" v="9962" actId="20577"/>
        <pc:sldMkLst>
          <pc:docMk/>
          <pc:sldMk cId="193545924" sldId="321"/>
        </pc:sldMkLst>
        <pc:spChg chg="add mod">
          <ac:chgData name="Roger Salas" userId="7ecc76d5-c586-4ce2-a77e-d9e3bad33947" providerId="ADAL" clId="{B92DBFE9-DD64-4972-AFD6-71B98DF34E3C}" dt="2021-01-21T19:34:32.010" v="5502" actId="1076"/>
          <ac:spMkLst>
            <pc:docMk/>
            <pc:sldMk cId="193545924" sldId="321"/>
            <ac:spMk id="4" creationId="{7CE37CA2-1240-40C9-9E07-E4B3EE992416}"/>
          </ac:spMkLst>
        </pc:spChg>
        <pc:spChg chg="mod">
          <ac:chgData name="Roger Salas" userId="7ecc76d5-c586-4ce2-a77e-d9e3bad33947" providerId="ADAL" clId="{B92DBFE9-DD64-4972-AFD6-71B98DF34E3C}" dt="2021-01-22T20:06:30.779" v="9860" actId="122"/>
          <ac:spMkLst>
            <pc:docMk/>
            <pc:sldMk cId="193545924" sldId="321"/>
            <ac:spMk id="8" creationId="{6AB3DB2C-43E4-48BB-85B0-BF4BCF9CB08B}"/>
          </ac:spMkLst>
        </pc:spChg>
        <pc:spChg chg="add mod">
          <ac:chgData name="Roger Salas" userId="7ecc76d5-c586-4ce2-a77e-d9e3bad33947" providerId="ADAL" clId="{B92DBFE9-DD64-4972-AFD6-71B98DF34E3C}" dt="2021-01-22T17:46:07.262" v="5761" actId="1076"/>
          <ac:spMkLst>
            <pc:docMk/>
            <pc:sldMk cId="193545924" sldId="321"/>
            <ac:spMk id="9" creationId="{DFF33A08-095C-4F2A-ADDC-3AD513089BAA}"/>
          </ac:spMkLst>
        </pc:spChg>
        <pc:spChg chg="add mod">
          <ac:chgData name="Roger Salas" userId="7ecc76d5-c586-4ce2-a77e-d9e3bad33947" providerId="ADAL" clId="{B92DBFE9-DD64-4972-AFD6-71B98DF34E3C}" dt="2021-01-22T20:06:49.279" v="9881" actId="5793"/>
          <ac:spMkLst>
            <pc:docMk/>
            <pc:sldMk cId="193545924" sldId="321"/>
            <ac:spMk id="10" creationId="{3FA04D33-1BD7-4177-92B9-2CD870C29E5F}"/>
          </ac:spMkLst>
        </pc:spChg>
        <pc:spChg chg="add mod">
          <ac:chgData name="Roger Salas" userId="7ecc76d5-c586-4ce2-a77e-d9e3bad33947" providerId="ADAL" clId="{B92DBFE9-DD64-4972-AFD6-71B98DF34E3C}" dt="2021-01-22T18:01:34.770" v="6312" actId="13926"/>
          <ac:spMkLst>
            <pc:docMk/>
            <pc:sldMk cId="193545924" sldId="321"/>
            <ac:spMk id="12" creationId="{D492D62C-3663-43A2-9F91-6B40E1D6EFAE}"/>
          </ac:spMkLst>
        </pc:spChg>
        <pc:spChg chg="add mod">
          <ac:chgData name="Roger Salas" userId="7ecc76d5-c586-4ce2-a77e-d9e3bad33947" providerId="ADAL" clId="{B92DBFE9-DD64-4972-AFD6-71B98DF34E3C}" dt="2021-01-22T17:49:32.829" v="5956" actId="1076"/>
          <ac:spMkLst>
            <pc:docMk/>
            <pc:sldMk cId="193545924" sldId="321"/>
            <ac:spMk id="16" creationId="{EE1EF93A-4F7A-4115-BB58-DA549C4DC953}"/>
          </ac:spMkLst>
        </pc:spChg>
        <pc:spChg chg="add del mod">
          <ac:chgData name="Roger Salas" userId="7ecc76d5-c586-4ce2-a77e-d9e3bad33947" providerId="ADAL" clId="{B92DBFE9-DD64-4972-AFD6-71B98DF34E3C}" dt="2021-01-22T17:52:11.663" v="6268"/>
          <ac:spMkLst>
            <pc:docMk/>
            <pc:sldMk cId="193545924" sldId="321"/>
            <ac:spMk id="17" creationId="{8ED34853-E076-4229-95C4-74A65056C4BA}"/>
          </ac:spMkLst>
        </pc:spChg>
        <pc:spChg chg="add mod">
          <ac:chgData name="Roger Salas" userId="7ecc76d5-c586-4ce2-a77e-d9e3bad33947" providerId="ADAL" clId="{B92DBFE9-DD64-4972-AFD6-71B98DF34E3C}" dt="2021-01-22T20:07:31.595" v="9962" actId="20577"/>
          <ac:spMkLst>
            <pc:docMk/>
            <pc:sldMk cId="193545924" sldId="321"/>
            <ac:spMk id="18" creationId="{788A58AF-584D-4D51-A41C-5B4ED798C556}"/>
          </ac:spMkLst>
        </pc:spChg>
        <pc:picChg chg="add del">
          <ac:chgData name="Roger Salas" userId="7ecc76d5-c586-4ce2-a77e-d9e3bad33947" providerId="ADAL" clId="{B92DBFE9-DD64-4972-AFD6-71B98DF34E3C}" dt="2021-01-21T19:26:16.135" v="5434" actId="22"/>
          <ac:picMkLst>
            <pc:docMk/>
            <pc:sldMk cId="193545924" sldId="321"/>
            <ac:picMk id="7" creationId="{C8B7A80D-501D-4270-A56B-4F81145A33AE}"/>
          </ac:picMkLst>
        </pc:picChg>
        <pc:picChg chg="add del mod">
          <ac:chgData name="Roger Salas" userId="7ecc76d5-c586-4ce2-a77e-d9e3bad33947" providerId="ADAL" clId="{B92DBFE9-DD64-4972-AFD6-71B98DF34E3C}" dt="2021-01-22T17:25:44.446" v="5751" actId="478"/>
          <ac:picMkLst>
            <pc:docMk/>
            <pc:sldMk cId="193545924" sldId="321"/>
            <ac:picMk id="11" creationId="{F602BF97-9D81-4D58-9627-FCC43F997FC7}"/>
          </ac:picMkLst>
        </pc:picChg>
        <pc:picChg chg="add mod">
          <ac:chgData name="Roger Salas" userId="7ecc76d5-c586-4ce2-a77e-d9e3bad33947" providerId="ADAL" clId="{B92DBFE9-DD64-4972-AFD6-71B98DF34E3C}" dt="2021-01-22T17:46:38.496" v="5794" actId="1440"/>
          <ac:picMkLst>
            <pc:docMk/>
            <pc:sldMk cId="193545924" sldId="321"/>
            <ac:picMk id="13" creationId="{5AF49911-C0A4-4C74-ADE6-6F61C4ED0371}"/>
          </ac:picMkLst>
        </pc:picChg>
        <pc:picChg chg="add mod">
          <ac:chgData name="Roger Salas" userId="7ecc76d5-c586-4ce2-a77e-d9e3bad33947" providerId="ADAL" clId="{B92DBFE9-DD64-4972-AFD6-71B98DF34E3C}" dt="2021-01-22T17:49:30.062" v="5955" actId="1076"/>
          <ac:picMkLst>
            <pc:docMk/>
            <pc:sldMk cId="193545924" sldId="321"/>
            <ac:picMk id="15" creationId="{0BD80811-2015-4A51-808B-8A4AF9572229}"/>
          </ac:picMkLst>
        </pc:picChg>
        <pc:cxnChg chg="add">
          <ac:chgData name="Roger Salas" userId="7ecc76d5-c586-4ce2-a77e-d9e3bad33947" providerId="ADAL" clId="{B92DBFE9-DD64-4972-AFD6-71B98DF34E3C}" dt="2021-01-21T19:26:02.782" v="5425" actId="11529"/>
          <ac:cxnSpMkLst>
            <pc:docMk/>
            <pc:sldMk cId="193545924" sldId="321"/>
            <ac:cxnSpMk id="3" creationId="{7EEA184C-3779-4CED-A50C-0526EF204C38}"/>
          </ac:cxnSpMkLst>
        </pc:cxnChg>
      </pc:sldChg>
      <pc:sldChg chg="modSp add mod">
        <pc:chgData name="Roger Salas" userId="7ecc76d5-c586-4ce2-a77e-d9e3bad33947" providerId="ADAL" clId="{B92DBFE9-DD64-4972-AFD6-71B98DF34E3C}" dt="2021-01-15T18:55:45.915" v="1160" actId="27636"/>
        <pc:sldMkLst>
          <pc:docMk/>
          <pc:sldMk cId="506791402" sldId="322"/>
        </pc:sldMkLst>
        <pc:spChg chg="mod">
          <ac:chgData name="Roger Salas" userId="7ecc76d5-c586-4ce2-a77e-d9e3bad33947" providerId="ADAL" clId="{B92DBFE9-DD64-4972-AFD6-71B98DF34E3C}" dt="2021-01-15T18:55:45.915" v="1160" actId="27636"/>
          <ac:spMkLst>
            <pc:docMk/>
            <pc:sldMk cId="506791402" sldId="322"/>
            <ac:spMk id="8" creationId="{6AB3DB2C-43E4-48BB-85B0-BF4BCF9CB08B}"/>
          </ac:spMkLst>
        </pc:spChg>
      </pc:sldChg>
      <pc:sldChg chg="addSp delSp modSp add mod">
        <pc:chgData name="Roger Salas" userId="7ecc76d5-c586-4ce2-a77e-d9e3bad33947" providerId="ADAL" clId="{B92DBFE9-DD64-4972-AFD6-71B98DF34E3C}" dt="2021-01-22T20:06:20.845" v="9857" actId="113"/>
        <pc:sldMkLst>
          <pc:docMk/>
          <pc:sldMk cId="4160627283" sldId="323"/>
        </pc:sldMkLst>
        <pc:spChg chg="mod">
          <ac:chgData name="Roger Salas" userId="7ecc76d5-c586-4ce2-a77e-d9e3bad33947" providerId="ADAL" clId="{B92DBFE9-DD64-4972-AFD6-71B98DF34E3C}" dt="2021-01-22T19:48:12.445" v="8836" actId="20577"/>
          <ac:spMkLst>
            <pc:docMk/>
            <pc:sldMk cId="4160627283" sldId="323"/>
            <ac:spMk id="3" creationId="{5E03DB0D-F310-4EAE-9E3B-63D479FC11FA}"/>
          </ac:spMkLst>
        </pc:spChg>
        <pc:spChg chg="del">
          <ac:chgData name="Roger Salas" userId="7ecc76d5-c586-4ce2-a77e-d9e3bad33947" providerId="ADAL" clId="{B92DBFE9-DD64-4972-AFD6-71B98DF34E3C}" dt="2021-01-20T22:46:22.838" v="4317" actId="478"/>
          <ac:spMkLst>
            <pc:docMk/>
            <pc:sldMk cId="4160627283" sldId="323"/>
            <ac:spMk id="4" creationId="{E4C244E9-D3BA-4E3D-BF83-4770AD610C34}"/>
          </ac:spMkLst>
        </pc:spChg>
        <pc:spChg chg="mod">
          <ac:chgData name="Roger Salas" userId="7ecc76d5-c586-4ce2-a77e-d9e3bad33947" providerId="ADAL" clId="{B92DBFE9-DD64-4972-AFD6-71B98DF34E3C}" dt="2021-01-22T19:48:58.844" v="8951" actId="20577"/>
          <ac:spMkLst>
            <pc:docMk/>
            <pc:sldMk cId="4160627283" sldId="323"/>
            <ac:spMk id="7" creationId="{7F8D22F0-D092-49EC-9B3D-49A2022BB132}"/>
          </ac:spMkLst>
        </pc:spChg>
        <pc:spChg chg="mod">
          <ac:chgData name="Roger Salas" userId="7ecc76d5-c586-4ce2-a77e-d9e3bad33947" providerId="ADAL" clId="{B92DBFE9-DD64-4972-AFD6-71B98DF34E3C}" dt="2021-01-22T20:06:20.845" v="9857" actId="113"/>
          <ac:spMkLst>
            <pc:docMk/>
            <pc:sldMk cId="4160627283" sldId="323"/>
            <ac:spMk id="8" creationId="{6AB3DB2C-43E4-48BB-85B0-BF4BCF9CB08B}"/>
          </ac:spMkLst>
        </pc:spChg>
        <pc:picChg chg="add mod">
          <ac:chgData name="Roger Salas" userId="7ecc76d5-c586-4ce2-a77e-d9e3bad33947" providerId="ADAL" clId="{B92DBFE9-DD64-4972-AFD6-71B98DF34E3C}" dt="2021-01-22T19:15:38.681" v="7250" actId="14100"/>
          <ac:picMkLst>
            <pc:docMk/>
            <pc:sldMk cId="4160627283" sldId="323"/>
            <ac:picMk id="9" creationId="{1754107D-9549-4C93-AADF-E2E58B6DE8CE}"/>
          </ac:picMkLst>
        </pc:picChg>
        <pc:picChg chg="add mod">
          <ac:chgData name="Roger Salas" userId="7ecc76d5-c586-4ce2-a77e-d9e3bad33947" providerId="ADAL" clId="{B92DBFE9-DD64-4972-AFD6-71B98DF34E3C}" dt="2021-01-22T19:15:41.631" v="7252" actId="1076"/>
          <ac:picMkLst>
            <pc:docMk/>
            <pc:sldMk cId="4160627283" sldId="323"/>
            <ac:picMk id="11" creationId="{BABEF861-E3BE-44F0-9632-F20F75939017}"/>
          </ac:picMkLst>
        </pc:picChg>
        <pc:picChg chg="add mod">
          <ac:chgData name="Roger Salas" userId="7ecc76d5-c586-4ce2-a77e-d9e3bad33947" providerId="ADAL" clId="{B92DBFE9-DD64-4972-AFD6-71B98DF34E3C}" dt="2021-01-22T19:15:44.883" v="7254" actId="1076"/>
          <ac:picMkLst>
            <pc:docMk/>
            <pc:sldMk cId="4160627283" sldId="323"/>
            <ac:picMk id="12" creationId="{DF0C1681-D359-404F-925A-FD26FD0C81F7}"/>
          </ac:picMkLst>
        </pc:picChg>
      </pc:sldChg>
      <pc:sldChg chg="delSp modSp add del mod">
        <pc:chgData name="Roger Salas" userId="7ecc76d5-c586-4ce2-a77e-d9e3bad33947" providerId="ADAL" clId="{B92DBFE9-DD64-4972-AFD6-71B98DF34E3C}" dt="2021-01-22T18:03:03.233" v="6450" actId="47"/>
        <pc:sldMkLst>
          <pc:docMk/>
          <pc:sldMk cId="184675335" sldId="324"/>
        </pc:sldMkLst>
        <pc:spChg chg="del mod">
          <ac:chgData name="Roger Salas" userId="7ecc76d5-c586-4ce2-a77e-d9e3bad33947" providerId="ADAL" clId="{B92DBFE9-DD64-4972-AFD6-71B98DF34E3C}" dt="2021-01-22T18:02:47.384" v="6392" actId="21"/>
          <ac:spMkLst>
            <pc:docMk/>
            <pc:sldMk cId="184675335" sldId="324"/>
            <ac:spMk id="5" creationId="{E882F752-D123-405A-9261-09F9DBF0DA01}"/>
          </ac:spMkLst>
        </pc:spChg>
      </pc:sldChg>
      <pc:sldMasterChg chg="modSldLayout">
        <pc:chgData name="Roger Salas" userId="7ecc76d5-c586-4ce2-a77e-d9e3bad33947" providerId="ADAL" clId="{B92DBFE9-DD64-4972-AFD6-71B98DF34E3C}" dt="2021-01-15T18:45:50.198" v="819" actId="27028"/>
        <pc:sldMasterMkLst>
          <pc:docMk/>
          <pc:sldMasterMk cId="4175749647" sldId="2147483672"/>
        </pc:sldMasterMkLst>
        <pc:sldLayoutChg chg="replId">
          <pc:chgData name="Roger Salas" userId="7ecc76d5-c586-4ce2-a77e-d9e3bad33947" providerId="ADAL" clId="{B92DBFE9-DD64-4972-AFD6-71B98DF34E3C}" dt="2021-01-15T18:45:50.198" v="819" actId="27028"/>
          <pc:sldLayoutMkLst>
            <pc:docMk/>
            <pc:sldMasterMk cId="4175749647" sldId="2147483672"/>
            <pc:sldLayoutMk cId="2071873411" sldId="2147483769"/>
          </pc:sldLayoutMkLst>
        </pc:sldLayoutChg>
      </pc:sldMasterChg>
      <pc:sldMasterChg chg="add addSldLayout">
        <pc:chgData name="Roger Salas" userId="7ecc76d5-c586-4ce2-a77e-d9e3bad33947" providerId="ADAL" clId="{B92DBFE9-DD64-4972-AFD6-71B98DF34E3C}" dt="2021-01-15T18:47:52.048" v="832" actId="27028"/>
        <pc:sldMasterMkLst>
          <pc:docMk/>
          <pc:sldMasterMk cId="1261458641" sldId="2147483694"/>
        </pc:sldMasterMkLst>
        <pc:sldLayoutChg chg="add">
          <pc:chgData name="Roger Salas" userId="7ecc76d5-c586-4ce2-a77e-d9e3bad33947" providerId="ADAL" clId="{B92DBFE9-DD64-4972-AFD6-71B98DF34E3C}" dt="2021-01-15T18:45:50.198" v="819" actId="27028"/>
          <pc:sldLayoutMkLst>
            <pc:docMk/>
            <pc:sldMasterMk cId="1261458641" sldId="2147483694"/>
            <pc:sldLayoutMk cId="963178560" sldId="2147483696"/>
          </pc:sldLayoutMkLst>
        </pc:sldLayoutChg>
        <pc:sldLayoutChg chg="add">
          <pc:chgData name="Roger Salas" userId="7ecc76d5-c586-4ce2-a77e-d9e3bad33947" providerId="ADAL" clId="{B92DBFE9-DD64-4972-AFD6-71B98DF34E3C}" dt="2021-01-15T18:47:52.048" v="832" actId="27028"/>
          <pc:sldLayoutMkLst>
            <pc:docMk/>
            <pc:sldMasterMk cId="1261458641" sldId="2147483694"/>
            <pc:sldLayoutMk cId="1607048462" sldId="2147483697"/>
          </pc:sldLayoutMkLst>
        </pc:sldLayoutChg>
      </pc:sldMasterChg>
    </pc:docChg>
  </pc:docChgLst>
  <pc:docChgLst>
    <pc:chgData name="Jun Wen" userId="S::jun.wen@sce.com::e70f07f8-dbee-4fee-b9a9-c404b69216a7" providerId="AD" clId="Web-{28A91CAA-2B56-457E-A185-A81D90AC81A7}"/>
    <pc:docChg chg="modSld">
      <pc:chgData name="Jun Wen" userId="S::jun.wen@sce.com::e70f07f8-dbee-4fee-b9a9-c404b69216a7" providerId="AD" clId="Web-{28A91CAA-2B56-457E-A185-A81D90AC81A7}" dt="2019-01-25T19:45:18.755" v="251"/>
      <pc:docMkLst>
        <pc:docMk/>
      </pc:docMkLst>
      <pc:sldChg chg="modSp">
        <pc:chgData name="Jun Wen" userId="S::jun.wen@sce.com::e70f07f8-dbee-4fee-b9a9-c404b69216a7" providerId="AD" clId="Web-{28A91CAA-2B56-457E-A185-A81D90AC81A7}" dt="2019-01-25T19:45:18.755" v="251"/>
        <pc:sldMkLst>
          <pc:docMk/>
          <pc:sldMk cId="1854343372" sldId="338"/>
        </pc:sldMkLst>
        <pc:graphicFrameChg chg="mod modGraphic">
          <ac:chgData name="Jun Wen" userId="S::jun.wen@sce.com::e70f07f8-dbee-4fee-b9a9-c404b69216a7" providerId="AD" clId="Web-{28A91CAA-2B56-457E-A185-A81D90AC81A7}" dt="2019-01-25T19:45:18.755" v="251"/>
          <ac:graphicFrameMkLst>
            <pc:docMk/>
            <pc:sldMk cId="1854343372" sldId="338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28A91CAA-2B56-457E-A185-A81D90AC81A7}" dt="2019-01-25T19:43:52.771" v="208"/>
        <pc:sldMkLst>
          <pc:docMk/>
          <pc:sldMk cId="1692518034" sldId="340"/>
        </pc:sldMkLst>
        <pc:graphicFrameChg chg="mod modGraphic">
          <ac:chgData name="Jun Wen" userId="S::jun.wen@sce.com::e70f07f8-dbee-4fee-b9a9-c404b69216a7" providerId="AD" clId="Web-{28A91CAA-2B56-457E-A185-A81D90AC81A7}" dt="2019-01-25T19:43:52.771" v="208"/>
          <ac:graphicFrameMkLst>
            <pc:docMk/>
            <pc:sldMk cId="1692518034" sldId="340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28A91CAA-2B56-457E-A185-A81D90AC81A7}" dt="2019-01-25T19:40:59.317" v="85"/>
        <pc:sldMkLst>
          <pc:docMk/>
          <pc:sldMk cId="684425533" sldId="341"/>
        </pc:sldMkLst>
        <pc:graphicFrameChg chg="mod modGraphic">
          <ac:chgData name="Jun Wen" userId="S::jun.wen@sce.com::e70f07f8-dbee-4fee-b9a9-c404b69216a7" providerId="AD" clId="Web-{28A91CAA-2B56-457E-A185-A81D90AC81A7}" dt="2019-01-25T19:40:59.317" v="85"/>
          <ac:graphicFrameMkLst>
            <pc:docMk/>
            <pc:sldMk cId="684425533" sldId="341"/>
            <ac:graphicFrameMk id="30" creationId="{00000000-0000-0000-0000-000000000000}"/>
          </ac:graphicFrameMkLst>
        </pc:graphicFrameChg>
      </pc:sldChg>
      <pc:sldChg chg="modSp">
        <pc:chgData name="Jun Wen" userId="S::jun.wen@sce.com::e70f07f8-dbee-4fee-b9a9-c404b69216a7" providerId="AD" clId="Web-{28A91CAA-2B56-457E-A185-A81D90AC81A7}" dt="2019-01-25T19:42:01.661" v="121"/>
        <pc:sldMkLst>
          <pc:docMk/>
          <pc:sldMk cId="4016298793" sldId="343"/>
        </pc:sldMkLst>
        <pc:graphicFrameChg chg="mod modGraphic">
          <ac:chgData name="Jun Wen" userId="S::jun.wen@sce.com::e70f07f8-dbee-4fee-b9a9-c404b69216a7" providerId="AD" clId="Web-{28A91CAA-2B56-457E-A185-A81D90AC81A7}" dt="2019-01-25T19:42:01.661" v="121"/>
          <ac:graphicFrameMkLst>
            <pc:docMk/>
            <pc:sldMk cId="4016298793" sldId="343"/>
            <ac:graphicFrameMk id="30" creationId="{00000000-0000-0000-0000-000000000000}"/>
          </ac:graphicFrameMkLst>
        </pc:graphicFrameChg>
      </pc:sldChg>
    </pc:docChg>
  </pc:docChgLst>
  <pc:docChgLst>
    <pc:chgData name="Roger Salas" userId="7ecc76d5-c586-4ce2-a77e-d9e3bad33947" providerId="ADAL" clId="{EB25C026-05A9-498D-A914-03D905DE3B4A}"/>
    <pc:docChg chg="custSel modSld">
      <pc:chgData name="Roger Salas" userId="7ecc76d5-c586-4ce2-a77e-d9e3bad33947" providerId="ADAL" clId="{EB25C026-05A9-498D-A914-03D905DE3B4A}" dt="2021-01-12T15:51:21.056" v="206" actId="20577"/>
      <pc:docMkLst>
        <pc:docMk/>
      </pc:docMkLst>
      <pc:sldChg chg="addSp modSp mod">
        <pc:chgData name="Roger Salas" userId="7ecc76d5-c586-4ce2-a77e-d9e3bad33947" providerId="ADAL" clId="{EB25C026-05A9-498D-A914-03D905DE3B4A}" dt="2021-01-12T15:51:21.056" v="206" actId="20577"/>
        <pc:sldMkLst>
          <pc:docMk/>
          <pc:sldMk cId="147601758" sldId="312"/>
        </pc:sldMkLst>
        <pc:spChg chg="add mod">
          <ac:chgData name="Roger Salas" userId="7ecc76d5-c586-4ce2-a77e-d9e3bad33947" providerId="ADAL" clId="{EB25C026-05A9-498D-A914-03D905DE3B4A}" dt="2021-01-12T15:49:33.406" v="36" actId="1076"/>
          <ac:spMkLst>
            <pc:docMk/>
            <pc:sldMk cId="147601758" sldId="312"/>
            <ac:spMk id="2" creationId="{363C2626-8297-4A3C-AFDF-60E51B3D3871}"/>
          </ac:spMkLst>
        </pc:spChg>
        <pc:spChg chg="mod">
          <ac:chgData name="Roger Salas" userId="7ecc76d5-c586-4ce2-a77e-d9e3bad33947" providerId="ADAL" clId="{EB25C026-05A9-498D-A914-03D905DE3B4A}" dt="2021-01-12T15:49:31.141" v="35" actId="14100"/>
          <ac:spMkLst>
            <pc:docMk/>
            <pc:sldMk cId="147601758" sldId="312"/>
            <ac:spMk id="3" creationId="{00000000-0000-0000-0000-000000000000}"/>
          </ac:spMkLst>
        </pc:spChg>
        <pc:spChg chg="add mod">
          <ac:chgData name="Roger Salas" userId="7ecc76d5-c586-4ce2-a77e-d9e3bad33947" providerId="ADAL" clId="{EB25C026-05A9-498D-A914-03D905DE3B4A}" dt="2021-01-12T15:50:29.989" v="86" actId="5793"/>
          <ac:spMkLst>
            <pc:docMk/>
            <pc:sldMk cId="147601758" sldId="312"/>
            <ac:spMk id="4" creationId="{97B9EB9E-68CB-4D90-9ACF-62F43E6DCE1F}"/>
          </ac:spMkLst>
        </pc:spChg>
        <pc:spChg chg="add mod">
          <ac:chgData name="Roger Salas" userId="7ecc76d5-c586-4ce2-a77e-d9e3bad33947" providerId="ADAL" clId="{EB25C026-05A9-498D-A914-03D905DE3B4A}" dt="2021-01-12T15:51:21.056" v="206" actId="20577"/>
          <ac:spMkLst>
            <pc:docMk/>
            <pc:sldMk cId="147601758" sldId="312"/>
            <ac:spMk id="5" creationId="{0B3E8C31-C933-4193-BEA3-E7F7AE138E1F}"/>
          </ac:spMkLst>
        </pc:spChg>
      </pc:sldChg>
    </pc:docChg>
  </pc:docChgLst>
  <pc:docChgLst>
    <pc:chgData name="Louis Quiroz" userId="S::louis.quiroz@sce.com::bc770a64-3700-45fe-a67a-ff2bab2fa780" providerId="AD" clId="Web-{19EBCCE9-CB60-4B94-A7D8-5F6DA1535899}"/>
    <pc:docChg chg="modSld">
      <pc:chgData name="Louis Quiroz" userId="S::louis.quiroz@sce.com::bc770a64-3700-45fe-a67a-ff2bab2fa780" providerId="AD" clId="Web-{19EBCCE9-CB60-4B94-A7D8-5F6DA1535899}" dt="2019-01-15T04:22:13.240" v="20" actId="20577"/>
      <pc:docMkLst>
        <pc:docMk/>
      </pc:docMkLst>
      <pc:sldChg chg="modSp">
        <pc:chgData name="Louis Quiroz" userId="S::louis.quiroz@sce.com::bc770a64-3700-45fe-a67a-ff2bab2fa780" providerId="AD" clId="Web-{19EBCCE9-CB60-4B94-A7D8-5F6DA1535899}" dt="2019-01-15T04:22:13.240" v="19" actId="20577"/>
        <pc:sldMkLst>
          <pc:docMk/>
          <pc:sldMk cId="2592151391" sldId="318"/>
        </pc:sldMkLst>
        <pc:spChg chg="mod">
          <ac:chgData name="Louis Quiroz" userId="S::louis.quiroz@sce.com::bc770a64-3700-45fe-a67a-ff2bab2fa780" providerId="AD" clId="Web-{19EBCCE9-CB60-4B94-A7D8-5F6DA1535899}" dt="2019-01-15T04:22:13.240" v="19" actId="20577"/>
          <ac:spMkLst>
            <pc:docMk/>
            <pc:sldMk cId="2592151391" sldId="318"/>
            <ac:spMk id="6" creationId="{00000000-0000-0000-0000-000000000000}"/>
          </ac:spMkLst>
        </pc:spChg>
      </pc:sldChg>
    </pc:docChg>
  </pc:docChgLst>
  <pc:docChgLst>
    <pc:chgData name="David Castle" userId="S::david.castle@sce.com::56fcd000-b41c-4540-8580-c2a7925a42cb" providerId="AD" clId="Web-{DF08F685-ADB0-4AFE-8C75-BDC7711E329C}"/>
    <pc:docChg chg="modSld">
      <pc:chgData name="David Castle" userId="S::david.castle@sce.com::56fcd000-b41c-4540-8580-c2a7925a42cb" providerId="AD" clId="Web-{DF08F685-ADB0-4AFE-8C75-BDC7711E329C}" dt="2019-01-29T21:50:50.045" v="1" actId="1076"/>
      <pc:docMkLst>
        <pc:docMk/>
      </pc:docMkLst>
      <pc:sldChg chg="modSp">
        <pc:chgData name="David Castle" userId="S::david.castle@sce.com::56fcd000-b41c-4540-8580-c2a7925a42cb" providerId="AD" clId="Web-{DF08F685-ADB0-4AFE-8C75-BDC7711E329C}" dt="2019-01-29T21:50:50.045" v="1" actId="1076"/>
        <pc:sldMkLst>
          <pc:docMk/>
          <pc:sldMk cId="4016298793" sldId="343"/>
        </pc:sldMkLst>
        <pc:spChg chg="mod">
          <ac:chgData name="David Castle" userId="S::david.castle@sce.com::56fcd000-b41c-4540-8580-c2a7925a42cb" providerId="AD" clId="Web-{DF08F685-ADB0-4AFE-8C75-BDC7711E329C}" dt="2019-01-29T21:50:50.045" v="1" actId="1076"/>
          <ac:spMkLst>
            <pc:docMk/>
            <pc:sldMk cId="4016298793" sldId="343"/>
            <ac:spMk id="1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810" cy="481370"/>
          </a:xfrm>
          <a:prstGeom prst="rect">
            <a:avLst/>
          </a:prstGeom>
        </p:spPr>
        <p:txBody>
          <a:bodyPr vert="horz" lIns="94704" tIns="47352" rIns="94704" bIns="4735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737" y="0"/>
            <a:ext cx="3169810" cy="481370"/>
          </a:xfrm>
          <a:prstGeom prst="rect">
            <a:avLst/>
          </a:prstGeom>
        </p:spPr>
        <p:txBody>
          <a:bodyPr vert="horz" lIns="94704" tIns="47352" rIns="94704" bIns="47352" rtlCol="0"/>
          <a:lstStyle>
            <a:lvl1pPr algn="r">
              <a:defRPr sz="1200"/>
            </a:lvl1pPr>
          </a:lstStyle>
          <a:p>
            <a:fld id="{1079A650-E681-4FDB-B40E-3517E5F56194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831"/>
            <a:ext cx="3169810" cy="481370"/>
          </a:xfrm>
          <a:prstGeom prst="rect">
            <a:avLst/>
          </a:prstGeom>
        </p:spPr>
        <p:txBody>
          <a:bodyPr vert="horz" lIns="94704" tIns="47352" rIns="94704" bIns="4735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737" y="9119831"/>
            <a:ext cx="3169810" cy="481370"/>
          </a:xfrm>
          <a:prstGeom prst="rect">
            <a:avLst/>
          </a:prstGeom>
        </p:spPr>
        <p:txBody>
          <a:bodyPr vert="horz" lIns="94704" tIns="47352" rIns="94704" bIns="47352" rtlCol="0" anchor="b"/>
          <a:lstStyle>
            <a:lvl1pPr algn="r">
              <a:defRPr sz="1200"/>
            </a:lvl1pPr>
          </a:lstStyle>
          <a:p>
            <a:fld id="{AE8353F0-86B2-47E5-9D53-2DDB1F2388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0897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810" cy="481370"/>
          </a:xfrm>
          <a:prstGeom prst="rect">
            <a:avLst/>
          </a:prstGeom>
        </p:spPr>
        <p:txBody>
          <a:bodyPr vert="horz" lIns="94679" tIns="47340" rIns="94679" bIns="4734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737" y="0"/>
            <a:ext cx="3169810" cy="481370"/>
          </a:xfrm>
          <a:prstGeom prst="rect">
            <a:avLst/>
          </a:prstGeom>
        </p:spPr>
        <p:txBody>
          <a:bodyPr vert="horz" lIns="94679" tIns="47340" rIns="94679" bIns="47340" rtlCol="0"/>
          <a:lstStyle>
            <a:lvl1pPr algn="r">
              <a:defRPr sz="1200"/>
            </a:lvl1pPr>
          </a:lstStyle>
          <a:p>
            <a:fld id="{A8FF9411-3BCA-459B-9AC9-4CED4719BDCD}" type="datetimeFigureOut">
              <a:rPr lang="en-US" smtClean="0"/>
              <a:t>1/24/2021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79" tIns="47340" rIns="94679" bIns="4734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0861" y="4620498"/>
            <a:ext cx="5853483" cy="3780555"/>
          </a:xfrm>
          <a:prstGeom prst="rect">
            <a:avLst/>
          </a:prstGeom>
        </p:spPr>
        <p:txBody>
          <a:bodyPr vert="horz" lIns="94679" tIns="47340" rIns="94679" bIns="4734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833"/>
            <a:ext cx="3169810" cy="481370"/>
          </a:xfrm>
          <a:prstGeom prst="rect">
            <a:avLst/>
          </a:prstGeom>
        </p:spPr>
        <p:txBody>
          <a:bodyPr vert="horz" lIns="94679" tIns="47340" rIns="94679" bIns="4734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737" y="9119833"/>
            <a:ext cx="3169810" cy="481370"/>
          </a:xfrm>
          <a:prstGeom prst="rect">
            <a:avLst/>
          </a:prstGeom>
        </p:spPr>
        <p:txBody>
          <a:bodyPr vert="horz" lIns="94679" tIns="47340" rIns="94679" bIns="47340" rtlCol="0" anchor="b"/>
          <a:lstStyle>
            <a:lvl1pPr algn="r">
              <a:defRPr sz="1200"/>
            </a:lvl1pPr>
          </a:lstStyle>
          <a:p>
            <a:fld id="{C2D1CAC5-9428-42E9-B2C4-C7A598B7A49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361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Title Slide Whi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2367" y="2048450"/>
            <a:ext cx="9144000" cy="1076495"/>
          </a:xfrm>
        </p:spPr>
        <p:txBody>
          <a:bodyPr/>
          <a:lstStyle>
            <a:lvl1pPr marL="0" indent="0" algn="l">
              <a:buNone/>
              <a:defRPr sz="2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>
            <a:off x="9105091" y="5987598"/>
            <a:ext cx="0" cy="525294"/>
          </a:xfrm>
          <a:prstGeom prst="line">
            <a:avLst/>
          </a:prstGeom>
          <a:ln w="3175">
            <a:solidFill>
              <a:srgbClr val="D0D0D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3916" y="675860"/>
            <a:ext cx="10515600" cy="1325563"/>
          </a:xfrm>
        </p:spPr>
        <p:txBody>
          <a:bodyPr anchor="b" anchorCtr="0"/>
          <a:lstStyle>
            <a:lvl1pPr>
              <a:defRPr>
                <a:solidFill>
                  <a:srgbClr val="0063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75522" y="6024477"/>
            <a:ext cx="1879128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401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Divider Slide Green">
    <p:bg>
      <p:bgPr>
        <a:solidFill>
          <a:srgbClr val="006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67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Divider Slide Gre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41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2374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0789"/>
            <a:ext cx="10515600" cy="476617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F35D-6605-443D-9F38-140776D68947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38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8819-B877-4AAF-AB71-63C59D44BF13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734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2EBC-325E-46EC-87DD-6EC14BFC4DB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58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1049311"/>
            <a:ext cx="12192000" cy="581186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71256" y="97654"/>
            <a:ext cx="10515600" cy="90945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88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Blee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12192000" cy="68611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1256" y="301848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601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879167" y="1084826"/>
            <a:ext cx="6336508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541539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73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07812" y="401239"/>
            <a:ext cx="6684189" cy="27861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507812" y="3190426"/>
            <a:ext cx="3402387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895025" y="3190426"/>
            <a:ext cx="3296976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388398" y="1000002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243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70029" y="1621438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4935986" y="1683711"/>
            <a:ext cx="6960093" cy="404238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516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Title Slide Whi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2367" y="2048450"/>
            <a:ext cx="9144000" cy="1076495"/>
          </a:xfrm>
        </p:spPr>
        <p:txBody>
          <a:bodyPr/>
          <a:lstStyle>
            <a:lvl1pPr marL="0" indent="0" algn="l">
              <a:buNone/>
              <a:defRPr sz="2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>
            <a:off x="9105091" y="5987598"/>
            <a:ext cx="0" cy="525294"/>
          </a:xfrm>
          <a:prstGeom prst="line">
            <a:avLst/>
          </a:prstGeom>
          <a:ln w="3175">
            <a:solidFill>
              <a:srgbClr val="D0D0D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3916" y="675860"/>
            <a:ext cx="10515600" cy="1325563"/>
          </a:xfrm>
        </p:spPr>
        <p:txBody>
          <a:bodyPr anchor="b" anchorCtr="0"/>
          <a:lstStyle>
            <a:lvl1pPr>
              <a:defRPr>
                <a:solidFill>
                  <a:srgbClr val="0063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747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Divider Slide Green">
    <p:bg>
      <p:bgPr>
        <a:solidFill>
          <a:srgbClr val="006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2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E Divider Slide Gre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14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F35D-6605-443D-9F38-140776D68947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36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8819-B877-4AAF-AB71-63C59D44BF13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551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2EBC-325E-46EC-87DD-6EC14BFC4DB2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708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1049311"/>
            <a:ext cx="12192000" cy="581186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71256" y="97654"/>
            <a:ext cx="10515600" cy="90945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1208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Blee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12192000" cy="68611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1256" y="301848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964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879167" y="1084826"/>
            <a:ext cx="6336508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541539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214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07812" y="401239"/>
            <a:ext cx="6684189" cy="27861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507812" y="3190426"/>
            <a:ext cx="3402387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895025" y="3190426"/>
            <a:ext cx="3296976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388398" y="1000002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062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70029" y="1621438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4935986" y="1683711"/>
            <a:ext cx="6960093" cy="404238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30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CE Title Slide Whi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2367" y="2048450"/>
            <a:ext cx="9144000" cy="1076495"/>
          </a:xfrm>
        </p:spPr>
        <p:txBody>
          <a:bodyPr/>
          <a:lstStyle>
            <a:lvl1pPr marL="0" indent="0" algn="l">
              <a:buNone/>
              <a:defRPr sz="2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>
            <a:off x="9105091" y="5987598"/>
            <a:ext cx="0" cy="525294"/>
          </a:xfrm>
          <a:prstGeom prst="line">
            <a:avLst/>
          </a:prstGeom>
          <a:ln w="3175">
            <a:solidFill>
              <a:srgbClr val="D0D0D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3916" y="675860"/>
            <a:ext cx="10515600" cy="1325563"/>
          </a:xfrm>
        </p:spPr>
        <p:txBody>
          <a:bodyPr anchor="b" anchorCtr="0"/>
          <a:lstStyle>
            <a:lvl1pPr>
              <a:defRPr>
                <a:solidFill>
                  <a:srgbClr val="0063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1252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CE Divider Slide Green">
    <p:bg>
      <p:bgPr>
        <a:solidFill>
          <a:srgbClr val="006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5462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CE Divider Slide Gre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81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rge Photo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1049311"/>
            <a:ext cx="12192000" cy="581186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71256" y="97654"/>
            <a:ext cx="10515600" cy="90945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7368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ull Blee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12192000" cy="68611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1256" y="301848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054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879167" y="1084826"/>
            <a:ext cx="6336508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541539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568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07812" y="401239"/>
            <a:ext cx="6684189" cy="27861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507812" y="3190426"/>
            <a:ext cx="3402387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895025" y="3190426"/>
            <a:ext cx="3296976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388398" y="1000002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310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70029" y="1621438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4935986" y="1683711"/>
            <a:ext cx="6960093" cy="404238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815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Title Slide Whi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2367" y="2048450"/>
            <a:ext cx="9144000" cy="1076495"/>
          </a:xfrm>
        </p:spPr>
        <p:txBody>
          <a:bodyPr/>
          <a:lstStyle>
            <a:lvl1pPr marL="0" indent="0" algn="l">
              <a:buNone/>
              <a:defRPr sz="2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9105091" y="5987598"/>
            <a:ext cx="0" cy="525294"/>
          </a:xfrm>
          <a:prstGeom prst="line">
            <a:avLst/>
          </a:prstGeom>
          <a:ln w="3175">
            <a:solidFill>
              <a:srgbClr val="D0D0D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3916" y="675860"/>
            <a:ext cx="10515600" cy="1325563"/>
          </a:xfrm>
        </p:spPr>
        <p:txBody>
          <a:bodyPr anchor="b" anchorCtr="0"/>
          <a:lstStyle>
            <a:lvl1pPr>
              <a:defRPr>
                <a:solidFill>
                  <a:srgbClr val="0063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522" y="6024477"/>
            <a:ext cx="1879128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9373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Divider Slide Green">
    <p:bg>
      <p:bgPr>
        <a:solidFill>
          <a:srgbClr val="006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4770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Divider Slide Gre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6157" y="1554731"/>
            <a:ext cx="7909264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sp>
        <p:nvSpPr>
          <p:cNvPr id="9" name="Rectangle 8"/>
          <p:cNvSpPr/>
          <p:nvPr/>
        </p:nvSpPr>
        <p:spPr>
          <a:xfrm>
            <a:off x="1" y="6027939"/>
            <a:ext cx="9105091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6" y="6178531"/>
            <a:ext cx="2827691" cy="17556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102571" y="0"/>
            <a:ext cx="307759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540" y="6024477"/>
            <a:ext cx="2209497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635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2374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0789"/>
            <a:ext cx="10515600" cy="476617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F35D-6605-443D-9F38-140776D68947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2893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8819-B877-4AAF-AB71-63C59D44BF13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5958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2EBC-325E-46EC-87DD-6EC14BFC4DB2}" type="datetime1">
              <a:rPr lang="en-US" smtClean="0"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4561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Photo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1049311"/>
            <a:ext cx="12192000" cy="581186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71256" y="97654"/>
            <a:ext cx="10515600" cy="90945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64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Blee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12192000" cy="68611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1256" y="301848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9330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879167" y="1084826"/>
            <a:ext cx="6336508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541539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7746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07812" y="401239"/>
            <a:ext cx="6684189" cy="27861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5507812" y="3190426"/>
            <a:ext cx="3402387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895025" y="3190426"/>
            <a:ext cx="3296976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388398" y="1000002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236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70029" y="1621438"/>
            <a:ext cx="4227991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304231" y="6374108"/>
            <a:ext cx="68876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4935986" y="1683711"/>
            <a:ext cx="6960093" cy="404238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71256" y="186434"/>
            <a:ext cx="10515600" cy="9094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8387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88232"/>
            <a:ext cx="116586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066800"/>
            <a:ext cx="11658600" cy="53179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110" y="6560820"/>
            <a:ext cx="2320190" cy="182880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46520"/>
            <a:ext cx="2743200" cy="411480"/>
          </a:xfrm>
        </p:spPr>
        <p:txBody>
          <a:bodyPr/>
          <a:lstStyle>
            <a:lvl1pPr algn="ctr">
              <a:defRPr/>
            </a:lvl1pPr>
          </a:lstStyle>
          <a:p>
            <a:fld id="{14A80D1A-42BF-42A6-B1C9-6907DADF2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84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A80D1A-42BF-42A6-B1C9-6907DADF20D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66700" y="88232"/>
            <a:ext cx="116586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66700" y="2026920"/>
            <a:ext cx="11658600" cy="4357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110" y="6560820"/>
            <a:ext cx="2320190" cy="182880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2"/>
          </p:nvPr>
        </p:nvSpPr>
        <p:spPr>
          <a:xfrm>
            <a:off x="266700" y="1064394"/>
            <a:ext cx="11658600" cy="900764"/>
          </a:xfrm>
        </p:spPr>
        <p:txBody>
          <a:bodyPr anchor="ctr"/>
          <a:lstStyle>
            <a:lvl1pPr marL="0" indent="0" algn="l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3178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04231" y="6374108"/>
            <a:ext cx="688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5E94BA17-8AE8-4651-9FD9-8589E5D4232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20" y="6498453"/>
            <a:ext cx="2393513" cy="148608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11389619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 userDrawn="1"/>
        </p:nvSpPr>
        <p:spPr>
          <a:xfrm>
            <a:off x="0" y="6795856"/>
            <a:ext cx="12192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7574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9" r:id="rId2"/>
    <p:sldLayoutId id="2147483681" r:id="rId3"/>
    <p:sldLayoutId id="2147483683" r:id="rId4"/>
    <p:sldLayoutId id="2147483686" r:id="rId5"/>
    <p:sldLayoutId id="2147483689" r:id="rId6"/>
    <p:sldLayoutId id="2147483692" r:id="rId7"/>
    <p:sldLayoutId id="2147483695" r:id="rId8"/>
    <p:sldLayoutId id="2147483769" r:id="rId9"/>
    <p:sldLayoutId id="2147483699" r:id="rId10"/>
    <p:sldLayoutId id="214748370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Segoe UI Light" panose="020B0502040204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>
                <a:solidFill>
                  <a:prstClr val="black"/>
                </a:solidFill>
              </a:rPr>
              <a:pPr/>
              <a:t>1/24/2021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04231" y="6374108"/>
            <a:ext cx="688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5E94BA17-8AE8-4651-9FD9-8589E5D4232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20" y="6498453"/>
            <a:ext cx="2393513" cy="148608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11389619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 userDrawn="1"/>
        </p:nvSpPr>
        <p:spPr>
          <a:xfrm>
            <a:off x="0" y="6795856"/>
            <a:ext cx="12192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69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  <p:sldLayoutId id="2147483731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Segoe UI Light" panose="020B0502040204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0838" y="6356352"/>
            <a:ext cx="1706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50828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04231" y="6374108"/>
            <a:ext cx="688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5E94BA17-8AE8-4651-9FD9-8589E5D4232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20" y="6498453"/>
            <a:ext cx="2393513" cy="14860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1389619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0" y="6795856"/>
            <a:ext cx="12192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34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Segoe UI Light" panose="020B0502040204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46520"/>
            <a:ext cx="12192000" cy="411480"/>
          </a:xfrm>
          <a:prstGeom prst="rect">
            <a:avLst/>
          </a:prstGeom>
          <a:solidFill>
            <a:srgbClr val="417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6700" y="104274"/>
            <a:ext cx="11658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" y="1143023"/>
            <a:ext cx="11658600" cy="5033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46520"/>
            <a:ext cx="4114800" cy="411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46520"/>
            <a:ext cx="2743200" cy="411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14A80D1A-42BF-42A6-B1C9-6907DADF2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45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4.em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4.e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9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0951" y="477453"/>
            <a:ext cx="9535346" cy="13010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/>
              <a:t>Vehicle-to-Building (V2B) for Resiliency Backup Power</a:t>
            </a:r>
            <a:br>
              <a:rPr lang="en-US" sz="3600" dirty="0"/>
            </a:br>
            <a:r>
              <a:rPr lang="en-US" sz="2700" dirty="0"/>
              <a:t>Regulatory Context and Opportunities</a:t>
            </a: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3C2626-8297-4A3C-AFDF-60E51B3D3871}"/>
              </a:ext>
            </a:extLst>
          </p:cNvPr>
          <p:cNvSpPr txBox="1"/>
          <p:nvPr/>
        </p:nvSpPr>
        <p:spPr>
          <a:xfrm>
            <a:off x="1585519" y="2407640"/>
            <a:ext cx="942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California Energy Commission (CEC)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B9EB9E-68CB-4D90-9ACF-62F43E6DCE1F}"/>
              </a:ext>
            </a:extLst>
          </p:cNvPr>
          <p:cNvSpPr txBox="1"/>
          <p:nvPr/>
        </p:nvSpPr>
        <p:spPr>
          <a:xfrm>
            <a:off x="1729530" y="2845266"/>
            <a:ext cx="942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January 25, 2021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3E8C31-C933-4193-BEA3-E7F7AE138E1F}"/>
              </a:ext>
            </a:extLst>
          </p:cNvPr>
          <p:cNvSpPr txBox="1"/>
          <p:nvPr/>
        </p:nvSpPr>
        <p:spPr>
          <a:xfrm>
            <a:off x="268448" y="4521665"/>
            <a:ext cx="3548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Roger Salas P.E.</a:t>
            </a:r>
          </a:p>
          <a:p>
            <a:r>
              <a:rPr lang="en-US" dirty="0"/>
              <a:t>Engineering Manager</a:t>
            </a:r>
          </a:p>
          <a:p>
            <a:r>
              <a:rPr lang="en-US" dirty="0"/>
              <a:t>Integrated System Strategy </a:t>
            </a:r>
          </a:p>
          <a:p>
            <a:r>
              <a:rPr lang="en-US" dirty="0"/>
              <a:t>Southern California Edison</a:t>
            </a:r>
          </a:p>
        </p:txBody>
      </p:sp>
    </p:spTree>
    <p:extLst>
      <p:ext uri="{BB962C8B-B14F-4D97-AF65-F5344CB8AC3E}">
        <p14:creationId xmlns:p14="http://schemas.microsoft.com/office/powerpoint/2010/main" val="147601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D7913D-A52E-4BA6-B3C7-34EAB6C1B36B}"/>
              </a:ext>
            </a:extLst>
          </p:cNvPr>
          <p:cNvSpPr txBox="1"/>
          <p:nvPr/>
        </p:nvSpPr>
        <p:spPr>
          <a:xfrm>
            <a:off x="4288172" y="75501"/>
            <a:ext cx="3615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Topics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B7F14-BC6E-4D30-BF08-111C40B62203}"/>
              </a:ext>
            </a:extLst>
          </p:cNvPr>
          <p:cNvSpPr txBox="1"/>
          <p:nvPr/>
        </p:nvSpPr>
        <p:spPr>
          <a:xfrm>
            <a:off x="335560" y="1283516"/>
            <a:ext cx="106540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About SCE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V2G related pilots at SCE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Discussion of Recent PUC Decision for V2G DC and AC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Standards and Process Development to enable V2GDC and V2G AC systems (J3072, UL1741SC, etc.)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5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-29731" y="754844"/>
            <a:ext cx="5195620" cy="1686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3838" indent="-223838" eaLnBrk="0" hangingPunct="0">
              <a:defRPr sz="1600" b="1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marL="285750" indent="-285750" eaLnBrk="1" hangingPunct="1">
              <a:spcBef>
                <a:spcPct val="20000"/>
              </a:spcBef>
              <a:spcAft>
                <a:spcPct val="50000"/>
              </a:spcAft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1400" dirty="0"/>
              <a:t>Serves a population of about 15 million people in a 50,000-square-mile service area within central, coastal and Southern California</a:t>
            </a:r>
          </a:p>
          <a:p>
            <a:pPr marL="285750" indent="-285750" eaLnBrk="1" hangingPunct="1">
              <a:spcBef>
                <a:spcPct val="20000"/>
              </a:spcBef>
              <a:spcAft>
                <a:spcPct val="50000"/>
              </a:spcAft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1400" dirty="0"/>
              <a:t>Nearly 5 million electric meters</a:t>
            </a:r>
          </a:p>
          <a:p>
            <a:pPr marL="285750" indent="-285750" eaLnBrk="1" hangingPunct="1">
              <a:spcBef>
                <a:spcPct val="20000"/>
              </a:spcBef>
              <a:spcAft>
                <a:spcPct val="50000"/>
              </a:spcAft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1400" dirty="0"/>
              <a:t>SCE has been proving electrical service for more then 125 years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2568079" y="80052"/>
            <a:ext cx="8019288" cy="634422"/>
          </a:xfrm>
        </p:spPr>
        <p:txBody>
          <a:bodyPr>
            <a:noAutofit/>
          </a:bodyPr>
          <a:lstStyle/>
          <a:p>
            <a:r>
              <a:rPr lang="en-US" sz="4000" b="1" dirty="0"/>
              <a:t>Who is Southern California Edison?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939084"/>
            <a:ext cx="4419600" cy="2489916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32216" b="26340"/>
          <a:stretch/>
        </p:blipFill>
        <p:spPr>
          <a:xfrm>
            <a:off x="0" y="6447934"/>
            <a:ext cx="989462" cy="410066"/>
          </a:xfrm>
          <a:prstGeom prst="rect">
            <a:avLst/>
          </a:prstGeom>
        </p:spPr>
      </p:pic>
      <p:pic>
        <p:nvPicPr>
          <p:cNvPr id="12" name="Content Placeholder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62" y="2539996"/>
            <a:ext cx="3686583" cy="365826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r="862"/>
          <a:stretch/>
        </p:blipFill>
        <p:spPr>
          <a:xfrm>
            <a:off x="4751108" y="3660704"/>
            <a:ext cx="7202079" cy="220036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038671" y="3631706"/>
            <a:ext cx="7088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Supporting California’s 2030 greenhouse gas reduction goals </a:t>
            </a:r>
          </a:p>
        </p:txBody>
      </p:sp>
    </p:spTree>
    <p:extLst>
      <p:ext uri="{BB962C8B-B14F-4D97-AF65-F5344CB8AC3E}">
        <p14:creationId xmlns:p14="http://schemas.microsoft.com/office/powerpoint/2010/main" val="411822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3856720" y="-90624"/>
            <a:ext cx="5093208" cy="705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/>
              <a:t>Recent work at SCE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88781A-3058-418A-8BF9-82244EEE0179}"/>
              </a:ext>
            </a:extLst>
          </p:cNvPr>
          <p:cNvSpPr txBox="1"/>
          <p:nvPr/>
        </p:nvSpPr>
        <p:spPr>
          <a:xfrm>
            <a:off x="207509" y="934177"/>
            <a:ext cx="67315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 Air Force Base Demonstration </a:t>
            </a:r>
            <a:endParaRPr lang="en-US" dirty="0">
              <a:highlight>
                <a:srgbClr val="FFFF00"/>
              </a:highlight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PEV fleet to provide energy and ancillary services to CAISO markets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Regular Load and PEV load all under on point of interconnection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PEVs interconnected via WDAT tariff with CAISO meter registering energy flow for the PEV fleet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CAISO reg up/reg down instructions facilitated by SCE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Proof-of-Concept demonstrating the technical viability of V2G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Status: Completed and terminated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108250-2D27-4E80-B73E-87D1E03FDE9E}"/>
              </a:ext>
            </a:extLst>
          </p:cNvPr>
          <p:cNvSpPr txBox="1"/>
          <p:nvPr/>
        </p:nvSpPr>
        <p:spPr>
          <a:xfrm>
            <a:off x="207509" y="4115981"/>
            <a:ext cx="67315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Torrance V2G School Bus Project </a:t>
            </a:r>
            <a:endParaRPr lang="en-US" dirty="0">
              <a:highlight>
                <a:srgbClr val="FFFF00"/>
              </a:highlight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BTM installation as a non-exporting generating facility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V2G project utilize a protective relay for interconnection protection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462E71-1B3C-4481-ADA7-72808B92E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3490" y="3796499"/>
            <a:ext cx="3806914" cy="23220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32595F8-325C-4037-9F73-4AD428C199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9591" y="1169479"/>
            <a:ext cx="4914900" cy="2000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7215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4080700" y="0"/>
            <a:ext cx="5093208" cy="705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/>
              <a:t>PUC Decision on V2G-DC*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E01BC8-B4A3-40F9-A64F-3310214CC345}"/>
              </a:ext>
            </a:extLst>
          </p:cNvPr>
          <p:cNvSpPr txBox="1"/>
          <p:nvPr/>
        </p:nvSpPr>
        <p:spPr>
          <a:xfrm>
            <a:off x="116732" y="6132445"/>
            <a:ext cx="40011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/>
              <a:t>*Working Group 2 and 3 PUC Decision D-20.09.035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03DB0D-F310-4EAE-9E3B-63D479FC11FA}"/>
              </a:ext>
            </a:extLst>
          </p:cNvPr>
          <p:cNvSpPr txBox="1"/>
          <p:nvPr/>
        </p:nvSpPr>
        <p:spPr>
          <a:xfrm>
            <a:off x="169087" y="1092569"/>
            <a:ext cx="6121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/>
              <a:t>Ordering Paragraph 39: (Proposal 23c) V2G operation on initial  installation (V2G ready systems)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From the interconnection perspective, treated as any other storage type (although specific program may have limitations)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Must request interconnection as discharging resource through applicable interconnection tariffs (Rule 21, WDAT)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Must meet all interconnection requirements (certification, attestation, equipment specification)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EVSE must be certified under UL1741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300" dirty="0"/>
              <a:t>UL1741SA-2021(incorporates the applicable Smart Inverter Phase I, III requirements)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300" dirty="0"/>
              <a:t>UL1741SB-2022(incorporated IEEE1547-2018/IEEE1547.1-2020)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D22F0-D092-49EC-9B3D-49A2022BB132}"/>
              </a:ext>
            </a:extLst>
          </p:cNvPr>
          <p:cNvSpPr txBox="1"/>
          <p:nvPr/>
        </p:nvSpPr>
        <p:spPr>
          <a:xfrm>
            <a:off x="169087" y="3577900"/>
            <a:ext cx="63062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/>
              <a:t>Ordering Paragraph 40: (Proposal 23d) V2G capable systems initially operated as V1G systems and later the V2G functionality may be enabled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Customers can purchase a bi-directional capable V2G-DC system and connect it/use it as V1G (charging only)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Requires that EVSE be certified under UL1741 (UL1741 SA (2021) and UL1741 SB(2022 and after))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Requires that EVSE be certified under the UL Power Control Systems Standard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300" dirty="0"/>
              <a:t>Certify the appropriate function (such “No Export”) at the EVSE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EVSE shall be set at the factory as charging mode (V1G) default operation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dirty="0"/>
              <a:t>Mode cannot be changed to bi-direction (V2G) operation without utility Permission to Operate (PTO) which requires customer to apply for interconnection as a discharging resource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41ADAC-7F56-4023-AEF2-2AA589ED7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7304" y="3230685"/>
            <a:ext cx="5448612" cy="137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5E4E70-8B39-476C-935D-23C01B3342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6233" y="4530344"/>
            <a:ext cx="5064049" cy="137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97D34AB-08D4-44C4-8657-333CA354C8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192" y="1347992"/>
            <a:ext cx="4883432" cy="1748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5E21AC2-1BD4-4433-896C-91811D28B376}"/>
              </a:ext>
            </a:extLst>
          </p:cNvPr>
          <p:cNvSpPr txBox="1"/>
          <p:nvPr/>
        </p:nvSpPr>
        <p:spPr>
          <a:xfrm>
            <a:off x="116732" y="689340"/>
            <a:ext cx="10294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V2G- DC systems are ready for deployment; however, some processes need to still figure out processes </a:t>
            </a:r>
          </a:p>
        </p:txBody>
      </p:sp>
    </p:spTree>
    <p:extLst>
      <p:ext uri="{BB962C8B-B14F-4D97-AF65-F5344CB8AC3E}">
        <p14:creationId xmlns:p14="http://schemas.microsoft.com/office/powerpoint/2010/main" val="1566381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3549396" y="-103254"/>
            <a:ext cx="5093208" cy="705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/>
              <a:t>PUC Decision on V2G-DC*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E01BC8-B4A3-40F9-A64F-3310214CC345}"/>
              </a:ext>
            </a:extLst>
          </p:cNvPr>
          <p:cNvSpPr txBox="1"/>
          <p:nvPr/>
        </p:nvSpPr>
        <p:spPr>
          <a:xfrm>
            <a:off x="116732" y="6157612"/>
            <a:ext cx="40011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/>
              <a:t>*Working Group 2 and 3 PUC Decision D-20.09.035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03DB0D-F310-4EAE-9E3B-63D479FC11FA}"/>
              </a:ext>
            </a:extLst>
          </p:cNvPr>
          <p:cNvSpPr txBox="1"/>
          <p:nvPr/>
        </p:nvSpPr>
        <p:spPr>
          <a:xfrm>
            <a:off x="288487" y="843677"/>
            <a:ext cx="62979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Ordering Paragraph 41: (Proposal 23e) Conversion from V1G operation to V2G Operation for systems connected based on OP 40 requirements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Extension of OP 40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May request permission to switch to bidirectional mode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Must submit a Rule 21/applicable tariff interconnection request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Must receive Permission to Operate (PTO) from utility prior to switching to mode the mode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Only manufacturer or approved third-party installer may program or enable the bidirectional mode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D22F0-D092-49EC-9B3D-49A2022BB132}"/>
              </a:ext>
            </a:extLst>
          </p:cNvPr>
          <p:cNvSpPr txBox="1"/>
          <p:nvPr/>
        </p:nvSpPr>
        <p:spPr>
          <a:xfrm>
            <a:off x="288487" y="3429000"/>
            <a:ext cx="6297902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dirty="0"/>
              <a:t>Ordering Paragraph 42: Proposal 23e Implementation Process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Implementation of proposal 23e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IOUs shall meet and confer to develop consistent, to the extent possible, set of implementation steps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IOUs to present the implementation proposal at an upcoming Vehicle-to-Grid Workshop (not yet scheduled) 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60 days after the workshop, IOUs to file a tier 3 AL if approval for the implementation plan is required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54107D-9549-4C93-AADF-E2E58B6DE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7695" y="2158960"/>
            <a:ext cx="4741902" cy="17107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BEF861-E3BE-44F0-9632-F20F759390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5868" y="3760836"/>
            <a:ext cx="4196617" cy="2046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0C1681-D359-404F-925A-FD26FD0C81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0270" y="509285"/>
            <a:ext cx="4161103" cy="1489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60627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3363465" y="87351"/>
            <a:ext cx="5093208" cy="5753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/>
              <a:t>PUC Decision on V2G-AC*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82F752-D123-405A-9261-09F9DBF0DA01}"/>
              </a:ext>
            </a:extLst>
          </p:cNvPr>
          <p:cNvSpPr txBox="1"/>
          <p:nvPr/>
        </p:nvSpPr>
        <p:spPr>
          <a:xfrm>
            <a:off x="0" y="1166185"/>
            <a:ext cx="706353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Ordering Paragraph 44: (Proposal 23i) V2G-AC Pilot Projects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V2G-AC pilot projects are temporary exempt from Rule 21 Smart Inverter Requirements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IOUs shall host a series of meetings with stakeholders to develop a temporary interconnection pathway for pilots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Already held three meetings (October, November, December 2020)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Reached consensus on several areas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Continue discussion on implementation process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IOUs shall present the pathway in the same Vehicle-to-Grid workshop as that OP 42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60 days after the workshop, IOUs to file a tier 3 AL requesting approval of the pathway.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A39183-B8F3-4EBE-9D5F-C6952CF2F62C}"/>
              </a:ext>
            </a:extLst>
          </p:cNvPr>
          <p:cNvSpPr txBox="1"/>
          <p:nvPr/>
        </p:nvSpPr>
        <p:spPr>
          <a:xfrm>
            <a:off x="116731" y="3537231"/>
            <a:ext cx="67874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Ordering Paragraph 53: Status Update of the V2G-AC interconnection Standards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IOUs shall hold routine meetings with the V2G-AC Subgroup to update the subgroup on the status of the V2G-AC Interconnection standards development.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V2G-AC subgroup formed as part of Rule 21 Working Group #3 to provide guidance on resolving Issue 23 in that working group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First meeting to be held by late March (6 months from the decision) and every 6 months after until standards have been updated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Once standards have been approved, IOUs shall inform the Director of Energy Division (OP 54)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317488-AFA2-41FD-B386-4CC98E1CA1C1}"/>
              </a:ext>
            </a:extLst>
          </p:cNvPr>
          <p:cNvSpPr txBox="1"/>
          <p:nvPr/>
        </p:nvSpPr>
        <p:spPr>
          <a:xfrm>
            <a:off x="116732" y="6157612"/>
            <a:ext cx="40011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/>
              <a:t>*Working Group 2 and 3 PUC Decision D-20.09.035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8B1C5D-E0A2-42AA-9C9B-8B2A53775C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768" y="3283865"/>
            <a:ext cx="4046067" cy="2401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1228BC-D0D4-43F2-91E4-99C0CF11C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4649" y="4655757"/>
            <a:ext cx="3417115" cy="1655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4CF555-E07E-490D-909A-9189D80C4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9933" y="1223278"/>
            <a:ext cx="4046067" cy="1956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ED91F48-3AAD-49F9-915F-0F9532A93ACC}"/>
              </a:ext>
            </a:extLst>
          </p:cNvPr>
          <p:cNvSpPr txBox="1"/>
          <p:nvPr/>
        </p:nvSpPr>
        <p:spPr>
          <a:xfrm>
            <a:off x="116732" y="689340"/>
            <a:ext cx="9446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V2G- AC systems require more time to develop standards, certification, and implementation processes </a:t>
            </a:r>
          </a:p>
        </p:txBody>
      </p:sp>
    </p:spTree>
    <p:extLst>
      <p:ext uri="{BB962C8B-B14F-4D97-AF65-F5344CB8AC3E}">
        <p14:creationId xmlns:p14="http://schemas.microsoft.com/office/powerpoint/2010/main" val="1564612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3549396" y="0"/>
            <a:ext cx="5988887" cy="705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/>
              <a:t>Standards Development Status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EA184C-3779-4CED-A50C-0526EF204C38}"/>
              </a:ext>
            </a:extLst>
          </p:cNvPr>
          <p:cNvCxnSpPr/>
          <p:nvPr/>
        </p:nvCxnSpPr>
        <p:spPr>
          <a:xfrm>
            <a:off x="6006517" y="813732"/>
            <a:ext cx="89483" cy="5653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CE37CA2-1240-40C9-9E07-E4B3EE992416}"/>
              </a:ext>
            </a:extLst>
          </p:cNvPr>
          <p:cNvSpPr txBox="1"/>
          <p:nvPr/>
        </p:nvSpPr>
        <p:spPr>
          <a:xfrm>
            <a:off x="847289" y="693057"/>
            <a:ext cx="3481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V2G-DC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F33A08-095C-4F2A-ADDC-3AD513089BAA}"/>
              </a:ext>
            </a:extLst>
          </p:cNvPr>
          <p:cNvSpPr txBox="1"/>
          <p:nvPr/>
        </p:nvSpPr>
        <p:spPr>
          <a:xfrm>
            <a:off x="7484378" y="718053"/>
            <a:ext cx="348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V2G-AC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A04D33-1BD7-4177-92B9-2CD870C29E5F}"/>
              </a:ext>
            </a:extLst>
          </p:cNvPr>
          <p:cNvSpPr txBox="1"/>
          <p:nvPr/>
        </p:nvSpPr>
        <p:spPr>
          <a:xfrm>
            <a:off x="192948" y="1241669"/>
            <a:ext cx="4974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Standards are available for deployment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92D62C-3663-43A2-9F91-6B40E1D6EFAE}"/>
              </a:ext>
            </a:extLst>
          </p:cNvPr>
          <p:cNvSpPr txBox="1"/>
          <p:nvPr/>
        </p:nvSpPr>
        <p:spPr>
          <a:xfrm>
            <a:off x="192948" y="3817780"/>
            <a:ext cx="53102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UL 1741 SA (2021) UL 1741 SB (2022)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UL PCS Standard (Published in 2019)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Now being updated to reflect new industry use-cases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Update projected to be approved in Q1-2021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Detailed implementation procedures/clarifications to be developed as part of OP 42 (see slide 6)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F49911-C0A4-4C74-ADE6-6F61C4ED0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49" y="1719274"/>
            <a:ext cx="5033614" cy="1802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D80811-2015-4A51-808B-8A4AF9572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5415" y="1611001"/>
            <a:ext cx="4482406" cy="2166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1EF93A-4F7A-4115-BB58-DA549C4DC953}"/>
              </a:ext>
            </a:extLst>
          </p:cNvPr>
          <p:cNvSpPr txBox="1"/>
          <p:nvPr/>
        </p:nvSpPr>
        <p:spPr>
          <a:xfrm>
            <a:off x="6724954" y="1101280"/>
            <a:ext cx="4974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Standards development in progress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88A58AF-584D-4D51-A41C-5B4ED798C556}"/>
              </a:ext>
            </a:extLst>
          </p:cNvPr>
          <p:cNvSpPr txBox="1"/>
          <p:nvPr/>
        </p:nvSpPr>
        <p:spPr>
          <a:xfrm>
            <a:off x="6431502" y="3918336"/>
            <a:ext cx="5554647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Update to SAE J3072 is in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Development of UL1741SC (or adequate UL standard) will be required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UL will create a task force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Certification procedures are yet to be determined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Listing of certified equipment is yet to be determined</a:t>
            </a:r>
          </a:p>
        </p:txBody>
      </p:sp>
    </p:spTree>
    <p:extLst>
      <p:ext uri="{BB962C8B-B14F-4D97-AF65-F5344CB8AC3E}">
        <p14:creationId xmlns:p14="http://schemas.microsoft.com/office/powerpoint/2010/main" val="193545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2216" b="26340"/>
          <a:stretch/>
        </p:blipFill>
        <p:spPr>
          <a:xfrm>
            <a:off x="0" y="6466788"/>
            <a:ext cx="989462" cy="4100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B3DB2C-43E4-48BB-85B0-BF4BCF9CB08B}"/>
              </a:ext>
            </a:extLst>
          </p:cNvPr>
          <p:cNvSpPr txBox="1">
            <a:spLocks/>
          </p:cNvSpPr>
          <p:nvPr/>
        </p:nvSpPr>
        <p:spPr>
          <a:xfrm>
            <a:off x="3923296" y="2363822"/>
            <a:ext cx="5093208" cy="705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Thank you for the invitation</a:t>
            </a:r>
          </a:p>
        </p:txBody>
      </p:sp>
    </p:spTree>
    <p:extLst>
      <p:ext uri="{BB962C8B-B14F-4D97-AF65-F5344CB8AC3E}">
        <p14:creationId xmlns:p14="http://schemas.microsoft.com/office/powerpoint/2010/main" val="506791402"/>
      </p:ext>
    </p:extLst>
  </p:cSld>
  <p:clrMapOvr>
    <a:masterClrMapping/>
  </p:clrMapOvr>
</p:sld>
</file>

<file path=ppt/theme/theme1.xml><?xml version="1.0" encoding="utf-8"?>
<a:theme xmlns:a="http://schemas.openxmlformats.org/drawingml/2006/main" name="SCE 4x3 Template_Whi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nd Guidelines.potx" id="{30045ACF-AAE3-460A-9933-965EF3C49868}" vid="{329C0C72-CDA0-4F4F-BD5A-8598C0C0A678}"/>
    </a:ext>
  </a:extLst>
</a:theme>
</file>

<file path=ppt/theme/theme2.xml><?xml version="1.0" encoding="utf-8"?>
<a:theme xmlns:a="http://schemas.openxmlformats.org/drawingml/2006/main" name="1_SCE 4x3 Template_Whi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nd Guidelines.potx" id="{30045ACF-AAE3-460A-9933-965EF3C49868}" vid="{329C0C72-CDA0-4F4F-BD5A-8598C0C0A678}"/>
    </a:ext>
  </a:extLst>
</a:theme>
</file>

<file path=ppt/theme/theme3.xml><?xml version="1.0" encoding="utf-8"?>
<a:theme xmlns:a="http://schemas.openxmlformats.org/drawingml/2006/main" name="2_SCE 4x3 Template_Whi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nd Guidelines.potx" id="{30045ACF-AAE3-460A-9933-965EF3C49868}" vid="{329C0C72-CDA0-4F4F-BD5A-8598C0C0A678}"/>
    </a:ext>
  </a:extLst>
</a:theme>
</file>

<file path=ppt/theme/theme4.xml><?xml version="1.0" encoding="utf-8"?>
<a:theme xmlns:a="http://schemas.openxmlformats.org/drawingml/2006/main" name="SCE_02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17300"/>
      </a:accent1>
      <a:accent2>
        <a:srgbClr val="64A000"/>
      </a:accent2>
      <a:accent3>
        <a:srgbClr val="BBBBBB"/>
      </a:accent3>
      <a:accent4>
        <a:srgbClr val="D3222A"/>
      </a:accent4>
      <a:accent5>
        <a:srgbClr val="FDD475"/>
      </a:accent5>
      <a:accent6>
        <a:srgbClr val="005AB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E_02" id="{F4382381-2656-4304-A284-56F85F30C2E9}" vid="{253BC06F-4846-4635-BC33-9E58C54D678F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Philippe Gerretsen</DisplayName>
        <AccountId>4309</AccountId>
        <AccountType/>
      </UserInfo>
      <UserInfo>
        <DisplayName>David Castle</DisplayName>
        <AccountId>7354</AccountId>
        <AccountType/>
      </UserInfo>
      <UserInfo>
        <DisplayName>Jun Wen</DisplayName>
        <AccountId>1474</AccountId>
        <AccountType/>
      </UserInfo>
      <UserInfo>
        <DisplayName>Sergio Islas</DisplayName>
        <AccountId>7538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468f5ac4fc4e4bcb25e0b50045a3f21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40e67cf9f5b639718c202e487578dfe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FD9A35-C3C8-4FE5-BDC1-1B2771CAAA66}">
  <ds:schemaRefs>
    <ds:schemaRef ds:uri="f6f35621-9241-4ced-9da5-6e4215af0760"/>
    <ds:schemaRef ds:uri="http://schemas.openxmlformats.org/package/2006/metadata/core-properties"/>
    <ds:schemaRef ds:uri="1d00c0f8-8d06-4b08-9213-f62e8af6d2e7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5067c814-4b34-462c-a21d-c185ff6548d2"/>
  </ds:schemaRefs>
</ds:datastoreItem>
</file>

<file path=customXml/itemProps2.xml><?xml version="1.0" encoding="utf-8"?>
<ds:datastoreItem xmlns:ds="http://schemas.openxmlformats.org/officeDocument/2006/customXml" ds:itemID="{92B95050-DA7A-453A-A510-60D81F2E2A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7C0EC5-1701-44EE-9743-D2C874ABEC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22303</TotalTime>
  <Words>964</Words>
  <Application>Microsoft Office PowerPoint</Application>
  <PresentationFormat>Widescreen</PresentationFormat>
  <Paragraphs>91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SCE 4x3 Template_White</vt:lpstr>
      <vt:lpstr>1_SCE 4x3 Template_White</vt:lpstr>
      <vt:lpstr>2_SCE 4x3 Template_White</vt:lpstr>
      <vt:lpstr>SCE_02</vt:lpstr>
      <vt:lpstr>Vehicle-to-Building (V2B) for Resiliency Backup Power Regulatory Context and Opportunities</vt:lpstr>
      <vt:lpstr>PowerPoint Presentation</vt:lpstr>
      <vt:lpstr>Who is Southern California Edison?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Louis.Quiroz@sce.com</dc:creator>
  <cp:lastModifiedBy>Roger Salas</cp:lastModifiedBy>
  <cp:revision>1077</cp:revision>
  <cp:lastPrinted>2019-01-10T17:13:33Z</cp:lastPrinted>
  <dcterms:created xsi:type="dcterms:W3CDTF">2017-04-10T17:50:05Z</dcterms:created>
  <dcterms:modified xsi:type="dcterms:W3CDTF">2021-01-25T00:16:31Z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AuthorIds_UIVersion_5120">
    <vt:lpwstr>6751</vt:lpwstr>
  </property>
  <property fmtid="{D5CDD505-2E9C-101B-9397-08002B2CF9AE}" pid="4" name="AuthorIds_UIVersion_26112">
    <vt:lpwstr>1474</vt:lpwstr>
  </property>
</Properties>
</file>