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8" r:id="rId4"/>
    <p:sldMasterId id="2147483678" r:id="rId5"/>
  </p:sldMasterIdLst>
  <p:notesMasterIdLst>
    <p:notesMasterId r:id="rId19"/>
  </p:notesMasterIdLst>
  <p:handoutMasterIdLst>
    <p:handoutMasterId r:id="rId20"/>
  </p:handoutMasterIdLst>
  <p:sldIdLst>
    <p:sldId id="469" r:id="rId6"/>
    <p:sldId id="260" r:id="rId7"/>
    <p:sldId id="536" r:id="rId8"/>
    <p:sldId id="372" r:id="rId9"/>
    <p:sldId id="487" r:id="rId10"/>
    <p:sldId id="499" r:id="rId11"/>
    <p:sldId id="537" r:id="rId12"/>
    <p:sldId id="293" r:id="rId13"/>
    <p:sldId id="514" r:id="rId14"/>
    <p:sldId id="516" r:id="rId15"/>
    <p:sldId id="530" r:id="rId16"/>
    <p:sldId id="535" r:id="rId17"/>
    <p:sldId id="485" r:id="rId18"/>
  </p:sldIdLst>
  <p:sldSz cx="9144000" cy="5143500" type="screen16x9"/>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171B0C7-9F9F-7F58-E2C3-9EC1931AE54D}" name="Schmidt-Poolman, Martine@Energy" initials="SPM" userId="S::Martine.Schmidt-Poolman@energy.ca.gov::3be5bbdf-b139-4f3b-b926-44ba16c2a536" providerId="AD"/>
  <p188:author id="{C82150CA-88D2-92E1-0E5B-FFE143AF912E}" name="Wilhelm, Susan@Energy" initials="WS" userId="S::susan.wilhelm@energy.ca.gov::5ed20752-d5d1-4cec-8bc6-2afe5167eb7c"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Horangic, Alex@Energy" initials="HA [2]" lastIdx="1" clrIdx="5">
    <p:extLst>
      <p:ext uri="{19B8F6BF-5375-455C-9EA6-DF929625EA0E}">
        <p15:presenceInfo xmlns:p15="http://schemas.microsoft.com/office/powerpoint/2012/main" userId="S::Alex.Horangic@energy.ca.gov::3b075351-bb15-44f7-91fc-d89dccc35bbe" providerId="AD"/>
      </p:ext>
    </p:extLst>
  </p:cmAuthor>
  <p:cmAuthor id="2" name="Stoms, David@Energy" initials="SD" lastIdx="25" clrIdx="0">
    <p:extLst>
      <p:ext uri="{19B8F6BF-5375-455C-9EA6-DF929625EA0E}">
        <p15:presenceInfo xmlns:p15="http://schemas.microsoft.com/office/powerpoint/2012/main" userId="S-1-5-21-606747145-1060284298-682003330-63765" providerId="AD"/>
      </p:ext>
    </p:extLst>
  </p:cmAuthor>
  <p:cmAuthor id="3" name="O'Hagan, Joe@Energy" initials="OJ" lastIdx="3" clrIdx="1">
    <p:extLst>
      <p:ext uri="{19B8F6BF-5375-455C-9EA6-DF929625EA0E}">
        <p15:presenceInfo xmlns:p15="http://schemas.microsoft.com/office/powerpoint/2012/main" userId="S-1-5-21-606747145-1060284298-682003330-3522" providerId="AD"/>
      </p:ext>
    </p:extLst>
  </p:cmAuthor>
  <p:cmAuthor id="4" name="Horangic, Alex@Energy" initials="HA" lastIdx="1" clrIdx="2">
    <p:extLst>
      <p:ext uri="{19B8F6BF-5375-455C-9EA6-DF929625EA0E}">
        <p15:presenceInfo xmlns:p15="http://schemas.microsoft.com/office/powerpoint/2012/main" userId="S-1-5-21-606747145-1060284298-682003330-95171" providerId="AD"/>
      </p:ext>
    </p:extLst>
  </p:cmAuthor>
  <p:cmAuthor id="5" name="Wilhelm, Susan@Energy" initials="WS" lastIdx="4" clrIdx="3">
    <p:extLst>
      <p:ext uri="{19B8F6BF-5375-455C-9EA6-DF929625EA0E}">
        <p15:presenceInfo xmlns:p15="http://schemas.microsoft.com/office/powerpoint/2012/main" userId="S-1-5-21-606747145-1060284298-682003330-65359" providerId="AD"/>
      </p:ext>
    </p:extLst>
  </p:cmAuthor>
  <p:cmAuthor id="6" name="Wilhelm, Susan@Energy" initials="WS [2]" lastIdx="11" clrIdx="4">
    <p:extLst>
      <p:ext uri="{19B8F6BF-5375-455C-9EA6-DF929625EA0E}">
        <p15:presenceInfo xmlns:p15="http://schemas.microsoft.com/office/powerpoint/2012/main" userId="S::susan.wilhelm@energy.ca.gov::5ed20752-d5d1-4cec-8bc6-2afe5167eb7c"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23ADE"/>
    <a:srgbClr val="28558C"/>
    <a:srgbClr val="2B5B95"/>
    <a:srgbClr val="113AAF"/>
    <a:srgbClr val="1438AC"/>
    <a:srgbClr val="1A375A"/>
    <a:srgbClr val="3065A6"/>
    <a:srgbClr val="2164B5"/>
    <a:srgbClr val="3E36DE"/>
    <a:srgbClr val="005C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84856A-DC72-4A96-8D7B-101B0799270C}" v="159" dt="2022-10-03T19:26:13.0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6" autoAdjust="0"/>
    <p:restoredTop sz="74559" autoAdjust="0"/>
  </p:normalViewPr>
  <p:slideViewPr>
    <p:cSldViewPr snapToGrid="0">
      <p:cViewPr varScale="1">
        <p:scale>
          <a:sx n="84" d="100"/>
          <a:sy n="84" d="100"/>
        </p:scale>
        <p:origin x="490" y="72"/>
      </p:cViewPr>
      <p:guideLst>
        <p:guide orient="horz" pos="1620"/>
        <p:guide pos="2880"/>
      </p:guideLst>
    </p:cSldViewPr>
  </p:slideViewPr>
  <p:outlineViewPr>
    <p:cViewPr>
      <p:scale>
        <a:sx n="33" d="100"/>
        <a:sy n="33" d="100"/>
      </p:scale>
      <p:origin x="0" y="-10186"/>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viewProps" Target="viewProps.xml"/><Relationship Id="rId28" Type="http://schemas.microsoft.com/office/2018/10/relationships/authors" Target="author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chmidt-Poolman, Martine@Energy" userId="S::martine.schmidt-poolman@energy.ca.gov::3be5bbdf-b139-4f3b-b926-44ba16c2a536" providerId="AD" clId="Web-{1FDCF542-D3F6-AEDC-927B-DEF323E10C7D}"/>
    <pc:docChg chg="modSld">
      <pc:chgData name="Schmidt-Poolman, Martine@Energy" userId="S::martine.schmidt-poolman@energy.ca.gov::3be5bbdf-b139-4f3b-b926-44ba16c2a536" providerId="AD" clId="Web-{1FDCF542-D3F6-AEDC-927B-DEF323E10C7D}" dt="2022-09-28T22:30:20.646" v="1" actId="1076"/>
      <pc:docMkLst>
        <pc:docMk/>
      </pc:docMkLst>
      <pc:sldChg chg="modSp">
        <pc:chgData name="Schmidt-Poolman, Martine@Energy" userId="S::martine.schmidt-poolman@energy.ca.gov::3be5bbdf-b139-4f3b-b926-44ba16c2a536" providerId="AD" clId="Web-{1FDCF542-D3F6-AEDC-927B-DEF323E10C7D}" dt="2022-09-28T22:30:20.646" v="1" actId="1076"/>
        <pc:sldMkLst>
          <pc:docMk/>
          <pc:sldMk cId="1921787774" sldId="372"/>
        </pc:sldMkLst>
        <pc:spChg chg="mod">
          <ac:chgData name="Schmidt-Poolman, Martine@Energy" userId="S::martine.schmidt-poolman@energy.ca.gov::3be5bbdf-b139-4f3b-b926-44ba16c2a536" providerId="AD" clId="Web-{1FDCF542-D3F6-AEDC-927B-DEF323E10C7D}" dt="2022-09-28T22:30:20.646" v="1" actId="1076"/>
          <ac:spMkLst>
            <pc:docMk/>
            <pc:sldMk cId="1921787774" sldId="372"/>
            <ac:spMk id="3" creationId="{00000000-0000-0000-0000-000000000000}"/>
          </ac:spMkLst>
        </pc:spChg>
      </pc:sldChg>
      <pc:sldChg chg="modSp">
        <pc:chgData name="Schmidt-Poolman, Martine@Energy" userId="S::martine.schmidt-poolman@energy.ca.gov::3be5bbdf-b139-4f3b-b926-44ba16c2a536" providerId="AD" clId="Web-{1FDCF542-D3F6-AEDC-927B-DEF323E10C7D}" dt="2022-09-28T22:30:15.849" v="0" actId="1076"/>
        <pc:sldMkLst>
          <pc:docMk/>
          <pc:sldMk cId="2684263510" sldId="536"/>
        </pc:sldMkLst>
        <pc:spChg chg="mod">
          <ac:chgData name="Schmidt-Poolman, Martine@Energy" userId="S::martine.schmidt-poolman@energy.ca.gov::3be5bbdf-b139-4f3b-b926-44ba16c2a536" providerId="AD" clId="Web-{1FDCF542-D3F6-AEDC-927B-DEF323E10C7D}" dt="2022-09-28T22:30:15.849" v="0" actId="1076"/>
          <ac:spMkLst>
            <pc:docMk/>
            <pc:sldMk cId="2684263510" sldId="536"/>
            <ac:spMk id="3" creationId="{00000000-0000-0000-0000-000000000000}"/>
          </ac:spMkLst>
        </pc:spChg>
      </pc:sldChg>
    </pc:docChg>
  </pc:docChgLst>
  <pc:docChgLst>
    <pc:chgData name="Kovalick, Alexandra@Energy" userId="4dc516e3-1226-424a-b4bd-7d5b226f7845" providerId="ADAL" clId="{73AACBF1-616A-4B1D-A104-0D23E0127A96}"/>
    <pc:docChg chg="modSld">
      <pc:chgData name="Kovalick, Alexandra@Energy" userId="4dc516e3-1226-424a-b4bd-7d5b226f7845" providerId="ADAL" clId="{73AACBF1-616A-4B1D-A104-0D23E0127A96}" dt="2022-09-29T15:55:16.666" v="1" actId="2710"/>
      <pc:docMkLst>
        <pc:docMk/>
      </pc:docMkLst>
      <pc:sldChg chg="modSp mod">
        <pc:chgData name="Kovalick, Alexandra@Energy" userId="4dc516e3-1226-424a-b4bd-7d5b226f7845" providerId="ADAL" clId="{73AACBF1-616A-4B1D-A104-0D23E0127A96}" dt="2022-09-29T15:55:16.666" v="1" actId="2710"/>
        <pc:sldMkLst>
          <pc:docMk/>
          <pc:sldMk cId="3696351774" sldId="293"/>
        </pc:sldMkLst>
        <pc:spChg chg="mod">
          <ac:chgData name="Kovalick, Alexandra@Energy" userId="4dc516e3-1226-424a-b4bd-7d5b226f7845" providerId="ADAL" clId="{73AACBF1-616A-4B1D-A104-0D23E0127A96}" dt="2022-09-29T15:55:16.666" v="1" actId="2710"/>
          <ac:spMkLst>
            <pc:docMk/>
            <pc:sldMk cId="3696351774" sldId="293"/>
            <ac:spMk id="3" creationId="{132BE87D-2604-4DB2-A1CC-5714BF17813A}"/>
          </ac:spMkLst>
        </pc:spChg>
      </pc:sldChg>
      <pc:sldChg chg="modSp mod">
        <pc:chgData name="Kovalick, Alexandra@Energy" userId="4dc516e3-1226-424a-b4bd-7d5b226f7845" providerId="ADAL" clId="{73AACBF1-616A-4B1D-A104-0D23E0127A96}" dt="2022-09-29T15:53:34.169" v="0" actId="14861"/>
        <pc:sldMkLst>
          <pc:docMk/>
          <pc:sldMk cId="1898450142" sldId="487"/>
        </pc:sldMkLst>
        <pc:picChg chg="mod">
          <ac:chgData name="Kovalick, Alexandra@Energy" userId="4dc516e3-1226-424a-b4bd-7d5b226f7845" providerId="ADAL" clId="{73AACBF1-616A-4B1D-A104-0D23E0127A96}" dt="2022-09-29T15:53:34.169" v="0" actId="14861"/>
          <ac:picMkLst>
            <pc:docMk/>
            <pc:sldMk cId="1898450142" sldId="487"/>
            <ac:picMk id="5" creationId="{23E32D84-D1C8-D868-69E5-47A0B9C44DD0}"/>
          </ac:picMkLst>
        </pc:picChg>
      </pc:sldChg>
    </pc:docChg>
  </pc:docChgLst>
  <pc:docChgLst>
    <pc:chgData name="Wilhelm, Susan@Energy" userId="5ed20752-d5d1-4cec-8bc6-2afe5167eb7c" providerId="ADAL" clId="{87727C3E-27C3-4F8F-90A1-7B5B9AB0BBAE}"/>
    <pc:docChg chg="undo custSel addSld modSld">
      <pc:chgData name="Wilhelm, Susan@Energy" userId="5ed20752-d5d1-4cec-8bc6-2afe5167eb7c" providerId="ADAL" clId="{87727C3E-27C3-4F8F-90A1-7B5B9AB0BBAE}" dt="2022-09-28T00:23:45.109" v="207"/>
      <pc:docMkLst>
        <pc:docMk/>
      </pc:docMkLst>
      <pc:sldChg chg="modSp mod">
        <pc:chgData name="Wilhelm, Susan@Energy" userId="5ed20752-d5d1-4cec-8bc6-2afe5167eb7c" providerId="ADAL" clId="{87727C3E-27C3-4F8F-90A1-7B5B9AB0BBAE}" dt="2022-09-28T00:21:22.828" v="204" actId="20577"/>
        <pc:sldMkLst>
          <pc:docMk/>
          <pc:sldMk cId="3696351774" sldId="293"/>
        </pc:sldMkLst>
        <pc:spChg chg="mod">
          <ac:chgData name="Wilhelm, Susan@Energy" userId="5ed20752-d5d1-4cec-8bc6-2afe5167eb7c" providerId="ADAL" clId="{87727C3E-27C3-4F8F-90A1-7B5B9AB0BBAE}" dt="2022-09-28T00:21:22.828" v="204" actId="20577"/>
          <ac:spMkLst>
            <pc:docMk/>
            <pc:sldMk cId="3696351774" sldId="293"/>
            <ac:spMk id="3" creationId="{132BE87D-2604-4DB2-A1CC-5714BF17813A}"/>
          </ac:spMkLst>
        </pc:spChg>
      </pc:sldChg>
      <pc:sldChg chg="modSp mod addCm">
        <pc:chgData name="Wilhelm, Susan@Energy" userId="5ed20752-d5d1-4cec-8bc6-2afe5167eb7c" providerId="ADAL" clId="{87727C3E-27C3-4F8F-90A1-7B5B9AB0BBAE}" dt="2022-09-28T00:12:04.319" v="127"/>
        <pc:sldMkLst>
          <pc:docMk/>
          <pc:sldMk cId="1921787774" sldId="372"/>
        </pc:sldMkLst>
        <pc:spChg chg="mod">
          <ac:chgData name="Wilhelm, Susan@Energy" userId="5ed20752-d5d1-4cec-8bc6-2afe5167eb7c" providerId="ADAL" clId="{87727C3E-27C3-4F8F-90A1-7B5B9AB0BBAE}" dt="2022-09-28T00:11:37.854" v="126" actId="6549"/>
          <ac:spMkLst>
            <pc:docMk/>
            <pc:sldMk cId="1921787774" sldId="372"/>
            <ac:spMk id="3" creationId="{00000000-0000-0000-0000-000000000000}"/>
          </ac:spMkLst>
        </pc:spChg>
      </pc:sldChg>
      <pc:sldChg chg="addCm modCm">
        <pc:chgData name="Wilhelm, Susan@Energy" userId="5ed20752-d5d1-4cec-8bc6-2afe5167eb7c" providerId="ADAL" clId="{87727C3E-27C3-4F8F-90A1-7B5B9AB0BBAE}" dt="2022-09-28T00:10:09.214" v="111"/>
        <pc:sldMkLst>
          <pc:docMk/>
          <pc:sldMk cId="2821048377" sldId="464"/>
        </pc:sldMkLst>
      </pc:sldChg>
      <pc:sldChg chg="modSp mod addCm">
        <pc:chgData name="Wilhelm, Susan@Energy" userId="5ed20752-d5d1-4cec-8bc6-2afe5167eb7c" providerId="ADAL" clId="{87727C3E-27C3-4F8F-90A1-7B5B9AB0BBAE}" dt="2022-09-28T00:13:36.678" v="161"/>
        <pc:sldMkLst>
          <pc:docMk/>
          <pc:sldMk cId="1898450142" sldId="487"/>
        </pc:sldMkLst>
        <pc:spChg chg="mod">
          <ac:chgData name="Wilhelm, Susan@Energy" userId="5ed20752-d5d1-4cec-8bc6-2afe5167eb7c" providerId="ADAL" clId="{87727C3E-27C3-4F8F-90A1-7B5B9AB0BBAE}" dt="2022-09-28T00:13:15.122" v="160" actId="20577"/>
          <ac:spMkLst>
            <pc:docMk/>
            <pc:sldMk cId="1898450142" sldId="487"/>
            <ac:spMk id="10" creationId="{00000000-0000-0000-0000-000000000000}"/>
          </ac:spMkLst>
        </pc:spChg>
      </pc:sldChg>
      <pc:sldChg chg="addCm modCm">
        <pc:chgData name="Wilhelm, Susan@Energy" userId="5ed20752-d5d1-4cec-8bc6-2afe5167eb7c" providerId="ADAL" clId="{87727C3E-27C3-4F8F-90A1-7B5B9AB0BBAE}" dt="2022-09-28T00:19:24.823" v="164"/>
        <pc:sldMkLst>
          <pc:docMk/>
          <pc:sldMk cId="105208268" sldId="499"/>
        </pc:sldMkLst>
      </pc:sldChg>
      <pc:sldChg chg="modSp mod addCm">
        <pc:chgData name="Wilhelm, Susan@Energy" userId="5ed20752-d5d1-4cec-8bc6-2afe5167eb7c" providerId="ADAL" clId="{87727C3E-27C3-4F8F-90A1-7B5B9AB0BBAE}" dt="2022-09-28T00:23:45.109" v="207"/>
        <pc:sldMkLst>
          <pc:docMk/>
          <pc:sldMk cId="938676892" sldId="514"/>
        </pc:sldMkLst>
        <pc:spChg chg="mod">
          <ac:chgData name="Wilhelm, Susan@Energy" userId="5ed20752-d5d1-4cec-8bc6-2afe5167eb7c" providerId="ADAL" clId="{87727C3E-27C3-4F8F-90A1-7B5B9AB0BBAE}" dt="2022-09-28T00:21:49.707" v="206" actId="404"/>
          <ac:spMkLst>
            <pc:docMk/>
            <pc:sldMk cId="938676892" sldId="514"/>
            <ac:spMk id="7" creationId="{CA206329-E131-3AD1-3694-C3DE619CAADC}"/>
          </ac:spMkLst>
        </pc:spChg>
      </pc:sldChg>
      <pc:sldChg chg="modSp add mod addCm">
        <pc:chgData name="Wilhelm, Susan@Energy" userId="5ed20752-d5d1-4cec-8bc6-2afe5167eb7c" providerId="ADAL" clId="{87727C3E-27C3-4F8F-90A1-7B5B9AB0BBAE}" dt="2022-09-28T00:11:21.006" v="123"/>
        <pc:sldMkLst>
          <pc:docMk/>
          <pc:sldMk cId="2684263510" sldId="536"/>
        </pc:sldMkLst>
        <pc:spChg chg="mod">
          <ac:chgData name="Wilhelm, Susan@Energy" userId="5ed20752-d5d1-4cec-8bc6-2afe5167eb7c" providerId="ADAL" clId="{87727C3E-27C3-4F8F-90A1-7B5B9AB0BBAE}" dt="2022-09-28T00:10:25.582" v="122" actId="20577"/>
          <ac:spMkLst>
            <pc:docMk/>
            <pc:sldMk cId="2684263510" sldId="536"/>
            <ac:spMk id="3" creationId="{00000000-0000-0000-0000-000000000000}"/>
          </ac:spMkLst>
        </pc:spChg>
      </pc:sldChg>
    </pc:docChg>
  </pc:docChgLst>
  <pc:docChgLst>
    <pc:chgData name="Schmidt-Poolman, Martine@Energy" userId="S::martine.schmidt-poolman@energy.ca.gov::3be5bbdf-b139-4f3b-b926-44ba16c2a536" providerId="AD" clId="Web-{DA3FB37E-8571-C2B2-B354-F067F80AD076}"/>
    <pc:docChg chg="modSld">
      <pc:chgData name="Schmidt-Poolman, Martine@Energy" userId="S::martine.schmidt-poolman@energy.ca.gov::3be5bbdf-b139-4f3b-b926-44ba16c2a536" providerId="AD" clId="Web-{DA3FB37E-8571-C2B2-B354-F067F80AD076}" dt="2022-09-29T16:08:17.248" v="0" actId="1076"/>
      <pc:docMkLst>
        <pc:docMk/>
      </pc:docMkLst>
      <pc:sldChg chg="modSp">
        <pc:chgData name="Schmidt-Poolman, Martine@Energy" userId="S::martine.schmidt-poolman@energy.ca.gov::3be5bbdf-b139-4f3b-b926-44ba16c2a536" providerId="AD" clId="Web-{DA3FB37E-8571-C2B2-B354-F067F80AD076}" dt="2022-09-29T16:08:17.248" v="0" actId="1076"/>
        <pc:sldMkLst>
          <pc:docMk/>
          <pc:sldMk cId="1898450142" sldId="487"/>
        </pc:sldMkLst>
        <pc:spChg chg="mod">
          <ac:chgData name="Schmidt-Poolman, Martine@Energy" userId="S::martine.schmidt-poolman@energy.ca.gov::3be5bbdf-b139-4f3b-b926-44ba16c2a536" providerId="AD" clId="Web-{DA3FB37E-8571-C2B2-B354-F067F80AD076}" dt="2022-09-29T16:08:17.248" v="0" actId="1076"/>
          <ac:spMkLst>
            <pc:docMk/>
            <pc:sldMk cId="1898450142" sldId="487"/>
            <ac:spMk id="10" creationId="{00000000-0000-0000-0000-000000000000}"/>
          </ac:spMkLst>
        </pc:spChg>
      </pc:sldChg>
    </pc:docChg>
  </pc:docChgLst>
  <pc:docChgLst>
    <pc:chgData name="Schmidt-Poolman, Martine@Energy" userId="S::martine.schmidt-poolman@energy.ca.gov::3be5bbdf-b139-4f3b-b926-44ba16c2a536" providerId="AD" clId="Web-{2F0E4EA1-2FD5-0A3D-6478-04B7C65C9CB6}"/>
    <pc:docChg chg="modSld">
      <pc:chgData name="Schmidt-Poolman, Martine@Energy" userId="S::martine.schmidt-poolman@energy.ca.gov::3be5bbdf-b139-4f3b-b926-44ba16c2a536" providerId="AD" clId="Web-{2F0E4EA1-2FD5-0A3D-6478-04B7C65C9CB6}" dt="2022-09-28T22:20:25.419" v="3"/>
      <pc:docMkLst>
        <pc:docMk/>
      </pc:docMkLst>
      <pc:sldChg chg="modSp delCm">
        <pc:chgData name="Schmidt-Poolman, Martine@Energy" userId="S::martine.schmidt-poolman@energy.ca.gov::3be5bbdf-b139-4f3b-b926-44ba16c2a536" providerId="AD" clId="Web-{2F0E4EA1-2FD5-0A3D-6478-04B7C65C9CB6}" dt="2022-09-28T22:20:25.419" v="3"/>
        <pc:sldMkLst>
          <pc:docMk/>
          <pc:sldMk cId="1921787774" sldId="372"/>
        </pc:sldMkLst>
        <pc:spChg chg="mod">
          <ac:chgData name="Schmidt-Poolman, Martine@Energy" userId="S::martine.schmidt-poolman@energy.ca.gov::3be5bbdf-b139-4f3b-b926-44ba16c2a536" providerId="AD" clId="Web-{2F0E4EA1-2FD5-0A3D-6478-04B7C65C9CB6}" dt="2022-09-28T22:20:25.294" v="2" actId="20577"/>
          <ac:spMkLst>
            <pc:docMk/>
            <pc:sldMk cId="1921787774" sldId="372"/>
            <ac:spMk id="3" creationId="{00000000-0000-0000-0000-000000000000}"/>
          </ac:spMkLst>
        </pc:spChg>
      </pc:sldChg>
    </pc:docChg>
  </pc:docChgLst>
  <pc:docChgLst>
    <pc:chgData name="Wilhelm, Susan@Energy" userId="S::susan.wilhelm@energy.ca.gov::5ed20752-d5d1-4cec-8bc6-2afe5167eb7c" providerId="AD" clId="Web-{DA723C25-EE1C-A583-CC32-4E53BB7C43D6}"/>
    <pc:docChg chg="modSld">
      <pc:chgData name="Wilhelm, Susan@Energy" userId="S::susan.wilhelm@energy.ca.gov::5ed20752-d5d1-4cec-8bc6-2afe5167eb7c" providerId="AD" clId="Web-{DA723C25-EE1C-A583-CC32-4E53BB7C43D6}" dt="2022-09-28T23:30:40.604" v="8"/>
      <pc:docMkLst>
        <pc:docMk/>
      </pc:docMkLst>
      <pc:sldChg chg="modSp addCm">
        <pc:chgData name="Wilhelm, Susan@Energy" userId="S::susan.wilhelm@energy.ca.gov::5ed20752-d5d1-4cec-8bc6-2afe5167eb7c" providerId="AD" clId="Web-{DA723C25-EE1C-A583-CC32-4E53BB7C43D6}" dt="2022-09-28T23:30:40.604" v="8"/>
        <pc:sldMkLst>
          <pc:docMk/>
          <pc:sldMk cId="938676892" sldId="514"/>
        </pc:sldMkLst>
        <pc:spChg chg="mod">
          <ac:chgData name="Wilhelm, Susan@Energy" userId="S::susan.wilhelm@energy.ca.gov::5ed20752-d5d1-4cec-8bc6-2afe5167eb7c" providerId="AD" clId="Web-{DA723C25-EE1C-A583-CC32-4E53BB7C43D6}" dt="2022-09-28T23:29:46.088" v="7" actId="20577"/>
          <ac:spMkLst>
            <pc:docMk/>
            <pc:sldMk cId="938676892" sldId="514"/>
            <ac:spMk id="7" creationId="{CA206329-E131-3AD1-3694-C3DE619CAADC}"/>
          </ac:spMkLst>
        </pc:spChg>
      </pc:sldChg>
      <pc:sldChg chg="modSp addCm">
        <pc:chgData name="Wilhelm, Susan@Energy" userId="S::susan.wilhelm@energy.ca.gov::5ed20752-d5d1-4cec-8bc6-2afe5167eb7c" providerId="AD" clId="Web-{DA723C25-EE1C-A583-CC32-4E53BB7C43D6}" dt="2022-09-28T23:20:19.599" v="4"/>
        <pc:sldMkLst>
          <pc:docMk/>
          <pc:sldMk cId="3034333971" sldId="537"/>
        </pc:sldMkLst>
        <pc:spChg chg="mod">
          <ac:chgData name="Wilhelm, Susan@Energy" userId="S::susan.wilhelm@energy.ca.gov::5ed20752-d5d1-4cec-8bc6-2afe5167eb7c" providerId="AD" clId="Web-{DA723C25-EE1C-A583-CC32-4E53BB7C43D6}" dt="2022-09-28T23:13:27.580" v="2" actId="20577"/>
          <ac:spMkLst>
            <pc:docMk/>
            <pc:sldMk cId="3034333971" sldId="537"/>
            <ac:spMk id="14" creationId="{75AAADA6-3765-9EA5-4587-6FAF7122157E}"/>
          </ac:spMkLst>
        </pc:spChg>
      </pc:sldChg>
    </pc:docChg>
  </pc:docChgLst>
  <pc:docChgLst>
    <pc:chgData name="Schmidt-Poolman, Martine@Energy" userId="3be5bbdf-b139-4f3b-b926-44ba16c2a536" providerId="ADAL" clId="{9D84856A-DC72-4A96-8D7B-101B0799270C}"/>
    <pc:docChg chg="undo custSel addSld delSld modSld sldOrd">
      <pc:chgData name="Schmidt-Poolman, Martine@Energy" userId="3be5bbdf-b139-4f3b-b926-44ba16c2a536" providerId="ADAL" clId="{9D84856A-DC72-4A96-8D7B-101B0799270C}" dt="2022-10-03T19:27:50.624" v="4708" actId="108"/>
      <pc:docMkLst>
        <pc:docMk/>
      </pc:docMkLst>
      <pc:sldChg chg="addSp delSp modSp add mod ord">
        <pc:chgData name="Schmidt-Poolman, Martine@Energy" userId="3be5bbdf-b139-4f3b-b926-44ba16c2a536" providerId="ADAL" clId="{9D84856A-DC72-4A96-8D7B-101B0799270C}" dt="2022-10-03T19:25:48.996" v="4703" actId="13244"/>
        <pc:sldMkLst>
          <pc:docMk/>
          <pc:sldMk cId="3696351774" sldId="293"/>
        </pc:sldMkLst>
        <pc:spChg chg="mod">
          <ac:chgData name="Schmidt-Poolman, Martine@Energy" userId="3be5bbdf-b139-4f3b-b926-44ba16c2a536" providerId="ADAL" clId="{9D84856A-DC72-4A96-8D7B-101B0799270C}" dt="2022-09-27T20:33:45.872" v="1516" actId="20577"/>
          <ac:spMkLst>
            <pc:docMk/>
            <pc:sldMk cId="3696351774" sldId="293"/>
            <ac:spMk id="2" creationId="{FC8186EA-7102-40BE-87E6-DC375358849F}"/>
          </ac:spMkLst>
        </pc:spChg>
        <pc:spChg chg="mod">
          <ac:chgData name="Schmidt-Poolman, Martine@Energy" userId="3be5bbdf-b139-4f3b-b926-44ba16c2a536" providerId="ADAL" clId="{9D84856A-DC72-4A96-8D7B-101B0799270C}" dt="2022-09-27T20:34:18.949" v="1528" actId="20577"/>
          <ac:spMkLst>
            <pc:docMk/>
            <pc:sldMk cId="3696351774" sldId="293"/>
            <ac:spMk id="3" creationId="{132BE87D-2604-4DB2-A1CC-5714BF17813A}"/>
          </ac:spMkLst>
        </pc:spChg>
        <pc:spChg chg="mod">
          <ac:chgData name="Schmidt-Poolman, Martine@Energy" userId="3be5bbdf-b139-4f3b-b926-44ba16c2a536" providerId="ADAL" clId="{9D84856A-DC72-4A96-8D7B-101B0799270C}" dt="2022-10-03T19:25:48.996" v="4703" actId="13244"/>
          <ac:spMkLst>
            <pc:docMk/>
            <pc:sldMk cId="3696351774" sldId="293"/>
            <ac:spMk id="4" creationId="{38F75613-296A-48F5-861E-138C9E461E4B}"/>
          </ac:spMkLst>
        </pc:spChg>
        <pc:spChg chg="add del mod">
          <ac:chgData name="Schmidt-Poolman, Martine@Energy" userId="3be5bbdf-b139-4f3b-b926-44ba16c2a536" providerId="ADAL" clId="{9D84856A-DC72-4A96-8D7B-101B0799270C}" dt="2022-09-28T22:09:37.033" v="2554" actId="478"/>
          <ac:spMkLst>
            <pc:docMk/>
            <pc:sldMk cId="3696351774" sldId="293"/>
            <ac:spMk id="5" creationId="{1659825C-A702-1643-9B07-1597295E994B}"/>
          </ac:spMkLst>
        </pc:spChg>
        <pc:picChg chg="mod">
          <ac:chgData name="Schmidt-Poolman, Martine@Energy" userId="3be5bbdf-b139-4f3b-b926-44ba16c2a536" providerId="ADAL" clId="{9D84856A-DC72-4A96-8D7B-101B0799270C}" dt="2022-10-03T19:17:37.888" v="3399" actId="962"/>
          <ac:picMkLst>
            <pc:docMk/>
            <pc:sldMk cId="3696351774" sldId="293"/>
            <ac:picMk id="10" creationId="{EF6A35E5-3A39-34A3-5168-1413AEFA5A0C}"/>
          </ac:picMkLst>
        </pc:picChg>
        <pc:picChg chg="mod">
          <ac:chgData name="Schmidt-Poolman, Martine@Energy" userId="3be5bbdf-b139-4f3b-b926-44ba16c2a536" providerId="ADAL" clId="{9D84856A-DC72-4A96-8D7B-101B0799270C}" dt="2022-10-03T19:18:28.174" v="3701" actId="962"/>
          <ac:picMkLst>
            <pc:docMk/>
            <pc:sldMk cId="3696351774" sldId="293"/>
            <ac:picMk id="12" creationId="{254953AB-51BE-3EF1-5395-25F99A34B46D}"/>
          </ac:picMkLst>
        </pc:picChg>
      </pc:sldChg>
      <pc:sldChg chg="modSp mod">
        <pc:chgData name="Schmidt-Poolman, Martine@Energy" userId="3be5bbdf-b139-4f3b-b926-44ba16c2a536" providerId="ADAL" clId="{9D84856A-DC72-4A96-8D7B-101B0799270C}" dt="2022-09-27T20:31:02.526" v="1508" actId="20577"/>
        <pc:sldMkLst>
          <pc:docMk/>
          <pc:sldMk cId="1921787774" sldId="372"/>
        </pc:sldMkLst>
        <pc:spChg chg="mod">
          <ac:chgData name="Schmidt-Poolman, Martine@Energy" userId="3be5bbdf-b139-4f3b-b926-44ba16c2a536" providerId="ADAL" clId="{9D84856A-DC72-4A96-8D7B-101B0799270C}" dt="2022-09-27T20:31:02.526" v="1508" actId="20577"/>
          <ac:spMkLst>
            <pc:docMk/>
            <pc:sldMk cId="1921787774" sldId="372"/>
            <ac:spMk id="3" creationId="{00000000-0000-0000-0000-000000000000}"/>
          </ac:spMkLst>
        </pc:spChg>
      </pc:sldChg>
      <pc:sldChg chg="modSp del mod">
        <pc:chgData name="Schmidt-Poolman, Martine@Energy" userId="3be5bbdf-b139-4f3b-b926-44ba16c2a536" providerId="ADAL" clId="{9D84856A-DC72-4A96-8D7B-101B0799270C}" dt="2022-09-28T22:20:52.486" v="2567" actId="47"/>
        <pc:sldMkLst>
          <pc:docMk/>
          <pc:sldMk cId="2821048377" sldId="464"/>
        </pc:sldMkLst>
        <pc:spChg chg="mod">
          <ac:chgData name="Schmidt-Poolman, Martine@Energy" userId="3be5bbdf-b139-4f3b-b926-44ba16c2a536" providerId="ADAL" clId="{9D84856A-DC72-4A96-8D7B-101B0799270C}" dt="2022-09-27T19:44:01.147" v="1259" actId="20577"/>
          <ac:spMkLst>
            <pc:docMk/>
            <pc:sldMk cId="2821048377" sldId="464"/>
            <ac:spMk id="3" creationId="{00000000-0000-0000-0000-000000000000}"/>
          </ac:spMkLst>
        </pc:spChg>
      </pc:sldChg>
      <pc:sldChg chg="modSp mod">
        <pc:chgData name="Schmidt-Poolman, Martine@Energy" userId="3be5bbdf-b139-4f3b-b926-44ba16c2a536" providerId="ADAL" clId="{9D84856A-DC72-4A96-8D7B-101B0799270C}" dt="2022-10-03T19:24:15.916" v="4690" actId="13244"/>
        <pc:sldMkLst>
          <pc:docMk/>
          <pc:sldMk cId="1961795427" sldId="469"/>
        </pc:sldMkLst>
        <pc:spChg chg="mod">
          <ac:chgData name="Schmidt-Poolman, Martine@Energy" userId="3be5bbdf-b139-4f3b-b926-44ba16c2a536" providerId="ADAL" clId="{9D84856A-DC72-4A96-8D7B-101B0799270C}" dt="2022-09-23T18:30:01.547" v="90" actId="20577"/>
          <ac:spMkLst>
            <pc:docMk/>
            <pc:sldMk cId="1961795427" sldId="469"/>
            <ac:spMk id="4" creationId="{00000000-0000-0000-0000-000000000000}"/>
          </ac:spMkLst>
        </pc:spChg>
        <pc:spChg chg="mod">
          <ac:chgData name="Schmidt-Poolman, Martine@Energy" userId="3be5bbdf-b139-4f3b-b926-44ba16c2a536" providerId="ADAL" clId="{9D84856A-DC72-4A96-8D7B-101B0799270C}" dt="2022-10-03T19:24:15.916" v="4690" actId="13244"/>
          <ac:spMkLst>
            <pc:docMk/>
            <pc:sldMk cId="1961795427" sldId="469"/>
            <ac:spMk id="5" creationId="{00000000-0000-0000-0000-000000000000}"/>
          </ac:spMkLst>
        </pc:spChg>
      </pc:sldChg>
      <pc:sldChg chg="modSp add del mod">
        <pc:chgData name="Schmidt-Poolman, Martine@Energy" userId="3be5bbdf-b139-4f3b-b926-44ba16c2a536" providerId="ADAL" clId="{9D84856A-DC72-4A96-8D7B-101B0799270C}" dt="2022-09-27T19:49:29.310" v="1334" actId="2696"/>
        <pc:sldMkLst>
          <pc:docMk/>
          <pc:sldMk cId="3642871009" sldId="483"/>
        </pc:sldMkLst>
        <pc:spChg chg="mod">
          <ac:chgData name="Schmidt-Poolman, Martine@Energy" userId="3be5bbdf-b139-4f3b-b926-44ba16c2a536" providerId="ADAL" clId="{9D84856A-DC72-4A96-8D7B-101B0799270C}" dt="2022-09-27T19:44:38.909" v="1299" actId="20577"/>
          <ac:spMkLst>
            <pc:docMk/>
            <pc:sldMk cId="3642871009" sldId="483"/>
            <ac:spMk id="7" creationId="{00000000-0000-0000-0000-000000000000}"/>
          </ac:spMkLst>
        </pc:spChg>
      </pc:sldChg>
      <pc:sldChg chg="modSp del mod">
        <pc:chgData name="Schmidt-Poolman, Martine@Energy" userId="3be5bbdf-b139-4f3b-b926-44ba16c2a536" providerId="ADAL" clId="{9D84856A-DC72-4A96-8D7B-101B0799270C}" dt="2022-10-03T19:27:37.288" v="4706" actId="47"/>
        <pc:sldMkLst>
          <pc:docMk/>
          <pc:sldMk cId="616059179" sldId="484"/>
        </pc:sldMkLst>
        <pc:spChg chg="mod">
          <ac:chgData name="Schmidt-Poolman, Martine@Energy" userId="3be5bbdf-b139-4f3b-b926-44ba16c2a536" providerId="ADAL" clId="{9D84856A-DC72-4A96-8D7B-101B0799270C}" dt="2022-09-27T19:52:54.677" v="1419" actId="27636"/>
          <ac:spMkLst>
            <pc:docMk/>
            <pc:sldMk cId="616059179" sldId="484"/>
            <ac:spMk id="3" creationId="{00000000-0000-0000-0000-000000000000}"/>
          </ac:spMkLst>
        </pc:spChg>
      </pc:sldChg>
      <pc:sldChg chg="modSp mod">
        <pc:chgData name="Schmidt-Poolman, Martine@Energy" userId="3be5bbdf-b139-4f3b-b926-44ba16c2a536" providerId="ADAL" clId="{9D84856A-DC72-4A96-8D7B-101B0799270C}" dt="2022-09-28T22:22:33.852" v="2592" actId="20577"/>
        <pc:sldMkLst>
          <pc:docMk/>
          <pc:sldMk cId="2391808838" sldId="485"/>
        </pc:sldMkLst>
        <pc:spChg chg="mod">
          <ac:chgData name="Schmidt-Poolman, Martine@Energy" userId="3be5bbdf-b139-4f3b-b926-44ba16c2a536" providerId="ADAL" clId="{9D84856A-DC72-4A96-8D7B-101B0799270C}" dt="2022-09-28T22:22:33.852" v="2592" actId="20577"/>
          <ac:spMkLst>
            <pc:docMk/>
            <pc:sldMk cId="2391808838" sldId="485"/>
            <ac:spMk id="7" creationId="{00000000-0000-0000-0000-000000000000}"/>
          </ac:spMkLst>
        </pc:spChg>
        <pc:spChg chg="mod">
          <ac:chgData name="Schmidt-Poolman, Martine@Energy" userId="3be5bbdf-b139-4f3b-b926-44ba16c2a536" providerId="ADAL" clId="{9D84856A-DC72-4A96-8D7B-101B0799270C}" dt="2022-09-23T21:03:50.755" v="307" actId="20577"/>
          <ac:spMkLst>
            <pc:docMk/>
            <pc:sldMk cId="2391808838" sldId="485"/>
            <ac:spMk id="8" creationId="{00000000-0000-0000-0000-000000000000}"/>
          </ac:spMkLst>
        </pc:spChg>
        <pc:spChg chg="mod">
          <ac:chgData name="Schmidt-Poolman, Martine@Energy" userId="3be5bbdf-b139-4f3b-b926-44ba16c2a536" providerId="ADAL" clId="{9D84856A-DC72-4A96-8D7B-101B0799270C}" dt="2022-09-23T21:04:09.232" v="317" actId="20577"/>
          <ac:spMkLst>
            <pc:docMk/>
            <pc:sldMk cId="2391808838" sldId="485"/>
            <ac:spMk id="9" creationId="{00000000-0000-0000-0000-000000000000}"/>
          </ac:spMkLst>
        </pc:spChg>
      </pc:sldChg>
      <pc:sldChg chg="addSp delSp modSp mod delCm">
        <pc:chgData name="Schmidt-Poolman, Martine@Energy" userId="3be5bbdf-b139-4f3b-b926-44ba16c2a536" providerId="ADAL" clId="{9D84856A-DC72-4A96-8D7B-101B0799270C}" dt="2022-10-03T19:25:13.915" v="4699" actId="13244"/>
        <pc:sldMkLst>
          <pc:docMk/>
          <pc:sldMk cId="1898450142" sldId="487"/>
        </pc:sldMkLst>
        <pc:spChg chg="add del mod">
          <ac:chgData name="Schmidt-Poolman, Martine@Energy" userId="3be5bbdf-b139-4f3b-b926-44ba16c2a536" providerId="ADAL" clId="{9D84856A-DC72-4A96-8D7B-101B0799270C}" dt="2022-09-23T21:48:29.352" v="1181" actId="478"/>
          <ac:spMkLst>
            <pc:docMk/>
            <pc:sldMk cId="1898450142" sldId="487"/>
            <ac:spMk id="2" creationId="{00000000-0000-0000-0000-000000000000}"/>
          </ac:spMkLst>
        </pc:spChg>
        <pc:spChg chg="add mod">
          <ac:chgData name="Schmidt-Poolman, Martine@Energy" userId="3be5bbdf-b139-4f3b-b926-44ba16c2a536" providerId="ADAL" clId="{9D84856A-DC72-4A96-8D7B-101B0799270C}" dt="2022-10-03T19:24:39.586" v="4693" actId="13244"/>
          <ac:spMkLst>
            <pc:docMk/>
            <pc:sldMk cId="1898450142" sldId="487"/>
            <ac:spMk id="2" creationId="{09A9C5DC-CF66-15F4-7C0D-91042AAA41FB}"/>
          </ac:spMkLst>
        </pc:spChg>
        <pc:spChg chg="mod">
          <ac:chgData name="Schmidt-Poolman, Martine@Energy" userId="3be5bbdf-b139-4f3b-b926-44ba16c2a536" providerId="ADAL" clId="{9D84856A-DC72-4A96-8D7B-101B0799270C}" dt="2022-10-03T19:24:54.963" v="4697" actId="962"/>
          <ac:spMkLst>
            <pc:docMk/>
            <pc:sldMk cId="1898450142" sldId="487"/>
            <ac:spMk id="4" creationId="{00000000-0000-0000-0000-000000000000}"/>
          </ac:spMkLst>
        </pc:spChg>
        <pc:spChg chg="add del mod">
          <ac:chgData name="Schmidt-Poolman, Martine@Energy" userId="3be5bbdf-b139-4f3b-b926-44ba16c2a536" providerId="ADAL" clId="{9D84856A-DC72-4A96-8D7B-101B0799270C}" dt="2022-09-23T21:47:56.712" v="1123" actId="478"/>
          <ac:spMkLst>
            <pc:docMk/>
            <pc:sldMk cId="1898450142" sldId="487"/>
            <ac:spMk id="6" creationId="{9E43D3B6-C7B5-72D9-189C-5182EA551F61}"/>
          </ac:spMkLst>
        </pc:spChg>
        <pc:spChg chg="mod">
          <ac:chgData name="Schmidt-Poolman, Martine@Energy" userId="3be5bbdf-b139-4f3b-b926-44ba16c2a536" providerId="ADAL" clId="{9D84856A-DC72-4A96-8D7B-101B0799270C}" dt="2022-10-03T19:24:51.351" v="4696" actId="962"/>
          <ac:spMkLst>
            <pc:docMk/>
            <pc:sldMk cId="1898450142" sldId="487"/>
            <ac:spMk id="7" creationId="{00000000-0000-0000-0000-000000000000}"/>
          </ac:spMkLst>
        </pc:spChg>
        <pc:spChg chg="mod">
          <ac:chgData name="Schmidt-Poolman, Martine@Energy" userId="3be5bbdf-b139-4f3b-b926-44ba16c2a536" providerId="ADAL" clId="{9D84856A-DC72-4A96-8D7B-101B0799270C}" dt="2022-10-03T19:25:13.915" v="4699" actId="13244"/>
          <ac:spMkLst>
            <pc:docMk/>
            <pc:sldMk cId="1898450142" sldId="487"/>
            <ac:spMk id="8" creationId="{00000000-0000-0000-0000-000000000000}"/>
          </ac:spMkLst>
        </pc:spChg>
        <pc:spChg chg="mod">
          <ac:chgData name="Schmidt-Poolman, Martine@Energy" userId="3be5bbdf-b139-4f3b-b926-44ba16c2a536" providerId="ADAL" clId="{9D84856A-DC72-4A96-8D7B-101B0799270C}" dt="2022-10-03T19:24:43.402" v="4694" actId="13244"/>
          <ac:spMkLst>
            <pc:docMk/>
            <pc:sldMk cId="1898450142" sldId="487"/>
            <ac:spMk id="10" creationId="{00000000-0000-0000-0000-000000000000}"/>
          </ac:spMkLst>
        </pc:spChg>
        <pc:spChg chg="add del mod">
          <ac:chgData name="Schmidt-Poolman, Martine@Energy" userId="3be5bbdf-b139-4f3b-b926-44ba16c2a536" providerId="ADAL" clId="{9D84856A-DC72-4A96-8D7B-101B0799270C}" dt="2022-10-03T19:22:37.923" v="4679" actId="478"/>
          <ac:spMkLst>
            <pc:docMk/>
            <pc:sldMk cId="1898450142" sldId="487"/>
            <ac:spMk id="11" creationId="{17140533-01BA-A2D6-2509-1856DDFE3831}"/>
          </ac:spMkLst>
        </pc:spChg>
        <pc:spChg chg="add del mod">
          <ac:chgData name="Schmidt-Poolman, Martine@Energy" userId="3be5bbdf-b139-4f3b-b926-44ba16c2a536" providerId="ADAL" clId="{9D84856A-DC72-4A96-8D7B-101B0799270C}" dt="2022-09-23T21:48:11.758" v="1126" actId="478"/>
          <ac:spMkLst>
            <pc:docMk/>
            <pc:sldMk cId="1898450142" sldId="487"/>
            <ac:spMk id="13" creationId="{3516AE07-6ED9-F8FA-4159-9C6F9E6E8636}"/>
          </ac:spMkLst>
        </pc:spChg>
        <pc:spChg chg="add del mod">
          <ac:chgData name="Schmidt-Poolman, Martine@Energy" userId="3be5bbdf-b139-4f3b-b926-44ba16c2a536" providerId="ADAL" clId="{9D84856A-DC72-4A96-8D7B-101B0799270C}" dt="2022-09-23T21:48:36.862" v="1182" actId="478"/>
          <ac:spMkLst>
            <pc:docMk/>
            <pc:sldMk cId="1898450142" sldId="487"/>
            <ac:spMk id="15" creationId="{049AF073-8C1D-B9CE-1FB6-D64EDE71413C}"/>
          </ac:spMkLst>
        </pc:spChg>
        <pc:picChg chg="add mod">
          <ac:chgData name="Schmidt-Poolman, Martine@Energy" userId="3be5bbdf-b139-4f3b-b926-44ba16c2a536" providerId="ADAL" clId="{9D84856A-DC72-4A96-8D7B-101B0799270C}" dt="2022-10-03T19:24:45.724" v="4695" actId="13244"/>
          <ac:picMkLst>
            <pc:docMk/>
            <pc:sldMk cId="1898450142" sldId="487"/>
            <ac:picMk id="5" creationId="{23E32D84-D1C8-D868-69E5-47A0B9C44DD0}"/>
          </ac:picMkLst>
        </pc:picChg>
        <pc:picChg chg="del">
          <ac:chgData name="Schmidt-Poolman, Martine@Energy" userId="3be5bbdf-b139-4f3b-b926-44ba16c2a536" providerId="ADAL" clId="{9D84856A-DC72-4A96-8D7B-101B0799270C}" dt="2022-09-23T21:35:36.500" v="977" actId="478"/>
          <ac:picMkLst>
            <pc:docMk/>
            <pc:sldMk cId="1898450142" sldId="487"/>
            <ac:picMk id="9" creationId="{00000000-0000-0000-0000-000000000000}"/>
          </ac:picMkLst>
        </pc:picChg>
      </pc:sldChg>
      <pc:sldChg chg="del">
        <pc:chgData name="Schmidt-Poolman, Martine@Energy" userId="3be5bbdf-b139-4f3b-b926-44ba16c2a536" providerId="ADAL" clId="{9D84856A-DC72-4A96-8D7B-101B0799270C}" dt="2022-09-23T18:59:30.031" v="269" actId="2696"/>
        <pc:sldMkLst>
          <pc:docMk/>
          <pc:sldMk cId="186043348" sldId="494"/>
        </pc:sldMkLst>
      </pc:sldChg>
      <pc:sldChg chg="addSp delSp modSp mod delCm">
        <pc:chgData name="Schmidt-Poolman, Martine@Energy" userId="3be5bbdf-b139-4f3b-b926-44ba16c2a536" providerId="ADAL" clId="{9D84856A-DC72-4A96-8D7B-101B0799270C}" dt="2022-10-03T19:25:24.744" v="4700" actId="13244"/>
        <pc:sldMkLst>
          <pc:docMk/>
          <pc:sldMk cId="105208268" sldId="499"/>
        </pc:sldMkLst>
        <pc:spChg chg="add del mod">
          <ac:chgData name="Schmidt-Poolman, Martine@Energy" userId="3be5bbdf-b139-4f3b-b926-44ba16c2a536" providerId="ADAL" clId="{9D84856A-DC72-4A96-8D7B-101B0799270C}" dt="2022-09-28T18:20:43.444" v="1652" actId="20577"/>
          <ac:spMkLst>
            <pc:docMk/>
            <pc:sldMk cId="105208268" sldId="499"/>
            <ac:spMk id="2" creationId="{00000000-0000-0000-0000-000000000000}"/>
          </ac:spMkLst>
        </pc:spChg>
        <pc:spChg chg="del mod">
          <ac:chgData name="Schmidt-Poolman, Martine@Energy" userId="3be5bbdf-b139-4f3b-b926-44ba16c2a536" providerId="ADAL" clId="{9D84856A-DC72-4A96-8D7B-101B0799270C}" dt="2022-09-27T20:02:31.115" v="1437" actId="478"/>
          <ac:spMkLst>
            <pc:docMk/>
            <pc:sldMk cId="105208268" sldId="499"/>
            <ac:spMk id="3" creationId="{00000000-0000-0000-0000-000000000000}"/>
          </ac:spMkLst>
        </pc:spChg>
        <pc:spChg chg="mod">
          <ac:chgData name="Schmidt-Poolman, Martine@Energy" userId="3be5bbdf-b139-4f3b-b926-44ba16c2a536" providerId="ADAL" clId="{9D84856A-DC72-4A96-8D7B-101B0799270C}" dt="2022-10-03T19:25:24.744" v="4700" actId="13244"/>
          <ac:spMkLst>
            <pc:docMk/>
            <pc:sldMk cId="105208268" sldId="499"/>
            <ac:spMk id="4" creationId="{00000000-0000-0000-0000-000000000000}"/>
          </ac:spMkLst>
        </pc:spChg>
        <pc:spChg chg="add del mod">
          <ac:chgData name="Schmidt-Poolman, Martine@Energy" userId="3be5bbdf-b139-4f3b-b926-44ba16c2a536" providerId="ADAL" clId="{9D84856A-DC72-4A96-8D7B-101B0799270C}" dt="2022-09-27T20:02:32.953" v="1438" actId="478"/>
          <ac:spMkLst>
            <pc:docMk/>
            <pc:sldMk cId="105208268" sldId="499"/>
            <ac:spMk id="6" creationId="{DAE67A09-8500-7351-5000-BF8F2448B997}"/>
          </ac:spMkLst>
        </pc:spChg>
        <pc:spChg chg="add mod">
          <ac:chgData name="Schmidt-Poolman, Martine@Energy" userId="3be5bbdf-b139-4f3b-b926-44ba16c2a536" providerId="ADAL" clId="{9D84856A-DC72-4A96-8D7B-101B0799270C}" dt="2022-09-28T21:35:33.284" v="2065" actId="1076"/>
          <ac:spMkLst>
            <pc:docMk/>
            <pc:sldMk cId="105208268" sldId="499"/>
            <ac:spMk id="7" creationId="{23046C61-B3C0-A1DE-08EB-89153B02D5E2}"/>
          </ac:spMkLst>
        </pc:spChg>
        <pc:grpChg chg="add mod">
          <ac:chgData name="Schmidt-Poolman, Martine@Energy" userId="3be5bbdf-b139-4f3b-b926-44ba16c2a536" providerId="ADAL" clId="{9D84856A-DC72-4A96-8D7B-101B0799270C}" dt="2022-10-03T19:16:47.699" v="3129" actId="962"/>
          <ac:grpSpMkLst>
            <pc:docMk/>
            <pc:sldMk cId="105208268" sldId="499"/>
            <ac:grpSpMk id="8" creationId="{86F45FE0-8F0C-787F-1C3A-1F1F3079515E}"/>
          </ac:grpSpMkLst>
        </pc:grpChg>
        <pc:picChg chg="mod">
          <ac:chgData name="Schmidt-Poolman, Martine@Energy" userId="3be5bbdf-b139-4f3b-b926-44ba16c2a536" providerId="ADAL" clId="{9D84856A-DC72-4A96-8D7B-101B0799270C}" dt="2022-09-27T20:02:40.410" v="1439"/>
          <ac:picMkLst>
            <pc:docMk/>
            <pc:sldMk cId="105208268" sldId="499"/>
            <ac:picMk id="9" creationId="{0DAF8EC9-A4AE-AF8B-FDC9-7D56AF739ECD}"/>
          </ac:picMkLst>
        </pc:picChg>
        <pc:picChg chg="mod">
          <ac:chgData name="Schmidt-Poolman, Martine@Energy" userId="3be5bbdf-b139-4f3b-b926-44ba16c2a536" providerId="ADAL" clId="{9D84856A-DC72-4A96-8D7B-101B0799270C}" dt="2022-09-27T20:02:40.410" v="1439"/>
          <ac:picMkLst>
            <pc:docMk/>
            <pc:sldMk cId="105208268" sldId="499"/>
            <ac:picMk id="10" creationId="{29B3C9BE-83D6-EA60-EAB3-540F42E00B43}"/>
          </ac:picMkLst>
        </pc:picChg>
      </pc:sldChg>
      <pc:sldChg chg="del">
        <pc:chgData name="Schmidt-Poolman, Martine@Energy" userId="3be5bbdf-b139-4f3b-b926-44ba16c2a536" providerId="ADAL" clId="{9D84856A-DC72-4A96-8D7B-101B0799270C}" dt="2022-09-23T19:00:42.751" v="278" actId="47"/>
        <pc:sldMkLst>
          <pc:docMk/>
          <pc:sldMk cId="189673764" sldId="510"/>
        </pc:sldMkLst>
      </pc:sldChg>
      <pc:sldChg chg="del">
        <pc:chgData name="Schmidt-Poolman, Martine@Energy" userId="3be5bbdf-b139-4f3b-b926-44ba16c2a536" providerId="ADAL" clId="{9D84856A-DC72-4A96-8D7B-101B0799270C}" dt="2022-09-23T19:00:13.827" v="273" actId="2696"/>
        <pc:sldMkLst>
          <pc:docMk/>
          <pc:sldMk cId="263137560" sldId="512"/>
        </pc:sldMkLst>
      </pc:sldChg>
      <pc:sldChg chg="addSp delSp modSp mod setBg delCm">
        <pc:chgData name="Schmidt-Poolman, Martine@Energy" userId="3be5bbdf-b139-4f3b-b926-44ba16c2a536" providerId="ADAL" clId="{9D84856A-DC72-4A96-8D7B-101B0799270C}" dt="2022-10-03T19:26:02.199" v="4704" actId="13244"/>
        <pc:sldMkLst>
          <pc:docMk/>
          <pc:sldMk cId="938676892" sldId="514"/>
        </pc:sldMkLst>
        <pc:spChg chg="mod">
          <ac:chgData name="Schmidt-Poolman, Martine@Energy" userId="3be5bbdf-b139-4f3b-b926-44ba16c2a536" providerId="ADAL" clId="{9D84856A-DC72-4A96-8D7B-101B0799270C}" dt="2022-09-27T19:50:09.865" v="1351" actId="20577"/>
          <ac:spMkLst>
            <pc:docMk/>
            <pc:sldMk cId="938676892" sldId="514"/>
            <ac:spMk id="2" creationId="{00000000-0000-0000-0000-000000000000}"/>
          </ac:spMkLst>
        </pc:spChg>
        <pc:spChg chg="del mod">
          <ac:chgData name="Schmidt-Poolman, Martine@Energy" userId="3be5bbdf-b139-4f3b-b926-44ba16c2a536" providerId="ADAL" clId="{9D84856A-DC72-4A96-8D7B-101B0799270C}" dt="2022-09-27T20:01:27.226" v="1427" actId="478"/>
          <ac:spMkLst>
            <pc:docMk/>
            <pc:sldMk cId="938676892" sldId="514"/>
            <ac:spMk id="3" creationId="{00000000-0000-0000-0000-000000000000}"/>
          </ac:spMkLst>
        </pc:spChg>
        <pc:spChg chg="mod">
          <ac:chgData name="Schmidt-Poolman, Martine@Energy" userId="3be5bbdf-b139-4f3b-b926-44ba16c2a536" providerId="ADAL" clId="{9D84856A-DC72-4A96-8D7B-101B0799270C}" dt="2022-10-03T19:26:02.199" v="4704" actId="13244"/>
          <ac:spMkLst>
            <pc:docMk/>
            <pc:sldMk cId="938676892" sldId="514"/>
            <ac:spMk id="4" creationId="{00000000-0000-0000-0000-000000000000}"/>
          </ac:spMkLst>
        </pc:spChg>
        <pc:spChg chg="add del mod">
          <ac:chgData name="Schmidt-Poolman, Martine@Energy" userId="3be5bbdf-b139-4f3b-b926-44ba16c2a536" providerId="ADAL" clId="{9D84856A-DC72-4A96-8D7B-101B0799270C}" dt="2022-09-27T20:01:32.016" v="1430" actId="478"/>
          <ac:spMkLst>
            <pc:docMk/>
            <pc:sldMk cId="938676892" sldId="514"/>
            <ac:spMk id="6" creationId="{732126DD-A4FB-973C-85E3-A37310897A96}"/>
          </ac:spMkLst>
        </pc:spChg>
        <pc:spChg chg="add mod">
          <ac:chgData name="Schmidt-Poolman, Martine@Energy" userId="3be5bbdf-b139-4f3b-b926-44ba16c2a536" providerId="ADAL" clId="{9D84856A-DC72-4A96-8D7B-101B0799270C}" dt="2022-09-28T18:34:24.304" v="1731" actId="14100"/>
          <ac:spMkLst>
            <pc:docMk/>
            <pc:sldMk cId="938676892" sldId="514"/>
            <ac:spMk id="7" creationId="{CA206329-E131-3AD1-3694-C3DE619CAADC}"/>
          </ac:spMkLst>
        </pc:spChg>
        <pc:picChg chg="add mod">
          <ac:chgData name="Schmidt-Poolman, Martine@Energy" userId="3be5bbdf-b139-4f3b-b926-44ba16c2a536" providerId="ADAL" clId="{9D84856A-DC72-4A96-8D7B-101B0799270C}" dt="2022-10-03T19:18:57.830" v="3799" actId="962"/>
          <ac:picMkLst>
            <pc:docMk/>
            <pc:sldMk cId="938676892" sldId="514"/>
            <ac:picMk id="3" creationId="{D91C233B-0A04-3F49-09E7-F92ACE69B1BE}"/>
          </ac:picMkLst>
        </pc:picChg>
        <pc:picChg chg="add mod">
          <ac:chgData name="Schmidt-Poolman, Martine@Energy" userId="3be5bbdf-b139-4f3b-b926-44ba16c2a536" providerId="ADAL" clId="{9D84856A-DC72-4A96-8D7B-101B0799270C}" dt="2022-10-03T19:20:09.727" v="4357" actId="962"/>
          <ac:picMkLst>
            <pc:docMk/>
            <pc:sldMk cId="938676892" sldId="514"/>
            <ac:picMk id="5" creationId="{8A0C5BAB-4303-E54B-A43E-F00285CC80DC}"/>
          </ac:picMkLst>
        </pc:picChg>
        <pc:picChg chg="add del mod">
          <ac:chgData name="Schmidt-Poolman, Martine@Energy" userId="3be5bbdf-b139-4f3b-b926-44ba16c2a536" providerId="ADAL" clId="{9D84856A-DC72-4A96-8D7B-101B0799270C}" dt="2022-09-28T18:35:46.749" v="1738" actId="478"/>
          <ac:picMkLst>
            <pc:docMk/>
            <pc:sldMk cId="938676892" sldId="514"/>
            <ac:picMk id="6" creationId="{893FD7FF-57EF-80CF-2BC8-4EDB96C43DE8}"/>
          </ac:picMkLst>
        </pc:picChg>
      </pc:sldChg>
      <pc:sldChg chg="addSp delSp modSp mod">
        <pc:chgData name="Schmidt-Poolman, Martine@Energy" userId="3be5bbdf-b139-4f3b-b926-44ba16c2a536" providerId="ADAL" clId="{9D84856A-DC72-4A96-8D7B-101B0799270C}" dt="2022-10-03T19:26:13.076" v="4705" actId="13244"/>
        <pc:sldMkLst>
          <pc:docMk/>
          <pc:sldMk cId="1714519595" sldId="516"/>
        </pc:sldMkLst>
        <pc:spChg chg="mod">
          <ac:chgData name="Schmidt-Poolman, Martine@Energy" userId="3be5bbdf-b139-4f3b-b926-44ba16c2a536" providerId="ADAL" clId="{9D84856A-DC72-4A96-8D7B-101B0799270C}" dt="2022-09-27T20:32:29.561" v="1513" actId="20577"/>
          <ac:spMkLst>
            <pc:docMk/>
            <pc:sldMk cId="1714519595" sldId="516"/>
            <ac:spMk id="2" creationId="{00000000-0000-0000-0000-000000000000}"/>
          </ac:spMkLst>
        </pc:spChg>
        <pc:spChg chg="del mod">
          <ac:chgData name="Schmidt-Poolman, Martine@Energy" userId="3be5bbdf-b139-4f3b-b926-44ba16c2a536" providerId="ADAL" clId="{9D84856A-DC72-4A96-8D7B-101B0799270C}" dt="2022-09-27T20:05:34.329" v="1463" actId="478"/>
          <ac:spMkLst>
            <pc:docMk/>
            <pc:sldMk cId="1714519595" sldId="516"/>
            <ac:spMk id="3" creationId="{00000000-0000-0000-0000-000000000000}"/>
          </ac:spMkLst>
        </pc:spChg>
        <pc:spChg chg="mod">
          <ac:chgData name="Schmidt-Poolman, Martine@Energy" userId="3be5bbdf-b139-4f3b-b926-44ba16c2a536" providerId="ADAL" clId="{9D84856A-DC72-4A96-8D7B-101B0799270C}" dt="2022-10-03T19:26:13.076" v="4705" actId="13244"/>
          <ac:spMkLst>
            <pc:docMk/>
            <pc:sldMk cId="1714519595" sldId="516"/>
            <ac:spMk id="4" creationId="{00000000-0000-0000-0000-000000000000}"/>
          </ac:spMkLst>
        </pc:spChg>
        <pc:spChg chg="add mod">
          <ac:chgData name="Schmidt-Poolman, Martine@Energy" userId="3be5bbdf-b139-4f3b-b926-44ba16c2a536" providerId="ADAL" clId="{9D84856A-DC72-4A96-8D7B-101B0799270C}" dt="2022-09-27T20:08:18.387" v="1506" actId="1076"/>
          <ac:spMkLst>
            <pc:docMk/>
            <pc:sldMk cId="1714519595" sldId="516"/>
            <ac:spMk id="5" creationId="{493D9E5F-136F-6E4A-75CF-27590E7CF050}"/>
          </ac:spMkLst>
        </pc:spChg>
        <pc:picChg chg="add mod">
          <ac:chgData name="Schmidt-Poolman, Martine@Energy" userId="3be5bbdf-b139-4f3b-b926-44ba16c2a536" providerId="ADAL" clId="{9D84856A-DC72-4A96-8D7B-101B0799270C}" dt="2022-10-03T19:20:37.212" v="4475" actId="962"/>
          <ac:picMkLst>
            <pc:docMk/>
            <pc:sldMk cId="1714519595" sldId="516"/>
            <ac:picMk id="6" creationId="{EDA2E158-70CF-4BD5-775A-6F0BAD5FEE24}"/>
          </ac:picMkLst>
        </pc:picChg>
        <pc:picChg chg="add mod">
          <ac:chgData name="Schmidt-Poolman, Martine@Energy" userId="3be5bbdf-b139-4f3b-b926-44ba16c2a536" providerId="ADAL" clId="{9D84856A-DC72-4A96-8D7B-101B0799270C}" dt="2022-10-03T19:21:26.076" v="4621" actId="962"/>
          <ac:picMkLst>
            <pc:docMk/>
            <pc:sldMk cId="1714519595" sldId="516"/>
            <ac:picMk id="7" creationId="{AE457008-C9DF-FCDF-86B2-84DDAA7EC2CD}"/>
          </ac:picMkLst>
        </pc:picChg>
      </pc:sldChg>
      <pc:sldChg chg="del">
        <pc:chgData name="Schmidt-Poolman, Martine@Energy" userId="3be5bbdf-b139-4f3b-b926-44ba16c2a536" providerId="ADAL" clId="{9D84856A-DC72-4A96-8D7B-101B0799270C}" dt="2022-09-23T18:59:11.363" v="266" actId="47"/>
        <pc:sldMkLst>
          <pc:docMk/>
          <pc:sldMk cId="656009044" sldId="517"/>
        </pc:sldMkLst>
      </pc:sldChg>
      <pc:sldChg chg="del">
        <pc:chgData name="Schmidt-Poolman, Martine@Energy" userId="3be5bbdf-b139-4f3b-b926-44ba16c2a536" providerId="ADAL" clId="{9D84856A-DC72-4A96-8D7B-101B0799270C}" dt="2022-09-23T18:59:12.628" v="267" actId="47"/>
        <pc:sldMkLst>
          <pc:docMk/>
          <pc:sldMk cId="2990448677" sldId="518"/>
        </pc:sldMkLst>
      </pc:sldChg>
      <pc:sldChg chg="del">
        <pc:chgData name="Schmidt-Poolman, Martine@Energy" userId="3be5bbdf-b139-4f3b-b926-44ba16c2a536" providerId="ADAL" clId="{9D84856A-DC72-4A96-8D7B-101B0799270C}" dt="2022-09-23T18:58:43.099" v="265" actId="47"/>
        <pc:sldMkLst>
          <pc:docMk/>
          <pc:sldMk cId="2636111648" sldId="519"/>
        </pc:sldMkLst>
      </pc:sldChg>
      <pc:sldChg chg="del">
        <pc:chgData name="Schmidt-Poolman, Martine@Energy" userId="3be5bbdf-b139-4f3b-b926-44ba16c2a536" providerId="ADAL" clId="{9D84856A-DC72-4A96-8D7B-101B0799270C}" dt="2022-09-23T18:58:27.957" v="262" actId="47"/>
        <pc:sldMkLst>
          <pc:docMk/>
          <pc:sldMk cId="2106681582" sldId="520"/>
        </pc:sldMkLst>
      </pc:sldChg>
      <pc:sldChg chg="del">
        <pc:chgData name="Schmidt-Poolman, Martine@Energy" userId="3be5bbdf-b139-4f3b-b926-44ba16c2a536" providerId="ADAL" clId="{9D84856A-DC72-4A96-8D7B-101B0799270C}" dt="2022-09-23T18:58:30.854" v="263" actId="47"/>
        <pc:sldMkLst>
          <pc:docMk/>
          <pc:sldMk cId="621867574" sldId="521"/>
        </pc:sldMkLst>
      </pc:sldChg>
      <pc:sldChg chg="del">
        <pc:chgData name="Schmidt-Poolman, Martine@Energy" userId="3be5bbdf-b139-4f3b-b926-44ba16c2a536" providerId="ADAL" clId="{9D84856A-DC72-4A96-8D7B-101B0799270C}" dt="2022-09-23T18:58:33.891" v="264" actId="47"/>
        <pc:sldMkLst>
          <pc:docMk/>
          <pc:sldMk cId="3581336999" sldId="522"/>
        </pc:sldMkLst>
      </pc:sldChg>
      <pc:sldChg chg="modSp del mod">
        <pc:chgData name="Schmidt-Poolman, Martine@Energy" userId="3be5bbdf-b139-4f3b-b926-44ba16c2a536" providerId="ADAL" clId="{9D84856A-DC72-4A96-8D7B-101B0799270C}" dt="2022-09-27T19:55:06.262" v="1425" actId="47"/>
        <pc:sldMkLst>
          <pc:docMk/>
          <pc:sldMk cId="26036970" sldId="524"/>
        </pc:sldMkLst>
        <pc:spChg chg="mod">
          <ac:chgData name="Schmidt-Poolman, Martine@Energy" userId="3be5bbdf-b139-4f3b-b926-44ba16c2a536" providerId="ADAL" clId="{9D84856A-DC72-4A96-8D7B-101B0799270C}" dt="2022-09-23T18:59:18.547" v="268" actId="13926"/>
          <ac:spMkLst>
            <pc:docMk/>
            <pc:sldMk cId="26036970" sldId="524"/>
            <ac:spMk id="3" creationId="{00000000-0000-0000-0000-000000000000}"/>
          </ac:spMkLst>
        </pc:spChg>
      </pc:sldChg>
      <pc:sldChg chg="del">
        <pc:chgData name="Schmidt-Poolman, Martine@Energy" userId="3be5bbdf-b139-4f3b-b926-44ba16c2a536" providerId="ADAL" clId="{9D84856A-DC72-4A96-8D7B-101B0799270C}" dt="2022-09-23T22:58:58.414" v="1191" actId="2696"/>
        <pc:sldMkLst>
          <pc:docMk/>
          <pc:sldMk cId="1984125108" sldId="528"/>
        </pc:sldMkLst>
      </pc:sldChg>
      <pc:sldChg chg="modSp mod modNotesTx">
        <pc:chgData name="Schmidt-Poolman, Martine@Energy" userId="3be5bbdf-b139-4f3b-b926-44ba16c2a536" providerId="ADAL" clId="{9D84856A-DC72-4A96-8D7B-101B0799270C}" dt="2022-09-27T20:49:17.492" v="1597" actId="115"/>
        <pc:sldMkLst>
          <pc:docMk/>
          <pc:sldMk cId="3750073533" sldId="530"/>
        </pc:sldMkLst>
        <pc:spChg chg="mod">
          <ac:chgData name="Schmidt-Poolman, Martine@Energy" userId="3be5bbdf-b139-4f3b-b926-44ba16c2a536" providerId="ADAL" clId="{9D84856A-DC72-4A96-8D7B-101B0799270C}" dt="2022-09-27T20:49:17.492" v="1597" actId="115"/>
          <ac:spMkLst>
            <pc:docMk/>
            <pc:sldMk cId="3750073533" sldId="530"/>
            <ac:spMk id="8" creationId="{225032D5-95B1-1548-AFAF-7FB1F52B9EA7}"/>
          </ac:spMkLst>
        </pc:spChg>
      </pc:sldChg>
      <pc:sldChg chg="modSp del mod">
        <pc:chgData name="Schmidt-Poolman, Martine@Energy" userId="3be5bbdf-b139-4f3b-b926-44ba16c2a536" providerId="ADAL" clId="{9D84856A-DC72-4A96-8D7B-101B0799270C}" dt="2022-09-23T21:14:59.209" v="937" actId="2696"/>
        <pc:sldMkLst>
          <pc:docMk/>
          <pc:sldMk cId="3671919286" sldId="531"/>
        </pc:sldMkLst>
        <pc:spChg chg="mod">
          <ac:chgData name="Schmidt-Poolman, Martine@Energy" userId="3be5bbdf-b139-4f3b-b926-44ba16c2a536" providerId="ADAL" clId="{9D84856A-DC72-4A96-8D7B-101B0799270C}" dt="2022-09-23T19:01:54.520" v="279" actId="13926"/>
          <ac:spMkLst>
            <pc:docMk/>
            <pc:sldMk cId="3671919286" sldId="531"/>
            <ac:spMk id="3" creationId="{00000000-0000-0000-0000-000000000000}"/>
          </ac:spMkLst>
        </pc:spChg>
      </pc:sldChg>
      <pc:sldChg chg="modSp add del mod">
        <pc:chgData name="Schmidt-Poolman, Martine@Energy" userId="3be5bbdf-b139-4f3b-b926-44ba16c2a536" providerId="ADAL" clId="{9D84856A-DC72-4A96-8D7B-101B0799270C}" dt="2022-10-03T19:27:37.288" v="4706" actId="47"/>
        <pc:sldMkLst>
          <pc:docMk/>
          <pc:sldMk cId="840873699" sldId="532"/>
        </pc:sldMkLst>
        <pc:spChg chg="mod">
          <ac:chgData name="Schmidt-Poolman, Martine@Energy" userId="3be5bbdf-b139-4f3b-b926-44ba16c2a536" providerId="ADAL" clId="{9D84856A-DC72-4A96-8D7B-101B0799270C}" dt="2022-09-27T19:52:38.606" v="1417" actId="27636"/>
          <ac:spMkLst>
            <pc:docMk/>
            <pc:sldMk cId="840873699" sldId="532"/>
            <ac:spMk id="3" creationId="{00000000-0000-0000-0000-000000000000}"/>
          </ac:spMkLst>
        </pc:spChg>
      </pc:sldChg>
      <pc:sldChg chg="del">
        <pc:chgData name="Schmidt-Poolman, Martine@Energy" userId="3be5bbdf-b139-4f3b-b926-44ba16c2a536" providerId="ADAL" clId="{9D84856A-DC72-4A96-8D7B-101B0799270C}" dt="2022-09-23T19:00:38.018" v="277" actId="47"/>
        <pc:sldMkLst>
          <pc:docMk/>
          <pc:sldMk cId="306313861" sldId="533"/>
        </pc:sldMkLst>
      </pc:sldChg>
      <pc:sldChg chg="modSp add del mod">
        <pc:chgData name="Schmidt-Poolman, Martine@Energy" userId="3be5bbdf-b139-4f3b-b926-44ba16c2a536" providerId="ADAL" clId="{9D84856A-DC72-4A96-8D7B-101B0799270C}" dt="2022-10-03T19:27:37.288" v="4706" actId="47"/>
        <pc:sldMkLst>
          <pc:docMk/>
          <pc:sldMk cId="2916554324" sldId="533"/>
        </pc:sldMkLst>
        <pc:spChg chg="mod">
          <ac:chgData name="Schmidt-Poolman, Martine@Energy" userId="3be5bbdf-b139-4f3b-b926-44ba16c2a536" providerId="ADAL" clId="{9D84856A-DC72-4A96-8D7B-101B0799270C}" dt="2022-09-27T19:52:31.545" v="1415" actId="27636"/>
          <ac:spMkLst>
            <pc:docMk/>
            <pc:sldMk cId="2916554324" sldId="533"/>
            <ac:spMk id="3" creationId="{00000000-0000-0000-0000-000000000000}"/>
          </ac:spMkLst>
        </pc:spChg>
      </pc:sldChg>
      <pc:sldChg chg="del">
        <pc:chgData name="Schmidt-Poolman, Martine@Energy" userId="3be5bbdf-b139-4f3b-b926-44ba16c2a536" providerId="ADAL" clId="{9D84856A-DC72-4A96-8D7B-101B0799270C}" dt="2022-09-23T18:59:47.008" v="271" actId="2696"/>
        <pc:sldMkLst>
          <pc:docMk/>
          <pc:sldMk cId="35206034" sldId="534"/>
        </pc:sldMkLst>
      </pc:sldChg>
      <pc:sldChg chg="modSp add del mod">
        <pc:chgData name="Schmidt-Poolman, Martine@Energy" userId="3be5bbdf-b139-4f3b-b926-44ba16c2a536" providerId="ADAL" clId="{9D84856A-DC72-4A96-8D7B-101B0799270C}" dt="2022-10-03T19:27:41.250" v="4707" actId="47"/>
        <pc:sldMkLst>
          <pc:docMk/>
          <pc:sldMk cId="3569855297" sldId="534"/>
        </pc:sldMkLst>
        <pc:spChg chg="mod">
          <ac:chgData name="Schmidt-Poolman, Martine@Energy" userId="3be5bbdf-b139-4f3b-b926-44ba16c2a536" providerId="ADAL" clId="{9D84856A-DC72-4A96-8D7B-101B0799270C}" dt="2022-09-28T18:48:00.662" v="1768" actId="20577"/>
          <ac:spMkLst>
            <pc:docMk/>
            <pc:sldMk cId="3569855297" sldId="534"/>
            <ac:spMk id="3" creationId="{00000000-0000-0000-0000-000000000000}"/>
          </ac:spMkLst>
        </pc:spChg>
      </pc:sldChg>
      <pc:sldChg chg="del">
        <pc:chgData name="Schmidt-Poolman, Martine@Energy" userId="3be5bbdf-b139-4f3b-b926-44ba16c2a536" providerId="ADAL" clId="{9D84856A-DC72-4A96-8D7B-101B0799270C}" dt="2022-09-23T18:59:41.479" v="270" actId="2696"/>
        <pc:sldMkLst>
          <pc:docMk/>
          <pc:sldMk cId="445868026" sldId="535"/>
        </pc:sldMkLst>
      </pc:sldChg>
      <pc:sldChg chg="modSp add mod">
        <pc:chgData name="Schmidt-Poolman, Martine@Energy" userId="3be5bbdf-b139-4f3b-b926-44ba16c2a536" providerId="ADAL" clId="{9D84856A-DC72-4A96-8D7B-101B0799270C}" dt="2022-10-03T19:27:50.624" v="4708" actId="108"/>
        <pc:sldMkLst>
          <pc:docMk/>
          <pc:sldMk cId="953068658" sldId="535"/>
        </pc:sldMkLst>
        <pc:spChg chg="mod">
          <ac:chgData name="Schmidt-Poolman, Martine@Energy" userId="3be5bbdf-b139-4f3b-b926-44ba16c2a536" providerId="ADAL" clId="{9D84856A-DC72-4A96-8D7B-101B0799270C}" dt="2022-10-03T19:27:50.624" v="4708" actId="108"/>
          <ac:spMkLst>
            <pc:docMk/>
            <pc:sldMk cId="953068658" sldId="535"/>
            <ac:spMk id="3" creationId="{00000000-0000-0000-0000-000000000000}"/>
          </ac:spMkLst>
        </pc:spChg>
      </pc:sldChg>
      <pc:sldChg chg="modSp mod delCm modCm">
        <pc:chgData name="Schmidt-Poolman, Martine@Energy" userId="3be5bbdf-b139-4f3b-b926-44ba16c2a536" providerId="ADAL" clId="{9D84856A-DC72-4A96-8D7B-101B0799270C}" dt="2022-09-28T22:21:49.682" v="2589" actId="255"/>
        <pc:sldMkLst>
          <pc:docMk/>
          <pc:sldMk cId="2684263510" sldId="536"/>
        </pc:sldMkLst>
        <pc:spChg chg="mod">
          <ac:chgData name="Schmidt-Poolman, Martine@Energy" userId="3be5bbdf-b139-4f3b-b926-44ba16c2a536" providerId="ADAL" clId="{9D84856A-DC72-4A96-8D7B-101B0799270C}" dt="2022-09-28T22:21:49.682" v="2589" actId="255"/>
          <ac:spMkLst>
            <pc:docMk/>
            <pc:sldMk cId="2684263510" sldId="536"/>
            <ac:spMk id="3" creationId="{00000000-0000-0000-0000-000000000000}"/>
          </ac:spMkLst>
        </pc:spChg>
      </pc:sldChg>
      <pc:sldChg chg="modSp add del mod">
        <pc:chgData name="Schmidt-Poolman, Martine@Energy" userId="3be5bbdf-b139-4f3b-b926-44ba16c2a536" providerId="ADAL" clId="{9D84856A-DC72-4A96-8D7B-101B0799270C}" dt="2022-09-27T20:04:21.742" v="1460" actId="47"/>
        <pc:sldMkLst>
          <pc:docMk/>
          <pc:sldMk cId="3660160282" sldId="536"/>
        </pc:sldMkLst>
        <pc:spChg chg="mod">
          <ac:chgData name="Schmidt-Poolman, Martine@Energy" userId="3be5bbdf-b139-4f3b-b926-44ba16c2a536" providerId="ADAL" clId="{9D84856A-DC72-4A96-8D7B-101B0799270C}" dt="2022-09-27T19:45:14.676" v="1301" actId="20577"/>
          <ac:spMkLst>
            <pc:docMk/>
            <pc:sldMk cId="3660160282" sldId="536"/>
            <ac:spMk id="3" creationId="{00000000-0000-0000-0000-000000000000}"/>
          </ac:spMkLst>
        </pc:spChg>
      </pc:sldChg>
      <pc:sldChg chg="addSp delSp modSp add mod delCm modCm">
        <pc:chgData name="Schmidt-Poolman, Martine@Energy" userId="3be5bbdf-b139-4f3b-b926-44ba16c2a536" providerId="ADAL" clId="{9D84856A-DC72-4A96-8D7B-101B0799270C}" dt="2022-10-03T19:25:37.555" v="4702" actId="13244"/>
        <pc:sldMkLst>
          <pc:docMk/>
          <pc:sldMk cId="3034333971" sldId="537"/>
        </pc:sldMkLst>
        <pc:spChg chg="mod">
          <ac:chgData name="Schmidt-Poolman, Martine@Energy" userId="3be5bbdf-b139-4f3b-b926-44ba16c2a536" providerId="ADAL" clId="{9D84856A-DC72-4A96-8D7B-101B0799270C}" dt="2022-10-03T19:25:35.064" v="4701" actId="13244"/>
          <ac:spMkLst>
            <pc:docMk/>
            <pc:sldMk cId="3034333971" sldId="537"/>
            <ac:spMk id="4" creationId="{00000000-0000-0000-0000-000000000000}"/>
          </ac:spMkLst>
        </pc:spChg>
        <pc:spChg chg="add mod">
          <ac:chgData name="Schmidt-Poolman, Martine@Energy" userId="3be5bbdf-b139-4f3b-b926-44ba16c2a536" providerId="ADAL" clId="{9D84856A-DC72-4A96-8D7B-101B0799270C}" dt="2022-09-28T19:04:54.550" v="2057" actId="164"/>
          <ac:spMkLst>
            <pc:docMk/>
            <pc:sldMk cId="3034333971" sldId="537"/>
            <ac:spMk id="6" creationId="{A88720CA-9277-3242-5A4E-7DF3C641EAE9}"/>
          </ac:spMkLst>
        </pc:spChg>
        <pc:spChg chg="del mod">
          <ac:chgData name="Schmidt-Poolman, Martine@Energy" userId="3be5bbdf-b139-4f3b-b926-44ba16c2a536" providerId="ADAL" clId="{9D84856A-DC72-4A96-8D7B-101B0799270C}" dt="2022-09-28T21:40:23.346" v="2109" actId="478"/>
          <ac:spMkLst>
            <pc:docMk/>
            <pc:sldMk cId="3034333971" sldId="537"/>
            <ac:spMk id="7" creationId="{23046C61-B3C0-A1DE-08EB-89153B02D5E2}"/>
          </ac:spMkLst>
        </pc:spChg>
        <pc:spChg chg="add del mod">
          <ac:chgData name="Schmidt-Poolman, Martine@Energy" userId="3be5bbdf-b139-4f3b-b926-44ba16c2a536" providerId="ADAL" clId="{9D84856A-DC72-4A96-8D7B-101B0799270C}" dt="2022-09-28T21:40:29.118" v="2111" actId="478"/>
          <ac:spMkLst>
            <pc:docMk/>
            <pc:sldMk cId="3034333971" sldId="537"/>
            <ac:spMk id="13" creationId="{2BE2474A-C657-C2EC-A554-6F5C13AC45AD}"/>
          </ac:spMkLst>
        </pc:spChg>
        <pc:spChg chg="add mod">
          <ac:chgData name="Schmidt-Poolman, Martine@Energy" userId="3be5bbdf-b139-4f3b-b926-44ba16c2a536" providerId="ADAL" clId="{9D84856A-DC72-4A96-8D7B-101B0799270C}" dt="2022-10-03T19:25:37.555" v="4702" actId="13244"/>
          <ac:spMkLst>
            <pc:docMk/>
            <pc:sldMk cId="3034333971" sldId="537"/>
            <ac:spMk id="14" creationId="{75AAADA6-3765-9EA5-4587-6FAF7122157E}"/>
          </ac:spMkLst>
        </pc:spChg>
        <pc:spChg chg="add del mod">
          <ac:chgData name="Schmidt-Poolman, Martine@Energy" userId="3be5bbdf-b139-4f3b-b926-44ba16c2a536" providerId="ADAL" clId="{9D84856A-DC72-4A96-8D7B-101B0799270C}" dt="2022-09-28T22:09:01.163" v="2537" actId="478"/>
          <ac:spMkLst>
            <pc:docMk/>
            <pc:sldMk cId="3034333971" sldId="537"/>
            <ac:spMk id="15" creationId="{23BEF538-5C4C-C9A3-39C9-CB806918DB86}"/>
          </ac:spMkLst>
        </pc:spChg>
        <pc:spChg chg="add del mod">
          <ac:chgData name="Schmidt-Poolman, Martine@Energy" userId="3be5bbdf-b139-4f3b-b926-44ba16c2a536" providerId="ADAL" clId="{9D84856A-DC72-4A96-8D7B-101B0799270C}" dt="2022-09-28T22:09:03.324" v="2538" actId="478"/>
          <ac:spMkLst>
            <pc:docMk/>
            <pc:sldMk cId="3034333971" sldId="537"/>
            <ac:spMk id="17" creationId="{6993D431-0517-C3D2-BC6F-89A81E147987}"/>
          </ac:spMkLst>
        </pc:spChg>
        <pc:grpChg chg="del">
          <ac:chgData name="Schmidt-Poolman, Martine@Energy" userId="3be5bbdf-b139-4f3b-b926-44ba16c2a536" providerId="ADAL" clId="{9D84856A-DC72-4A96-8D7B-101B0799270C}" dt="2022-09-28T18:21:19.724" v="1656" actId="478"/>
          <ac:grpSpMkLst>
            <pc:docMk/>
            <pc:sldMk cId="3034333971" sldId="537"/>
            <ac:grpSpMk id="8" creationId="{86F45FE0-8F0C-787F-1C3A-1F1F3079515E}"/>
          </ac:grpSpMkLst>
        </pc:grpChg>
        <pc:grpChg chg="add mod">
          <ac:chgData name="Schmidt-Poolman, Martine@Energy" userId="3be5bbdf-b139-4f3b-b926-44ba16c2a536" providerId="ADAL" clId="{9D84856A-DC72-4A96-8D7B-101B0799270C}" dt="2022-10-03T19:17:09.276" v="3255" actId="962"/>
          <ac:grpSpMkLst>
            <pc:docMk/>
            <pc:sldMk cId="3034333971" sldId="537"/>
            <ac:grpSpMk id="11" creationId="{E2BBC0EB-4FC3-EC4B-8E28-FF112C0301B7}"/>
          </ac:grpSpMkLst>
        </pc:grpChg>
        <pc:picChg chg="add mod">
          <ac:chgData name="Schmidt-Poolman, Martine@Energy" userId="3be5bbdf-b139-4f3b-b926-44ba16c2a536" providerId="ADAL" clId="{9D84856A-DC72-4A96-8D7B-101B0799270C}" dt="2022-09-28T19:04:54.550" v="2057" actId="164"/>
          <ac:picMkLst>
            <pc:docMk/>
            <pc:sldMk cId="3034333971" sldId="537"/>
            <ac:picMk id="5" creationId="{DBFFFA58-4703-A262-437C-629DF8AC3FD6}"/>
          </ac:picMkLst>
        </pc:picChg>
      </pc:sldChg>
      <pc:sldChg chg="addSp delSp modSp new del mod">
        <pc:chgData name="Schmidt-Poolman, Martine@Energy" userId="3be5bbdf-b139-4f3b-b926-44ba16c2a536" providerId="ADAL" clId="{9D84856A-DC72-4A96-8D7B-101B0799270C}" dt="2022-10-03T19:22:56.999" v="4689" actId="2696"/>
        <pc:sldMkLst>
          <pc:docMk/>
          <pc:sldMk cId="2888756890" sldId="538"/>
        </pc:sldMkLst>
        <pc:picChg chg="add del mod">
          <ac:chgData name="Schmidt-Poolman, Martine@Energy" userId="3be5bbdf-b139-4f3b-b926-44ba16c2a536" providerId="ADAL" clId="{9D84856A-DC72-4A96-8D7B-101B0799270C}" dt="2022-10-03T19:20:57.184" v="4479" actId="478"/>
          <ac:picMkLst>
            <pc:docMk/>
            <pc:sldMk cId="2888756890" sldId="538"/>
            <ac:picMk id="2" creationId="{C6234BE6-395B-BE3F-4925-DD5E7E293CF1}"/>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898102" y="0"/>
            <a:ext cx="2982119" cy="464820"/>
          </a:xfrm>
          <a:prstGeom prst="rect">
            <a:avLst/>
          </a:prstGeom>
        </p:spPr>
        <p:txBody>
          <a:bodyPr vert="horz" lIns="93177" tIns="46589" rIns="93177" bIns="46589" rtlCol="0"/>
          <a:lstStyle>
            <a:lvl1pPr algn="r">
              <a:defRPr sz="1200"/>
            </a:lvl1pPr>
          </a:lstStyle>
          <a:p>
            <a:fld id="{4315ADD9-6CDA-429A-9659-720B110C731D}" type="datetimeFigureOut">
              <a:rPr lang="en-US" smtClean="0"/>
              <a:t>10/3/2022</a:t>
            </a:fld>
            <a:endParaRPr lang="en-US"/>
          </a:p>
        </p:txBody>
      </p:sp>
      <p:sp>
        <p:nvSpPr>
          <p:cNvPr id="4" name="Footer Placeholder 3"/>
          <p:cNvSpPr>
            <a:spLocks noGrp="1"/>
          </p:cNvSpPr>
          <p:nvPr>
            <p:ph type="ftr" sz="quarter" idx="2"/>
          </p:nvPr>
        </p:nvSpPr>
        <p:spPr>
          <a:xfrm>
            <a:off x="0" y="8829967"/>
            <a:ext cx="2982119"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898102" y="8829967"/>
            <a:ext cx="2982119" cy="464820"/>
          </a:xfrm>
          <a:prstGeom prst="rect">
            <a:avLst/>
          </a:prstGeom>
        </p:spPr>
        <p:txBody>
          <a:bodyPr vert="horz" lIns="93177" tIns="46589" rIns="93177" bIns="46589" rtlCol="0" anchor="b"/>
          <a:lstStyle>
            <a:lvl1pPr algn="r">
              <a:defRPr sz="1200"/>
            </a:lvl1pPr>
          </a:lstStyle>
          <a:p>
            <a:fld id="{0A1EAC1E-2E04-41FD-AF3C-F735CCD2F4B1}" type="slidenum">
              <a:rPr lang="en-US" smtClean="0"/>
              <a:t>‹#›</a:t>
            </a:fld>
            <a:endParaRPr lang="en-US"/>
          </a:p>
        </p:txBody>
      </p:sp>
    </p:spTree>
    <p:extLst>
      <p:ext uri="{BB962C8B-B14F-4D97-AF65-F5344CB8AC3E}">
        <p14:creationId xmlns:p14="http://schemas.microsoft.com/office/powerpoint/2010/main" val="8827298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898102" y="0"/>
            <a:ext cx="2982119" cy="464820"/>
          </a:xfrm>
          <a:prstGeom prst="rect">
            <a:avLst/>
          </a:prstGeom>
        </p:spPr>
        <p:txBody>
          <a:bodyPr vert="horz" lIns="93177" tIns="46589" rIns="93177" bIns="46589" rtlCol="0"/>
          <a:lstStyle>
            <a:lvl1pPr algn="r">
              <a:defRPr sz="1200"/>
            </a:lvl1pPr>
          </a:lstStyle>
          <a:p>
            <a:fld id="{5A8E7FC1-C667-4356-9B84-F5E0C1D4B6BE}" type="datetimeFigureOut">
              <a:rPr lang="en-US" smtClean="0"/>
              <a:t>10/3/2022</a:t>
            </a:fld>
            <a:endParaRPr lang="en-US"/>
          </a:p>
        </p:txBody>
      </p:sp>
      <p:sp>
        <p:nvSpPr>
          <p:cNvPr id="4" name="Slide Image Placeholder 3"/>
          <p:cNvSpPr>
            <a:spLocks noGrp="1" noRot="1" noChangeAspect="1"/>
          </p:cNvSpPr>
          <p:nvPr>
            <p:ph type="sldImg" idx="2"/>
          </p:nvPr>
        </p:nvSpPr>
        <p:spPr>
          <a:xfrm>
            <a:off x="342900" y="696913"/>
            <a:ext cx="6196013"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688182" y="4415790"/>
            <a:ext cx="550545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2982119"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898102" y="8829967"/>
            <a:ext cx="2982119" cy="464820"/>
          </a:xfrm>
          <a:prstGeom prst="rect">
            <a:avLst/>
          </a:prstGeom>
        </p:spPr>
        <p:txBody>
          <a:bodyPr vert="horz" lIns="93177" tIns="46589" rIns="93177" bIns="46589" rtlCol="0" anchor="b"/>
          <a:lstStyle>
            <a:lvl1pPr algn="r">
              <a:defRPr sz="1200"/>
            </a:lvl1pPr>
          </a:lstStyle>
          <a:p>
            <a:fld id="{F5D4CD6F-1255-46E6-BF72-5A35B2A81E88}" type="slidenum">
              <a:rPr lang="en-US" smtClean="0"/>
              <a:t>‹#›</a:t>
            </a:fld>
            <a:endParaRPr lang="en-US"/>
          </a:p>
        </p:txBody>
      </p:sp>
    </p:spTree>
    <p:extLst>
      <p:ext uri="{BB962C8B-B14F-4D97-AF65-F5344CB8AC3E}">
        <p14:creationId xmlns:p14="http://schemas.microsoft.com/office/powerpoint/2010/main" val="9970559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b="0" i="1"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5D4CD6F-1255-46E6-BF72-5A35B2A81E88}" type="slidenum">
              <a:rPr lang="en-US" smtClean="0"/>
              <a:t>1</a:t>
            </a:fld>
            <a:endParaRPr lang="en-US"/>
          </a:p>
        </p:txBody>
      </p:sp>
    </p:spTree>
    <p:extLst>
      <p:ext uri="{BB962C8B-B14F-4D97-AF65-F5344CB8AC3E}">
        <p14:creationId xmlns:p14="http://schemas.microsoft.com/office/powerpoint/2010/main" val="1997384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667625" y="2006600"/>
            <a:ext cx="17697450" cy="9955213"/>
          </a:xfrm>
        </p:spPr>
      </p:sp>
      <p:sp>
        <p:nvSpPr>
          <p:cNvPr id="3" name="Notes Placeholder 2"/>
          <p:cNvSpPr>
            <a:spLocks noGrp="1"/>
          </p:cNvSpPr>
          <p:nvPr>
            <p:ph type="body" idx="1"/>
          </p:nvPr>
        </p:nvSpPr>
        <p:spPr/>
        <p:txBody>
          <a:bodyPr/>
          <a:lstStyle/>
          <a:p>
            <a:endParaRPr lang="en-US" sz="1200" kern="120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5"/>
          </p:nvPr>
        </p:nvSpPr>
        <p:spPr/>
        <p:txBody>
          <a:bodyPr/>
          <a:lstStyle/>
          <a:p>
            <a:fld id="{0B67BDF7-E776-6644-B0FD-0131F7606DCF}" type="slidenum">
              <a:rPr lang="en-US" smtClean="0"/>
              <a:t>2</a:t>
            </a:fld>
            <a:endParaRPr lang="en-US"/>
          </a:p>
        </p:txBody>
      </p:sp>
    </p:spTree>
    <p:extLst>
      <p:ext uri="{BB962C8B-B14F-4D97-AF65-F5344CB8AC3E}">
        <p14:creationId xmlns:p14="http://schemas.microsoft.com/office/powerpoint/2010/main" val="29018708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3</a:t>
            </a:fld>
            <a:endParaRPr lang="en-US"/>
          </a:p>
        </p:txBody>
      </p:sp>
    </p:spTree>
    <p:extLst>
      <p:ext uri="{BB962C8B-B14F-4D97-AF65-F5344CB8AC3E}">
        <p14:creationId xmlns:p14="http://schemas.microsoft.com/office/powerpoint/2010/main" val="26896723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1" baseline="0"/>
          </a:p>
        </p:txBody>
      </p:sp>
      <p:sp>
        <p:nvSpPr>
          <p:cNvPr id="4" name="Slide Number Placeholder 3"/>
          <p:cNvSpPr>
            <a:spLocks noGrp="1"/>
          </p:cNvSpPr>
          <p:nvPr>
            <p:ph type="sldNum" sz="quarter" idx="10"/>
          </p:nvPr>
        </p:nvSpPr>
        <p:spPr/>
        <p:txBody>
          <a:bodyPr/>
          <a:lstStyle/>
          <a:p>
            <a:fld id="{F5D4CD6F-1255-46E6-BF72-5A35B2A81E88}" type="slidenum">
              <a:rPr lang="en-US" smtClean="0"/>
              <a:t>4</a:t>
            </a:fld>
            <a:endParaRPr lang="en-US"/>
          </a:p>
        </p:txBody>
      </p:sp>
    </p:spTree>
    <p:extLst>
      <p:ext uri="{BB962C8B-B14F-4D97-AF65-F5344CB8AC3E}">
        <p14:creationId xmlns:p14="http://schemas.microsoft.com/office/powerpoint/2010/main" val="18350024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a:p>
        </p:txBody>
      </p:sp>
      <p:sp>
        <p:nvSpPr>
          <p:cNvPr id="4" name="Slide Number Placeholder 3"/>
          <p:cNvSpPr>
            <a:spLocks noGrp="1"/>
          </p:cNvSpPr>
          <p:nvPr>
            <p:ph type="sldNum" sz="quarter" idx="10"/>
          </p:nvPr>
        </p:nvSpPr>
        <p:spPr/>
        <p:txBody>
          <a:bodyPr/>
          <a:lstStyle/>
          <a:p>
            <a:fld id="{F5D4CD6F-1255-46E6-BF72-5A35B2A81E88}" type="slidenum">
              <a:rPr lang="en-US" smtClean="0"/>
              <a:t>5</a:t>
            </a:fld>
            <a:endParaRPr lang="en-US"/>
          </a:p>
        </p:txBody>
      </p:sp>
    </p:spTree>
    <p:extLst>
      <p:ext uri="{BB962C8B-B14F-4D97-AF65-F5344CB8AC3E}">
        <p14:creationId xmlns:p14="http://schemas.microsoft.com/office/powerpoint/2010/main" val="41506520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6</a:t>
            </a:fld>
            <a:endParaRPr lang="en-US"/>
          </a:p>
        </p:txBody>
      </p:sp>
    </p:spTree>
    <p:extLst>
      <p:ext uri="{BB962C8B-B14F-4D97-AF65-F5344CB8AC3E}">
        <p14:creationId xmlns:p14="http://schemas.microsoft.com/office/powerpoint/2010/main" val="4211575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7</a:t>
            </a:fld>
            <a:endParaRPr lang="en-US"/>
          </a:p>
        </p:txBody>
      </p:sp>
    </p:spTree>
    <p:extLst>
      <p:ext uri="{BB962C8B-B14F-4D97-AF65-F5344CB8AC3E}">
        <p14:creationId xmlns:p14="http://schemas.microsoft.com/office/powerpoint/2010/main" val="18016381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buFont typeface="Arial" panose="020B0604020202020204" pitchFamily="34" charset="0"/>
              <a:buNone/>
            </a:pPr>
            <a:r>
              <a:rPr lang="en-US" dirty="0"/>
              <a:t>First picture: Folsom – dry in Jan 2014. Source: DWR</a:t>
            </a:r>
          </a:p>
          <a:p>
            <a:pPr marL="457200" lvl="1" indent="0">
              <a:buFont typeface="Arial" panose="020B0604020202020204" pitchFamily="34" charset="0"/>
              <a:buNone/>
            </a:pPr>
            <a:endParaRPr lang="en-US" dirty="0"/>
          </a:p>
          <a:p>
            <a:pPr marL="457200" lvl="1" indent="0">
              <a:buFont typeface="Arial" panose="020B0604020202020204" pitchFamily="34" charset="0"/>
              <a:buNone/>
            </a:pPr>
            <a:r>
              <a:rPr lang="en-US" dirty="0"/>
              <a:t>Second picture: </a:t>
            </a:r>
          </a:p>
          <a:p>
            <a:pPr marL="457200" lvl="1" indent="0">
              <a:buFont typeface="Arial" panose="020B0604020202020204" pitchFamily="34" charset="0"/>
              <a:buNone/>
            </a:pPr>
            <a:r>
              <a:rPr lang="en-US" dirty="0"/>
              <a:t>French Meadows Reservoir (part of the Middle Fork American River watershed). Managed by Placer County Agency.</a:t>
            </a:r>
          </a:p>
          <a:p>
            <a:pPr marL="457200" lvl="1" indent="0">
              <a:buFont typeface="Arial" panose="020B0604020202020204" pitchFamily="34" charset="0"/>
              <a:buNone/>
            </a:pPr>
            <a:r>
              <a:rPr lang="en-US" dirty="0"/>
              <a:t>2017 – wet winter after the drought brought reservoirs brimming at levels not seen in decades.</a:t>
            </a:r>
          </a:p>
          <a:p>
            <a:pPr marL="457200" lvl="1" indent="0">
              <a:buFont typeface="Arial" panose="020B0604020202020204" pitchFamily="34" charset="0"/>
              <a:buNone/>
            </a:pPr>
            <a:r>
              <a:rPr lang="en-US" dirty="0"/>
              <a:t>source- The Chronicle (https://www.sfchronicle.com/business/article/Winter-rains-boost-hydropower-reduce-greenhouse-11013172.php)</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9117B0B1-BEA2-8948-A557-11B4BDB90777}" type="slidenum">
              <a:rPr lang="en-US" smtClean="0"/>
              <a:t>8</a:t>
            </a:fld>
            <a:endParaRPr lang="en-US"/>
          </a:p>
        </p:txBody>
      </p:sp>
    </p:spTree>
    <p:extLst>
      <p:ext uri="{BB962C8B-B14F-4D97-AF65-F5344CB8AC3E}">
        <p14:creationId xmlns:p14="http://schemas.microsoft.com/office/powerpoint/2010/main" val="32023515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9</a:t>
            </a:fld>
            <a:endParaRPr lang="en-US"/>
          </a:p>
        </p:txBody>
      </p:sp>
    </p:spTree>
    <p:extLst>
      <p:ext uri="{BB962C8B-B14F-4D97-AF65-F5344CB8AC3E}">
        <p14:creationId xmlns:p14="http://schemas.microsoft.com/office/powerpoint/2010/main" val="21904776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10</a:t>
            </a:fld>
            <a:endParaRPr lang="en-US"/>
          </a:p>
        </p:txBody>
      </p:sp>
    </p:spTree>
    <p:extLst>
      <p:ext uri="{BB962C8B-B14F-4D97-AF65-F5344CB8AC3E}">
        <p14:creationId xmlns:p14="http://schemas.microsoft.com/office/powerpoint/2010/main" val="16546918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667625" y="1990725"/>
            <a:ext cx="17697450" cy="9955213"/>
          </a:xfrm>
        </p:spPr>
      </p:sp>
      <p:sp>
        <p:nvSpPr>
          <p:cNvPr id="3" name="Notes Placeholder 2"/>
          <p:cNvSpPr>
            <a:spLocks noGrp="1"/>
          </p:cNvSpPr>
          <p:nvPr>
            <p:ph type="body" idx="1"/>
          </p:nvPr>
        </p:nvSpPr>
        <p:spPr/>
        <p:txBody>
          <a:bodyPr/>
          <a:lstStyle/>
          <a:p>
            <a:pPr>
              <a:defRPr/>
            </a:pPr>
            <a:r>
              <a:rPr lang="en-US">
                <a:solidFill>
                  <a:srgbClr val="000000"/>
                </a:solidFill>
                <a:cs typeface="Calibri"/>
              </a:rPr>
              <a:t>There are three ways to provide feedback to the discussion questions:</a:t>
            </a:r>
            <a:endParaRPr lang="en-US" sz="1200">
              <a:solidFill>
                <a:srgbClr val="000000"/>
              </a:solidFill>
              <a:cs typeface="Calibri"/>
            </a:endParaRPr>
          </a:p>
          <a:p>
            <a:r>
              <a:rPr lang="en-US">
                <a:cs typeface="Calibri"/>
              </a:rPr>
              <a:t>1. Use the raise hand function. If you’re on the phone it is *9 to raise your hand and *6 to unmute. Please introduce yourself by stating your name and affiliation</a:t>
            </a:r>
          </a:p>
          <a:p>
            <a:r>
              <a:rPr lang="en-US">
                <a:cs typeface="Calibri"/>
              </a:rPr>
              <a:t>2. You can also submit your comments in the Q&amp;A function on Zoom. Please do not use the chat function for this. Please explicitly note which discussion question you are commenting on to help us correlate the comments to the appropriate discussion question. Also please include your name and affiliation. </a:t>
            </a:r>
          </a:p>
          <a:p>
            <a:r>
              <a:rPr lang="en-US">
                <a:cs typeface="Calibri"/>
              </a:rPr>
              <a:t>3. You can also submit your comments in written form to the docket. Directions are located on this slide and in the notice for the workshop. Please submit by October 14 5pm</a:t>
            </a:r>
          </a:p>
          <a:p>
            <a:endParaRPr lang="en-US">
              <a:cs typeface="Calibri"/>
            </a:endParaRPr>
          </a:p>
          <a:p>
            <a:r>
              <a:rPr lang="en-US">
                <a:cs typeface="Calibri"/>
              </a:rPr>
              <a:t>And please note that </a:t>
            </a:r>
            <a:r>
              <a:rPr lang="en-US"/>
              <a:t>all input from today’s workshop plus any written comments submitted to the docket will inform the final development of this funding opportunity. </a:t>
            </a:r>
            <a:endParaRPr lang="en-US">
              <a:cs typeface="Calibri"/>
            </a:endParaRPr>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0B67BDF7-E776-6644-B0FD-0131F7606DCF}" type="slidenum">
              <a:rPr lang="en-US" smtClean="0"/>
              <a:t>11</a:t>
            </a:fld>
            <a:endParaRPr lang="en-US"/>
          </a:p>
        </p:txBody>
      </p:sp>
    </p:spTree>
    <p:extLst>
      <p:ext uri="{BB962C8B-B14F-4D97-AF65-F5344CB8AC3E}">
        <p14:creationId xmlns:p14="http://schemas.microsoft.com/office/powerpoint/2010/main" val="35504440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5D4CD6F-1255-46E6-BF72-5A35B2A81E88}" type="slidenum">
              <a:rPr lang="en-US" smtClean="0"/>
              <a:t>12</a:t>
            </a:fld>
            <a:endParaRPr lang="en-US"/>
          </a:p>
        </p:txBody>
      </p:sp>
    </p:spTree>
    <p:extLst>
      <p:ext uri="{BB962C8B-B14F-4D97-AF65-F5344CB8AC3E}">
        <p14:creationId xmlns:p14="http://schemas.microsoft.com/office/powerpoint/2010/main" val="9747357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13</a:t>
            </a:fld>
            <a:endParaRPr lang="en-US"/>
          </a:p>
        </p:txBody>
      </p:sp>
    </p:spTree>
    <p:extLst>
      <p:ext uri="{BB962C8B-B14F-4D97-AF65-F5344CB8AC3E}">
        <p14:creationId xmlns:p14="http://schemas.microsoft.com/office/powerpoint/2010/main" val="83103619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l="60000" r="-60000"/>
          </a:stretch>
        </a:blipFill>
        <a:effectLst/>
      </p:bgPr>
    </p:bg>
    <p:spTree>
      <p:nvGrpSpPr>
        <p:cNvPr id="1" name=""/>
        <p:cNvGrpSpPr/>
        <p:nvPr/>
      </p:nvGrpSpPr>
      <p:grpSpPr>
        <a:xfrm>
          <a:off x="0" y="0"/>
          <a:ext cx="0" cy="0"/>
          <a:chOff x="0" y="0"/>
          <a:chExt cx="0" cy="0"/>
        </a:xfrm>
      </p:grpSpPr>
      <p:sp>
        <p:nvSpPr>
          <p:cNvPr id="25" name="Rectangle 1"/>
          <p:cNvSpPr/>
          <p:nvPr/>
        </p:nvSpPr>
        <p:spPr>
          <a:xfrm>
            <a:off x="3886200" y="0"/>
            <a:ext cx="360045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363855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3638550 w 723900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9525 w 3600450"/>
              <a:gd name="connsiteY3" fmla="*/ 5133975 h 5143500"/>
              <a:gd name="connsiteX4" fmla="*/ 0 w 360045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0 w 3600450"/>
              <a:gd name="connsiteY3" fmla="*/ 5133975 h 5143500"/>
              <a:gd name="connsiteX4" fmla="*/ 0 w 360045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50" h="5143500">
                <a:moveTo>
                  <a:pt x="0" y="0"/>
                </a:moveTo>
                <a:lnTo>
                  <a:pt x="3600450" y="0"/>
                </a:lnTo>
                <a:lnTo>
                  <a:pt x="2276475" y="5143500"/>
                </a:lnTo>
                <a:lnTo>
                  <a:pt x="0" y="5133975"/>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
          <p:cNvSpPr/>
          <p:nvPr/>
        </p:nvSpPr>
        <p:spPr>
          <a:xfrm>
            <a:off x="0" y="0"/>
            <a:ext cx="7239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9000" h="5143500">
                <a:moveTo>
                  <a:pt x="0" y="0"/>
                </a:moveTo>
                <a:lnTo>
                  <a:pt x="7239000" y="0"/>
                </a:lnTo>
                <a:lnTo>
                  <a:pt x="5915025" y="5143500"/>
                </a:lnTo>
                <a:lnTo>
                  <a:pt x="0" y="514350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800" y="438150"/>
            <a:ext cx="1383791" cy="1219200"/>
          </a:xfrm>
          <a:prstGeom prst="rect">
            <a:avLst/>
          </a:prstGeom>
        </p:spPr>
      </p:pic>
      <p:sp>
        <p:nvSpPr>
          <p:cNvPr id="28" name="TextBox 27"/>
          <p:cNvSpPr txBox="1"/>
          <p:nvPr/>
        </p:nvSpPr>
        <p:spPr>
          <a:xfrm>
            <a:off x="1688591" y="462081"/>
            <a:ext cx="5029200" cy="1107996"/>
          </a:xfrm>
          <a:prstGeom prst="rect">
            <a:avLst/>
          </a:prstGeom>
          <a:noFill/>
        </p:spPr>
        <p:txBody>
          <a:bodyPr wrap="square" rtlCol="0">
            <a:spAutoFit/>
          </a:bodyPr>
          <a:lstStyle/>
          <a:p>
            <a:r>
              <a:rPr lang="en-US" sz="2200">
                <a:solidFill>
                  <a:schemeClr val="bg1"/>
                </a:solidFill>
                <a:latin typeface="Century Gothic" panose="020B0502020202020204" pitchFamily="34" charset="0"/>
              </a:rPr>
              <a:t>California</a:t>
            </a:r>
          </a:p>
          <a:p>
            <a:r>
              <a:rPr lang="en-US" sz="2200">
                <a:solidFill>
                  <a:schemeClr val="bg1"/>
                </a:solidFill>
                <a:latin typeface="Century Gothic" panose="020B0502020202020204" pitchFamily="34" charset="0"/>
              </a:rPr>
              <a:t>Energy Commission</a:t>
            </a:r>
          </a:p>
          <a:p>
            <a:r>
              <a:rPr lang="en-US" sz="2200">
                <a:solidFill>
                  <a:schemeClr val="bg1"/>
                </a:solidFill>
                <a:latin typeface="Century Gothic" panose="020B0502020202020204" pitchFamily="34" charset="0"/>
              </a:rPr>
              <a:t>Research &amp; Development</a:t>
            </a:r>
          </a:p>
        </p:txBody>
      </p:sp>
      <p:sp>
        <p:nvSpPr>
          <p:cNvPr id="29" name="TextBox 28"/>
          <p:cNvSpPr txBox="1"/>
          <p:nvPr/>
        </p:nvSpPr>
        <p:spPr>
          <a:xfrm>
            <a:off x="304800" y="2038350"/>
            <a:ext cx="5867400" cy="646331"/>
          </a:xfrm>
          <a:prstGeom prst="rect">
            <a:avLst/>
          </a:prstGeom>
          <a:noFill/>
        </p:spPr>
        <p:txBody>
          <a:bodyPr wrap="square" rtlCol="0">
            <a:spAutoFit/>
          </a:bodyPr>
          <a:lstStyle/>
          <a:p>
            <a:r>
              <a:rPr lang="en-US" sz="3600">
                <a:solidFill>
                  <a:schemeClr val="bg1"/>
                </a:solidFill>
                <a:latin typeface="Segoe UI Semibold" panose="020B0702040204020203" pitchFamily="34" charset="0"/>
              </a:rPr>
              <a:t>TITLE OF PRESENTATION</a:t>
            </a:r>
          </a:p>
        </p:txBody>
      </p:sp>
      <p:sp>
        <p:nvSpPr>
          <p:cNvPr id="30" name="TextBox 29"/>
          <p:cNvSpPr txBox="1"/>
          <p:nvPr/>
        </p:nvSpPr>
        <p:spPr>
          <a:xfrm>
            <a:off x="330437" y="2643143"/>
            <a:ext cx="4343400" cy="400110"/>
          </a:xfrm>
          <a:prstGeom prst="rect">
            <a:avLst/>
          </a:prstGeom>
          <a:noFill/>
        </p:spPr>
        <p:txBody>
          <a:bodyPr wrap="square" rtlCol="0">
            <a:spAutoFit/>
          </a:bodyPr>
          <a:lstStyle/>
          <a:p>
            <a:r>
              <a:rPr lang="en-US" sz="2000">
                <a:solidFill>
                  <a:schemeClr val="accent5"/>
                </a:solidFill>
                <a:latin typeface="Segoe UI" panose="020B0502040204020203" pitchFamily="34" charset="0"/>
                <a:ea typeface="Segoe UI" panose="020B0502040204020203" pitchFamily="34" charset="0"/>
                <a:cs typeface="Segoe UI" panose="020B0502040204020203" pitchFamily="34" charset="0"/>
              </a:rPr>
              <a:t>Name of Presenter</a:t>
            </a:r>
          </a:p>
        </p:txBody>
      </p:sp>
      <p:sp>
        <p:nvSpPr>
          <p:cNvPr id="31" name="TextBox 30"/>
          <p:cNvSpPr txBox="1"/>
          <p:nvPr/>
        </p:nvSpPr>
        <p:spPr>
          <a:xfrm>
            <a:off x="329184" y="2952750"/>
            <a:ext cx="5157216" cy="400110"/>
          </a:xfrm>
          <a:prstGeom prst="rect">
            <a:avLst/>
          </a:prstGeom>
          <a:noFill/>
        </p:spPr>
        <p:txBody>
          <a:bodyPr wrap="square" rtlCol="0">
            <a:spAutoFit/>
          </a:bodyPr>
          <a:lstStyle/>
          <a:p>
            <a:r>
              <a:rPr lang="en-US" sz="2000">
                <a:solidFill>
                  <a:schemeClr val="accent5"/>
                </a:solidFill>
                <a:latin typeface="Segoe UI" panose="020B0502040204020203" pitchFamily="34" charset="0"/>
                <a:ea typeface="Segoe UI" panose="020B0502040204020203" pitchFamily="34" charset="0"/>
                <a:cs typeface="Segoe UI" panose="020B0502040204020203" pitchFamily="34" charset="0"/>
              </a:rPr>
              <a:t>Energy Research and Development Division</a:t>
            </a:r>
          </a:p>
        </p:txBody>
      </p:sp>
      <p:sp>
        <p:nvSpPr>
          <p:cNvPr id="32" name="TextBox 31"/>
          <p:cNvSpPr txBox="1"/>
          <p:nvPr/>
        </p:nvSpPr>
        <p:spPr>
          <a:xfrm>
            <a:off x="304800" y="4019550"/>
            <a:ext cx="4343400" cy="861774"/>
          </a:xfrm>
          <a:prstGeom prst="rect">
            <a:avLst/>
          </a:prstGeom>
          <a:noFill/>
        </p:spPr>
        <p:txBody>
          <a:bodyPr wrap="square" rtlCol="0">
            <a:spAutoFit/>
          </a:bodyPr>
          <a:lstStyle/>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Title of conference/meeting</a:t>
            </a:r>
          </a:p>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Location presentation was given</a:t>
            </a:r>
          </a:p>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Date of meeting</a:t>
            </a:r>
          </a:p>
        </p:txBody>
      </p:sp>
      <p:cxnSp>
        <p:nvCxnSpPr>
          <p:cNvPr id="33" name="Straight Connector 32"/>
          <p:cNvCxnSpPr/>
          <p:nvPr/>
        </p:nvCxnSpPr>
        <p:spPr>
          <a:xfrm>
            <a:off x="381000" y="3695700"/>
            <a:ext cx="5638800" cy="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sp>
        <p:nvSpPr>
          <p:cNvPr id="11" name="Rectangle 1"/>
          <p:cNvSpPr/>
          <p:nvPr userDrawn="1"/>
        </p:nvSpPr>
        <p:spPr>
          <a:xfrm>
            <a:off x="3886200" y="0"/>
            <a:ext cx="360045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363855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3638550 w 723900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9525 w 3600450"/>
              <a:gd name="connsiteY3" fmla="*/ 5133975 h 5143500"/>
              <a:gd name="connsiteX4" fmla="*/ 0 w 360045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0 w 3600450"/>
              <a:gd name="connsiteY3" fmla="*/ 5133975 h 5143500"/>
              <a:gd name="connsiteX4" fmla="*/ 0 w 360045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50" h="5143500">
                <a:moveTo>
                  <a:pt x="0" y="0"/>
                </a:moveTo>
                <a:lnTo>
                  <a:pt x="3600450" y="0"/>
                </a:lnTo>
                <a:lnTo>
                  <a:pt x="2276475" y="5143500"/>
                </a:lnTo>
                <a:lnTo>
                  <a:pt x="0" y="5133975"/>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
          <p:cNvSpPr/>
          <p:nvPr userDrawn="1"/>
        </p:nvSpPr>
        <p:spPr>
          <a:xfrm>
            <a:off x="0" y="0"/>
            <a:ext cx="7239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9000" h="5143500">
                <a:moveTo>
                  <a:pt x="0" y="0"/>
                </a:moveTo>
                <a:lnTo>
                  <a:pt x="7239000" y="0"/>
                </a:lnTo>
                <a:lnTo>
                  <a:pt x="5915025" y="5143500"/>
                </a:lnTo>
                <a:lnTo>
                  <a:pt x="0" y="514350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04800" y="438150"/>
            <a:ext cx="1383791" cy="1219200"/>
          </a:xfrm>
          <a:prstGeom prst="rect">
            <a:avLst/>
          </a:prstGeom>
        </p:spPr>
      </p:pic>
      <p:sp>
        <p:nvSpPr>
          <p:cNvPr id="14" name="TextBox 13"/>
          <p:cNvSpPr txBox="1"/>
          <p:nvPr userDrawn="1"/>
        </p:nvSpPr>
        <p:spPr>
          <a:xfrm>
            <a:off x="1688591" y="800635"/>
            <a:ext cx="5029200" cy="430887"/>
          </a:xfrm>
          <a:prstGeom prst="rect">
            <a:avLst/>
          </a:prstGeom>
          <a:noFill/>
        </p:spPr>
        <p:txBody>
          <a:bodyPr wrap="square" rtlCol="0">
            <a:spAutoFit/>
          </a:bodyPr>
          <a:lstStyle/>
          <a:p>
            <a:r>
              <a:rPr lang="en-US" sz="2200">
                <a:solidFill>
                  <a:schemeClr val="bg1"/>
                </a:solidFill>
                <a:latin typeface="Century Gothic" panose="020B0502020202020204" pitchFamily="34" charset="0"/>
              </a:rPr>
              <a:t>California Energy Commission</a:t>
            </a:r>
          </a:p>
        </p:txBody>
      </p:sp>
      <p:sp>
        <p:nvSpPr>
          <p:cNvPr id="17" name="TextBox 16"/>
          <p:cNvSpPr txBox="1"/>
          <p:nvPr userDrawn="1"/>
        </p:nvSpPr>
        <p:spPr>
          <a:xfrm>
            <a:off x="381000" y="2952750"/>
            <a:ext cx="5157216" cy="400110"/>
          </a:xfrm>
          <a:prstGeom prst="rect">
            <a:avLst/>
          </a:prstGeom>
          <a:noFill/>
        </p:spPr>
        <p:txBody>
          <a:bodyPr wrap="square" rtlCol="0">
            <a:spAutoFit/>
          </a:bodyPr>
          <a:lstStyle/>
          <a:p>
            <a:r>
              <a:rPr lang="en-US" sz="2000">
                <a:solidFill>
                  <a:schemeClr val="accent5"/>
                </a:solidFill>
                <a:latin typeface="Segoe UI" panose="020B0502040204020203" pitchFamily="34" charset="0"/>
                <a:ea typeface="Segoe UI" panose="020B0502040204020203" pitchFamily="34" charset="0"/>
                <a:cs typeface="Segoe UI" panose="020B0502040204020203" pitchFamily="34" charset="0"/>
              </a:rPr>
              <a:t>Chair Robert B. Weisenmiller</a:t>
            </a:r>
          </a:p>
        </p:txBody>
      </p:sp>
      <p:cxnSp>
        <p:nvCxnSpPr>
          <p:cNvPr id="19" name="Straight Connector 18"/>
          <p:cNvCxnSpPr/>
          <p:nvPr userDrawn="1"/>
        </p:nvCxnSpPr>
        <p:spPr>
          <a:xfrm>
            <a:off x="381000" y="3695700"/>
            <a:ext cx="5638800" cy="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sp>
        <p:nvSpPr>
          <p:cNvPr id="3" name="Text Placeholder 2"/>
          <p:cNvSpPr>
            <a:spLocks noGrp="1"/>
          </p:cNvSpPr>
          <p:nvPr>
            <p:ph type="body" sz="quarter" idx="10"/>
          </p:nvPr>
        </p:nvSpPr>
        <p:spPr>
          <a:xfrm>
            <a:off x="381000" y="1885950"/>
            <a:ext cx="6019800" cy="757238"/>
          </a:xfrm>
        </p:spPr>
        <p:txBody>
          <a:bodyPr>
            <a:noAutofit/>
          </a:bodyPr>
          <a:lstStyle>
            <a:lvl1pPr>
              <a:defRPr sz="3600" b="1">
                <a:solidFill>
                  <a:schemeClr val="bg1"/>
                </a:solidFill>
                <a:latin typeface="+mj-lt"/>
              </a:defRPr>
            </a:lvl1pPr>
          </a:lstStyle>
          <a:p>
            <a:pPr lvl="0"/>
            <a:r>
              <a:rPr lang="en-US"/>
              <a:t>Click to edit Master text styles</a:t>
            </a:r>
          </a:p>
        </p:txBody>
      </p:sp>
      <p:sp>
        <p:nvSpPr>
          <p:cNvPr id="5" name="Text Placeholder 4"/>
          <p:cNvSpPr>
            <a:spLocks noGrp="1"/>
          </p:cNvSpPr>
          <p:nvPr>
            <p:ph type="body" sz="quarter" idx="11"/>
          </p:nvPr>
        </p:nvSpPr>
        <p:spPr>
          <a:xfrm>
            <a:off x="381000" y="2633662"/>
            <a:ext cx="5638800" cy="319088"/>
          </a:xfrm>
        </p:spPr>
        <p:txBody>
          <a:bodyPr>
            <a:noAutofit/>
          </a:bodyPr>
          <a:lstStyle>
            <a:lvl1pPr>
              <a:defRPr sz="2000">
                <a:solidFill>
                  <a:schemeClr val="accent5"/>
                </a:solidFill>
              </a:defRPr>
            </a:lvl1pPr>
          </a:lstStyle>
          <a:p>
            <a:pPr lvl="0"/>
            <a:r>
              <a:rPr lang="en-US"/>
              <a:t>Click to edit Master text styles</a:t>
            </a:r>
          </a:p>
        </p:txBody>
      </p:sp>
      <p:sp>
        <p:nvSpPr>
          <p:cNvPr id="24" name="Text Placeholder 4"/>
          <p:cNvSpPr>
            <a:spLocks noGrp="1"/>
          </p:cNvSpPr>
          <p:nvPr>
            <p:ph type="body" sz="quarter" idx="12"/>
          </p:nvPr>
        </p:nvSpPr>
        <p:spPr>
          <a:xfrm>
            <a:off x="371475" y="4005262"/>
            <a:ext cx="4581525" cy="319088"/>
          </a:xfrm>
        </p:spPr>
        <p:txBody>
          <a:bodyPr>
            <a:noAutofit/>
          </a:bodyPr>
          <a:lstStyle>
            <a:lvl1pPr>
              <a:defRPr sz="16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476577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0" indent="0">
              <a:buFont typeface="Arial" panose="020B0604020202020204" pitchFamily="34" charset="0"/>
              <a:buNone/>
              <a:defRPr sz="2600">
                <a:solidFill>
                  <a:schemeClr val="tx2"/>
                </a:solidFill>
              </a:defRPr>
            </a:lvl1pPr>
            <a:lvl2pPr marL="742950" indent="-285750">
              <a:buFontTx/>
              <a:buBlip>
                <a:blip r:embed="rId2"/>
              </a:buBlip>
              <a:defRPr sz="2400">
                <a:solidFill>
                  <a:schemeClr val="tx2"/>
                </a:solidFill>
              </a:defRPr>
            </a:lvl2pPr>
            <a:lvl3pPr marL="1143000" indent="-228600">
              <a:buFontTx/>
              <a:buBlip>
                <a:blip r:embed="rId2"/>
              </a:buBlip>
              <a:defRPr sz="2000">
                <a:solidFill>
                  <a:schemeClr val="tx2"/>
                </a:solidFill>
              </a:defRPr>
            </a:lvl3pPr>
            <a:lvl4pPr marL="1600200" indent="-228600">
              <a:buFontTx/>
              <a:buBlip>
                <a:blip r:embed="rId2"/>
              </a:buBlip>
              <a:defRPr sz="1800">
                <a:solidFill>
                  <a:schemeClr val="tx2"/>
                </a:solidFill>
              </a:defRPr>
            </a:lvl4pPr>
            <a:lvl5pPr marL="2057400" indent="-228600">
              <a:buFontTx/>
              <a:buBlip>
                <a:blip r:embed="rId2"/>
              </a:buBlip>
              <a:defRPr sz="160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346066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4993828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marL="0" indent="0">
              <a:buFont typeface="Arial" panose="020B0604020202020204" pitchFamily="34" charset="0"/>
              <a:buNone/>
              <a:defRPr sz="2000"/>
            </a:lvl1pPr>
            <a:lvl2pPr marL="742950" indent="-285750">
              <a:buFontTx/>
              <a:buBlip>
                <a:blip r:embed="rId2"/>
              </a:buBlip>
              <a:defRPr sz="2400"/>
            </a:lvl2pPr>
            <a:lvl3pPr marL="1143000" indent="-228600">
              <a:buFontTx/>
              <a:buBlip>
                <a:blip r:embed="rId2"/>
              </a:buBlip>
              <a:defRPr sz="2000"/>
            </a:lvl3pPr>
            <a:lvl4pPr marL="1600200" indent="-228600">
              <a:buFontTx/>
              <a:buBlip>
                <a:blip r:embed="rId2"/>
              </a:buBlip>
              <a:defRPr sz="1800"/>
            </a:lvl4pPr>
            <a:lvl5pPr marL="2057400" indent="-228600">
              <a:buFontTx/>
              <a:buBlip>
                <a:blip r:embed="rId2"/>
              </a:buBlip>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603742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normAutofit/>
          </a:bodyPr>
          <a:lstStyle>
            <a:lvl1pPr marL="0" indent="0">
              <a:buNone/>
              <a:defRPr sz="2000" b="0">
                <a:latin typeface="Segoe UI Semibold" panose="020B07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normAutofit/>
          </a:bodyPr>
          <a:lstStyle>
            <a:lvl1pPr marL="0" indent="0">
              <a:buNone/>
              <a:defRPr sz="2000" b="0">
                <a:latin typeface="Segoe UI Semibold" panose="020B07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884343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809451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2283605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90515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l="60000" r="-60000"/>
          </a:stretch>
        </a:blipFill>
        <a:effectLst/>
      </p:bgPr>
    </p:bg>
    <p:spTree>
      <p:nvGrpSpPr>
        <p:cNvPr id="1" name=""/>
        <p:cNvGrpSpPr/>
        <p:nvPr/>
      </p:nvGrpSpPr>
      <p:grpSpPr>
        <a:xfrm>
          <a:off x="0" y="0"/>
          <a:ext cx="0" cy="0"/>
          <a:chOff x="0" y="0"/>
          <a:chExt cx="0" cy="0"/>
        </a:xfrm>
      </p:grpSpPr>
      <p:sp>
        <p:nvSpPr>
          <p:cNvPr id="25" name="Rectangle 1"/>
          <p:cNvSpPr/>
          <p:nvPr/>
        </p:nvSpPr>
        <p:spPr>
          <a:xfrm>
            <a:off x="3886200" y="0"/>
            <a:ext cx="360045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363855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3638550 w 723900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9525 w 3600450"/>
              <a:gd name="connsiteY3" fmla="*/ 5133975 h 5143500"/>
              <a:gd name="connsiteX4" fmla="*/ 0 w 360045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0 w 3600450"/>
              <a:gd name="connsiteY3" fmla="*/ 5133975 h 5143500"/>
              <a:gd name="connsiteX4" fmla="*/ 0 w 360045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50" h="5143500">
                <a:moveTo>
                  <a:pt x="0" y="0"/>
                </a:moveTo>
                <a:lnTo>
                  <a:pt x="3600450" y="0"/>
                </a:lnTo>
                <a:lnTo>
                  <a:pt x="2276475" y="5143500"/>
                </a:lnTo>
                <a:lnTo>
                  <a:pt x="0" y="5133975"/>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
          <p:cNvSpPr/>
          <p:nvPr/>
        </p:nvSpPr>
        <p:spPr>
          <a:xfrm>
            <a:off x="0" y="0"/>
            <a:ext cx="7239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9000" h="5143500">
                <a:moveTo>
                  <a:pt x="0" y="0"/>
                </a:moveTo>
                <a:lnTo>
                  <a:pt x="7239000" y="0"/>
                </a:lnTo>
                <a:lnTo>
                  <a:pt x="5915025" y="5143500"/>
                </a:lnTo>
                <a:lnTo>
                  <a:pt x="0" y="514350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800" y="438150"/>
            <a:ext cx="1383791" cy="1219200"/>
          </a:xfrm>
          <a:prstGeom prst="rect">
            <a:avLst/>
          </a:prstGeom>
        </p:spPr>
      </p:pic>
      <p:sp>
        <p:nvSpPr>
          <p:cNvPr id="28" name="TextBox 27"/>
          <p:cNvSpPr txBox="1"/>
          <p:nvPr/>
        </p:nvSpPr>
        <p:spPr>
          <a:xfrm>
            <a:off x="1688591" y="462081"/>
            <a:ext cx="5029200" cy="1107996"/>
          </a:xfrm>
          <a:prstGeom prst="rect">
            <a:avLst/>
          </a:prstGeom>
          <a:noFill/>
        </p:spPr>
        <p:txBody>
          <a:bodyPr wrap="square" rtlCol="0">
            <a:spAutoFit/>
          </a:bodyPr>
          <a:lstStyle/>
          <a:p>
            <a:r>
              <a:rPr lang="en-US" sz="2200">
                <a:solidFill>
                  <a:schemeClr val="bg1"/>
                </a:solidFill>
                <a:latin typeface="Century Gothic" panose="020B0502020202020204" pitchFamily="34" charset="0"/>
              </a:rPr>
              <a:t>California</a:t>
            </a:r>
          </a:p>
          <a:p>
            <a:r>
              <a:rPr lang="en-US" sz="2200">
                <a:solidFill>
                  <a:schemeClr val="bg1"/>
                </a:solidFill>
                <a:latin typeface="Century Gothic" panose="020B0502020202020204" pitchFamily="34" charset="0"/>
              </a:rPr>
              <a:t>Energy Commission</a:t>
            </a:r>
          </a:p>
          <a:p>
            <a:r>
              <a:rPr lang="en-US" sz="2200">
                <a:solidFill>
                  <a:schemeClr val="bg1"/>
                </a:solidFill>
                <a:latin typeface="Century Gothic" panose="020B0502020202020204" pitchFamily="34" charset="0"/>
              </a:rPr>
              <a:t>Research &amp; Development</a:t>
            </a:r>
          </a:p>
        </p:txBody>
      </p:sp>
      <p:sp>
        <p:nvSpPr>
          <p:cNvPr id="29" name="TextBox 28"/>
          <p:cNvSpPr txBox="1"/>
          <p:nvPr/>
        </p:nvSpPr>
        <p:spPr>
          <a:xfrm>
            <a:off x="304800" y="2038350"/>
            <a:ext cx="5867400" cy="646331"/>
          </a:xfrm>
          <a:prstGeom prst="rect">
            <a:avLst/>
          </a:prstGeom>
          <a:noFill/>
        </p:spPr>
        <p:txBody>
          <a:bodyPr wrap="square" rtlCol="0">
            <a:spAutoFit/>
          </a:bodyPr>
          <a:lstStyle/>
          <a:p>
            <a:r>
              <a:rPr lang="en-US" sz="3600">
                <a:solidFill>
                  <a:schemeClr val="bg1"/>
                </a:solidFill>
                <a:latin typeface="Segoe UI Semibold" panose="020B0702040204020203" pitchFamily="34" charset="0"/>
              </a:rPr>
              <a:t>TITLE OF PRESENTATION</a:t>
            </a:r>
          </a:p>
        </p:txBody>
      </p:sp>
      <p:sp>
        <p:nvSpPr>
          <p:cNvPr id="30" name="TextBox 29"/>
          <p:cNvSpPr txBox="1"/>
          <p:nvPr/>
        </p:nvSpPr>
        <p:spPr>
          <a:xfrm>
            <a:off x="330437" y="2643143"/>
            <a:ext cx="4343400" cy="400110"/>
          </a:xfrm>
          <a:prstGeom prst="rect">
            <a:avLst/>
          </a:prstGeom>
          <a:noFill/>
        </p:spPr>
        <p:txBody>
          <a:bodyPr wrap="square" rtlCol="0">
            <a:spAutoFit/>
          </a:bodyPr>
          <a:lstStyle/>
          <a:p>
            <a:r>
              <a:rPr lang="en-US" sz="2000">
                <a:solidFill>
                  <a:schemeClr val="accent5"/>
                </a:solidFill>
                <a:latin typeface="Segoe UI" panose="020B0502040204020203" pitchFamily="34" charset="0"/>
                <a:ea typeface="Segoe UI" panose="020B0502040204020203" pitchFamily="34" charset="0"/>
                <a:cs typeface="Segoe UI" panose="020B0502040204020203" pitchFamily="34" charset="0"/>
              </a:rPr>
              <a:t>Name of Presenter</a:t>
            </a:r>
          </a:p>
        </p:txBody>
      </p:sp>
      <p:sp>
        <p:nvSpPr>
          <p:cNvPr id="31" name="TextBox 30"/>
          <p:cNvSpPr txBox="1"/>
          <p:nvPr/>
        </p:nvSpPr>
        <p:spPr>
          <a:xfrm>
            <a:off x="329184" y="2952750"/>
            <a:ext cx="5157216" cy="400110"/>
          </a:xfrm>
          <a:prstGeom prst="rect">
            <a:avLst/>
          </a:prstGeom>
          <a:noFill/>
        </p:spPr>
        <p:txBody>
          <a:bodyPr wrap="square" rtlCol="0">
            <a:spAutoFit/>
          </a:bodyPr>
          <a:lstStyle/>
          <a:p>
            <a:r>
              <a:rPr lang="en-US" sz="2000">
                <a:solidFill>
                  <a:schemeClr val="accent5"/>
                </a:solidFill>
                <a:latin typeface="Segoe UI" panose="020B0502040204020203" pitchFamily="34" charset="0"/>
                <a:ea typeface="Segoe UI" panose="020B0502040204020203" pitchFamily="34" charset="0"/>
                <a:cs typeface="Segoe UI" panose="020B0502040204020203" pitchFamily="34" charset="0"/>
              </a:rPr>
              <a:t>Energy Research and Development Division</a:t>
            </a:r>
          </a:p>
        </p:txBody>
      </p:sp>
      <p:sp>
        <p:nvSpPr>
          <p:cNvPr id="32" name="TextBox 31"/>
          <p:cNvSpPr txBox="1"/>
          <p:nvPr/>
        </p:nvSpPr>
        <p:spPr>
          <a:xfrm>
            <a:off x="304800" y="4019550"/>
            <a:ext cx="4343400" cy="861774"/>
          </a:xfrm>
          <a:prstGeom prst="rect">
            <a:avLst/>
          </a:prstGeom>
          <a:noFill/>
        </p:spPr>
        <p:txBody>
          <a:bodyPr wrap="square" rtlCol="0">
            <a:spAutoFit/>
          </a:bodyPr>
          <a:lstStyle/>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Title of conference/meeting</a:t>
            </a:r>
          </a:p>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Location presentation was given</a:t>
            </a:r>
          </a:p>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Date of meeting</a:t>
            </a:r>
          </a:p>
        </p:txBody>
      </p:sp>
      <p:cxnSp>
        <p:nvCxnSpPr>
          <p:cNvPr id="33" name="Straight Connector 32"/>
          <p:cNvCxnSpPr/>
          <p:nvPr/>
        </p:nvCxnSpPr>
        <p:spPr>
          <a:xfrm>
            <a:off x="381000" y="3695700"/>
            <a:ext cx="5638800" cy="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sp>
        <p:nvSpPr>
          <p:cNvPr id="11" name="Rectangle 1"/>
          <p:cNvSpPr/>
          <p:nvPr userDrawn="1"/>
        </p:nvSpPr>
        <p:spPr>
          <a:xfrm>
            <a:off x="3886200" y="0"/>
            <a:ext cx="360045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363855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3638550 w 723900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9525 w 3600450"/>
              <a:gd name="connsiteY3" fmla="*/ 5133975 h 5143500"/>
              <a:gd name="connsiteX4" fmla="*/ 0 w 360045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0 w 3600450"/>
              <a:gd name="connsiteY3" fmla="*/ 5133975 h 5143500"/>
              <a:gd name="connsiteX4" fmla="*/ 0 w 360045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50" h="5143500">
                <a:moveTo>
                  <a:pt x="0" y="0"/>
                </a:moveTo>
                <a:lnTo>
                  <a:pt x="3600450" y="0"/>
                </a:lnTo>
                <a:lnTo>
                  <a:pt x="2276475" y="5143500"/>
                </a:lnTo>
                <a:lnTo>
                  <a:pt x="0" y="5133975"/>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
          <p:cNvSpPr/>
          <p:nvPr userDrawn="1"/>
        </p:nvSpPr>
        <p:spPr>
          <a:xfrm>
            <a:off x="0" y="0"/>
            <a:ext cx="7239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9000" h="5143500">
                <a:moveTo>
                  <a:pt x="0" y="0"/>
                </a:moveTo>
                <a:lnTo>
                  <a:pt x="7239000" y="0"/>
                </a:lnTo>
                <a:lnTo>
                  <a:pt x="5915025" y="5143500"/>
                </a:lnTo>
                <a:lnTo>
                  <a:pt x="0" y="514350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04800" y="438150"/>
            <a:ext cx="1383791" cy="1219200"/>
          </a:xfrm>
          <a:prstGeom prst="rect">
            <a:avLst/>
          </a:prstGeom>
        </p:spPr>
      </p:pic>
      <p:sp>
        <p:nvSpPr>
          <p:cNvPr id="14" name="TextBox 13"/>
          <p:cNvSpPr txBox="1"/>
          <p:nvPr userDrawn="1"/>
        </p:nvSpPr>
        <p:spPr>
          <a:xfrm>
            <a:off x="1752600" y="769263"/>
            <a:ext cx="4331209" cy="430887"/>
          </a:xfrm>
          <a:prstGeom prst="rect">
            <a:avLst/>
          </a:prstGeom>
          <a:noFill/>
        </p:spPr>
        <p:txBody>
          <a:bodyPr wrap="square" rtlCol="0">
            <a:spAutoFit/>
          </a:bodyPr>
          <a:lstStyle/>
          <a:p>
            <a:r>
              <a:rPr lang="en-US" sz="2200">
                <a:solidFill>
                  <a:schemeClr val="bg1"/>
                </a:solidFill>
                <a:latin typeface="Century Gothic" panose="020B0502020202020204" pitchFamily="34" charset="0"/>
              </a:rPr>
              <a:t>California</a:t>
            </a:r>
            <a:r>
              <a:rPr lang="en-US" sz="2200" baseline="0">
                <a:solidFill>
                  <a:schemeClr val="bg1"/>
                </a:solidFill>
                <a:latin typeface="Century Gothic" panose="020B0502020202020204" pitchFamily="34" charset="0"/>
              </a:rPr>
              <a:t> </a:t>
            </a:r>
            <a:r>
              <a:rPr lang="en-US" sz="2200">
                <a:solidFill>
                  <a:schemeClr val="bg1"/>
                </a:solidFill>
                <a:latin typeface="Century Gothic" panose="020B0502020202020204" pitchFamily="34" charset="0"/>
              </a:rPr>
              <a:t>Energy Commission</a:t>
            </a:r>
          </a:p>
        </p:txBody>
      </p:sp>
      <p:cxnSp>
        <p:nvCxnSpPr>
          <p:cNvPr id="19" name="Straight Connector 18"/>
          <p:cNvCxnSpPr/>
          <p:nvPr userDrawn="1"/>
        </p:nvCxnSpPr>
        <p:spPr>
          <a:xfrm>
            <a:off x="381000" y="3695700"/>
            <a:ext cx="5638800" cy="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sp>
        <p:nvSpPr>
          <p:cNvPr id="3" name="Text Placeholder 2"/>
          <p:cNvSpPr>
            <a:spLocks noGrp="1"/>
          </p:cNvSpPr>
          <p:nvPr>
            <p:ph type="body" sz="quarter" idx="10"/>
          </p:nvPr>
        </p:nvSpPr>
        <p:spPr>
          <a:xfrm>
            <a:off x="381000" y="1885950"/>
            <a:ext cx="6019800" cy="757238"/>
          </a:xfrm>
        </p:spPr>
        <p:txBody>
          <a:bodyPr>
            <a:noAutofit/>
          </a:bodyPr>
          <a:lstStyle>
            <a:lvl1pPr>
              <a:defRPr sz="3600" b="1">
                <a:solidFill>
                  <a:schemeClr val="bg1"/>
                </a:solidFill>
                <a:latin typeface="+mj-lt"/>
              </a:defRPr>
            </a:lvl1pPr>
          </a:lstStyle>
          <a:p>
            <a:pPr lvl="0"/>
            <a:r>
              <a:rPr lang="en-US"/>
              <a:t>Edit Master text styles</a:t>
            </a:r>
          </a:p>
        </p:txBody>
      </p:sp>
      <p:sp>
        <p:nvSpPr>
          <p:cNvPr id="5" name="Text Placeholder 4"/>
          <p:cNvSpPr>
            <a:spLocks noGrp="1"/>
          </p:cNvSpPr>
          <p:nvPr>
            <p:ph type="body" sz="quarter" idx="11"/>
          </p:nvPr>
        </p:nvSpPr>
        <p:spPr>
          <a:xfrm>
            <a:off x="381000" y="2633662"/>
            <a:ext cx="5638800" cy="319088"/>
          </a:xfrm>
        </p:spPr>
        <p:txBody>
          <a:bodyPr>
            <a:noAutofit/>
          </a:bodyPr>
          <a:lstStyle>
            <a:lvl1pPr>
              <a:defRPr sz="2000">
                <a:solidFill>
                  <a:schemeClr val="accent5"/>
                </a:solidFill>
              </a:defRPr>
            </a:lvl1pPr>
          </a:lstStyle>
          <a:p>
            <a:pPr lvl="0"/>
            <a:r>
              <a:rPr lang="en-US"/>
              <a:t>Edit Master text styles</a:t>
            </a:r>
          </a:p>
        </p:txBody>
      </p:sp>
      <p:sp>
        <p:nvSpPr>
          <p:cNvPr id="24" name="Text Placeholder 4"/>
          <p:cNvSpPr>
            <a:spLocks noGrp="1"/>
          </p:cNvSpPr>
          <p:nvPr>
            <p:ph type="body" sz="quarter" idx="12"/>
          </p:nvPr>
        </p:nvSpPr>
        <p:spPr>
          <a:xfrm>
            <a:off x="371475" y="4005262"/>
            <a:ext cx="4581525" cy="319088"/>
          </a:xfrm>
        </p:spPr>
        <p:txBody>
          <a:bodyPr>
            <a:noAutofit/>
          </a:bodyPr>
          <a:lstStyle>
            <a:lvl1pPr>
              <a:defRPr sz="1600">
                <a:solidFill>
                  <a:schemeClr val="bg1"/>
                </a:solidFill>
              </a:defRPr>
            </a:lvl1pPr>
          </a:lstStyle>
          <a:p>
            <a:pPr lvl="0"/>
            <a:r>
              <a:rPr lang="en-US"/>
              <a:t>Edit Master text styles</a:t>
            </a:r>
          </a:p>
        </p:txBody>
      </p:sp>
    </p:spTree>
    <p:extLst>
      <p:ext uri="{BB962C8B-B14F-4D97-AF65-F5344CB8AC3E}">
        <p14:creationId xmlns:p14="http://schemas.microsoft.com/office/powerpoint/2010/main" val="1546441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0" indent="0">
              <a:buFont typeface="Arial" panose="020B0604020202020204" pitchFamily="34" charset="0"/>
              <a:buNone/>
              <a:defRPr sz="2600">
                <a:solidFill>
                  <a:schemeClr val="tx2"/>
                </a:solidFill>
              </a:defRPr>
            </a:lvl1pPr>
            <a:lvl2pPr marL="742950" indent="-285750">
              <a:buFontTx/>
              <a:buBlip>
                <a:blip r:embed="rId2"/>
              </a:buBlip>
              <a:defRPr sz="2400">
                <a:solidFill>
                  <a:schemeClr val="tx2"/>
                </a:solidFill>
              </a:defRPr>
            </a:lvl2pPr>
            <a:lvl3pPr marL="1143000" indent="-228600">
              <a:buFontTx/>
              <a:buBlip>
                <a:blip r:embed="rId2"/>
              </a:buBlip>
              <a:defRPr sz="2000">
                <a:solidFill>
                  <a:schemeClr val="tx2"/>
                </a:solidFill>
              </a:defRPr>
            </a:lvl3pPr>
            <a:lvl4pPr marL="1600200" indent="-228600">
              <a:buFontTx/>
              <a:buBlip>
                <a:blip r:embed="rId2"/>
              </a:buBlip>
              <a:defRPr sz="1800">
                <a:solidFill>
                  <a:schemeClr val="tx2"/>
                </a:solidFill>
              </a:defRPr>
            </a:lvl4pPr>
            <a:lvl5pPr marL="2057400" indent="-228600">
              <a:buFontTx/>
              <a:buBlip>
                <a:blip r:embed="rId2"/>
              </a:buBlip>
              <a:defRPr sz="160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1094672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063671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marL="0" indent="0">
              <a:buFont typeface="Arial" panose="020B0604020202020204" pitchFamily="34" charset="0"/>
              <a:buNone/>
              <a:defRPr sz="2000"/>
            </a:lvl1pPr>
            <a:lvl2pPr marL="742950" indent="-285750">
              <a:buFontTx/>
              <a:buBlip>
                <a:blip r:embed="rId2"/>
              </a:buBlip>
              <a:defRPr sz="2400"/>
            </a:lvl2pPr>
            <a:lvl3pPr marL="1143000" indent="-228600">
              <a:buFontTx/>
              <a:buBlip>
                <a:blip r:embed="rId2"/>
              </a:buBlip>
              <a:defRPr sz="2000"/>
            </a:lvl3pPr>
            <a:lvl4pPr marL="1600200" indent="-228600">
              <a:buFontTx/>
              <a:buBlip>
                <a:blip r:embed="rId2"/>
              </a:buBlip>
              <a:defRPr sz="1800"/>
            </a:lvl4pPr>
            <a:lvl5pPr marL="2057400" indent="-228600">
              <a:buFontTx/>
              <a:buBlip>
                <a:blip r:embed="rId2"/>
              </a:buBlip>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5065400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normAutofit/>
          </a:bodyPr>
          <a:lstStyle>
            <a:lvl1pPr marL="0" indent="0">
              <a:buNone/>
              <a:defRPr sz="2000" b="0">
                <a:latin typeface="Segoe UI Semibold" panose="020B07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1631156"/>
            <a:ext cx="4040188" cy="2963466"/>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normAutofit/>
          </a:bodyPr>
          <a:lstStyle>
            <a:lvl1pPr marL="0" indent="0">
              <a:buNone/>
              <a:defRPr sz="2000" b="0">
                <a:latin typeface="Segoe UI Semibold" panose="020B07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6" y="1631156"/>
            <a:ext cx="4041775" cy="2963466"/>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2690033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7427454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0104192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1163098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image" Target="../media/image2.png"/><Relationship Id="rId5" Type="http://schemas.openxmlformats.org/officeDocument/2006/relationships/slideLayout" Target="../slideLayouts/slideLayout13.xml"/><Relationship Id="rId10" Type="http://schemas.openxmlformats.org/officeDocument/2006/relationships/image" Target="../media/image5.png"/><Relationship Id="rId4" Type="http://schemas.openxmlformats.org/officeDocument/2006/relationships/slideLayout" Target="../slideLayouts/slideLayout12.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33350"/>
            <a:ext cx="82296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934200" y="4857750"/>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569167A-9D82-438A-BF70-1028D6A4A763}" type="slidenum">
              <a:rPr lang="en-US" smtClean="0"/>
              <a:t>‹#›</a:t>
            </a:fld>
            <a:endParaRPr lang="en-US"/>
          </a:p>
        </p:txBody>
      </p:sp>
    </p:spTree>
    <p:extLst>
      <p:ext uri="{BB962C8B-B14F-4D97-AF65-F5344CB8AC3E}">
        <p14:creationId xmlns:p14="http://schemas.microsoft.com/office/powerpoint/2010/main" val="4275347303"/>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7" r:id="rId8"/>
  </p:sldLayoutIdLst>
  <p:hf hdr="0" ftr="0" dt="0"/>
  <p:txStyles>
    <p:titleStyle>
      <a:lvl1pPr algn="ctr" defTabSz="914400" rtl="0" eaLnBrk="1" latinLnBrk="0" hangingPunct="1">
        <a:spcBef>
          <a:spcPct val="0"/>
        </a:spcBef>
        <a:buNone/>
        <a:defRPr sz="3200" b="1" kern="1200">
          <a:solidFill>
            <a:schemeClr val="tx2"/>
          </a:solidFill>
          <a:latin typeface="+mj-lt"/>
          <a:ea typeface="+mj-ea"/>
          <a:cs typeface="+mj-cs"/>
        </a:defRPr>
      </a:lvl1pPr>
    </p:titleStyle>
    <p:body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11"/>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11"/>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11"/>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11"/>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33350"/>
            <a:ext cx="82296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934200" y="4857750"/>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569167A-9D82-438A-BF70-1028D6A4A763}" type="slidenum">
              <a:rPr lang="en-US" smtClean="0"/>
              <a:t>‹#›</a:t>
            </a:fld>
            <a:endParaRPr lang="en-US"/>
          </a:p>
        </p:txBody>
      </p:sp>
    </p:spTree>
    <p:extLst>
      <p:ext uri="{BB962C8B-B14F-4D97-AF65-F5344CB8AC3E}">
        <p14:creationId xmlns:p14="http://schemas.microsoft.com/office/powerpoint/2010/main" val="410516789"/>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Lst>
  <p:txStyles>
    <p:titleStyle>
      <a:lvl1pPr algn="ctr" defTabSz="914400" rtl="0" eaLnBrk="1" latinLnBrk="0" hangingPunct="1">
        <a:spcBef>
          <a:spcPct val="0"/>
        </a:spcBef>
        <a:buNone/>
        <a:defRPr sz="3200" b="1" kern="1200">
          <a:solidFill>
            <a:schemeClr val="tx2"/>
          </a:solidFill>
          <a:latin typeface="+mj-lt"/>
          <a:ea typeface="+mj-ea"/>
          <a:cs typeface="+mj-cs"/>
        </a:defRPr>
      </a:lvl1pPr>
    </p:titleStyle>
    <p:body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11"/>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11"/>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11"/>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11"/>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energy.ca.gov/publications/2021/electric-program-investment-charge-proposed-2021-2025-investment-plan-epic-4" TargetMode="External"/><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energy.ca.gov/event/workshop/2022-09/staff-workshop-advancing-precipitation-enhancement-strategies-augment" TargetMode="External"/><Relationship Id="rId2" Type="http://schemas.openxmlformats.org/officeDocument/2006/relationships/notesSlide" Target="../notesSlides/notesSlide13.xml"/><Relationship Id="rId1" Type="http://schemas.openxmlformats.org/officeDocument/2006/relationships/slideLayout" Target="../slideLayouts/slideLayout6.xml"/><Relationship Id="rId5" Type="http://schemas.openxmlformats.org/officeDocument/2006/relationships/hyperlink" Target="mailto:docket@energy.ca.gov" TargetMode="External"/><Relationship Id="rId4" Type="http://schemas.openxmlformats.org/officeDocument/2006/relationships/hyperlink" Target="https://efiling.energy.ca.gov/Ecomment/Ecomment.aspx?docketnumber=19-ERDD-0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idx="4294967295"/>
          </p:nvPr>
        </p:nvSpPr>
        <p:spPr>
          <a:xfrm>
            <a:off x="362080" y="1809750"/>
            <a:ext cx="5648195" cy="1150146"/>
          </a:xfrm>
        </p:spPr>
        <p:txBody>
          <a:bodyPr>
            <a:normAutofit/>
          </a:bodyPr>
          <a:lstStyle/>
          <a:p>
            <a:pPr algn="l"/>
            <a:r>
              <a:rPr lang="en-US" sz="2000" dirty="0">
                <a:solidFill>
                  <a:schemeClr val="bg1"/>
                </a:solidFill>
                <a:ea typeface="+mj-lt"/>
                <a:cs typeface="+mj-lt"/>
              </a:rPr>
              <a:t>Advancing Precipitation Enhancement Strategies</a:t>
            </a:r>
            <a:br>
              <a:rPr lang="en-US" sz="2000" dirty="0">
                <a:solidFill>
                  <a:schemeClr val="bg1"/>
                </a:solidFill>
                <a:ea typeface="+mj-lt"/>
                <a:cs typeface="+mj-lt"/>
              </a:rPr>
            </a:br>
            <a:r>
              <a:rPr lang="en-US" sz="1600" b="1" kern="1200" dirty="0">
                <a:solidFill>
                  <a:schemeClr val="bg1"/>
                </a:solidFill>
                <a:effectLst/>
                <a:latin typeface="Century Gothic"/>
                <a:ea typeface="+mn-ea"/>
                <a:cs typeface="+mn-cs"/>
              </a:rPr>
              <a:t>Request for Comments on Forthcoming Solicitation</a:t>
            </a:r>
            <a:endParaRPr lang="en-US" dirty="0">
              <a:solidFill>
                <a:schemeClr val="bg1"/>
              </a:solidFill>
              <a:effectLst/>
              <a:latin typeface="Century Gothic"/>
            </a:endParaRPr>
          </a:p>
        </p:txBody>
      </p:sp>
      <p:sp>
        <p:nvSpPr>
          <p:cNvPr id="3" name="Text Placeholder 2"/>
          <p:cNvSpPr>
            <a:spLocks noGrp="1"/>
          </p:cNvSpPr>
          <p:nvPr>
            <p:ph type="body" sz="quarter" idx="11"/>
          </p:nvPr>
        </p:nvSpPr>
        <p:spPr>
          <a:xfrm>
            <a:off x="371475" y="3105151"/>
            <a:ext cx="5638800" cy="609600"/>
          </a:xfrm>
        </p:spPr>
        <p:txBody>
          <a:bodyPr/>
          <a:lstStyle/>
          <a:p>
            <a:r>
              <a:rPr lang="en-US" sz="1400" dirty="0"/>
              <a:t>Energy-Related Environmental Research</a:t>
            </a:r>
          </a:p>
          <a:p>
            <a:r>
              <a:rPr lang="en-US" sz="1400" dirty="0"/>
              <a:t>Energy Research &amp; Development Division </a:t>
            </a:r>
          </a:p>
        </p:txBody>
      </p:sp>
      <p:sp>
        <p:nvSpPr>
          <p:cNvPr id="4" name="Text Placeholder 3"/>
          <p:cNvSpPr>
            <a:spLocks noGrp="1"/>
          </p:cNvSpPr>
          <p:nvPr>
            <p:ph type="body" sz="quarter" idx="12"/>
          </p:nvPr>
        </p:nvSpPr>
        <p:spPr/>
        <p:txBody>
          <a:bodyPr vert="horz" lIns="91440" tIns="45720" rIns="91440" bIns="45720" rtlCol="0" anchor="t">
            <a:noAutofit/>
          </a:bodyPr>
          <a:lstStyle/>
          <a:p>
            <a:r>
              <a:rPr lang="en-US"/>
              <a:t>September 29, 2022</a:t>
            </a:r>
          </a:p>
        </p:txBody>
      </p:sp>
    </p:spTree>
    <p:extLst>
      <p:ext uri="{BB962C8B-B14F-4D97-AF65-F5344CB8AC3E}">
        <p14:creationId xmlns:p14="http://schemas.microsoft.com/office/powerpoint/2010/main" val="19617954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a:xfrm>
            <a:off x="1892480" y="165639"/>
            <a:ext cx="5359040" cy="857250"/>
          </a:xfrm>
        </p:spPr>
        <p:txBody>
          <a:bodyPr>
            <a:normAutofit/>
          </a:bodyPr>
          <a:lstStyle/>
          <a:p>
            <a:r>
              <a:rPr lang="en-US" b="1">
                <a:cs typeface="Arial"/>
              </a:rPr>
              <a:t>Housekeeping</a:t>
            </a:r>
          </a:p>
        </p:txBody>
      </p:sp>
      <p:sp>
        <p:nvSpPr>
          <p:cNvPr id="8" name="Content Placeholder 5">
            <a:extLst>
              <a:ext uri="{FF2B5EF4-FFF2-40B4-BE49-F238E27FC236}">
                <a16:creationId xmlns:a16="http://schemas.microsoft.com/office/drawing/2014/main" id="{225032D5-95B1-1548-AFAF-7FB1F52B9EA7}"/>
              </a:ext>
            </a:extLst>
          </p:cNvPr>
          <p:cNvSpPr>
            <a:spLocks noGrp="1"/>
          </p:cNvSpPr>
          <p:nvPr>
            <p:ph idx="1"/>
          </p:nvPr>
        </p:nvSpPr>
        <p:spPr>
          <a:xfrm>
            <a:off x="990600" y="1455435"/>
            <a:ext cx="7696200" cy="3394472"/>
          </a:xfrm>
        </p:spPr>
        <p:txBody>
          <a:bodyPr/>
          <a:lstStyle/>
          <a:p>
            <a:pPr marL="457200" indent="-457200">
              <a:buFont typeface="Wingdings" panose="05000000000000000000" pitchFamily="2" charset="2"/>
              <a:buChar char="Ø"/>
            </a:pPr>
            <a:r>
              <a:rPr lang="en-US">
                <a:solidFill>
                  <a:schemeClr val="accent1">
                    <a:lumMod val="75000"/>
                  </a:schemeClr>
                </a:solidFill>
              </a:rPr>
              <a:t>All participants muted on Zoom (until Q&amp;A)</a:t>
            </a:r>
          </a:p>
          <a:p>
            <a:pPr marL="457200" indent="-457200">
              <a:buFont typeface="Wingdings" panose="05000000000000000000" pitchFamily="2" charset="2"/>
              <a:buChar char="Ø"/>
            </a:pPr>
            <a:r>
              <a:rPr lang="en-US">
                <a:solidFill>
                  <a:schemeClr val="accent1">
                    <a:lumMod val="75000"/>
                  </a:schemeClr>
                </a:solidFill>
              </a:rPr>
              <a:t>Zoom recording</a:t>
            </a:r>
          </a:p>
          <a:p>
            <a:pPr marL="457200" indent="-457200">
              <a:buFont typeface="Wingdings" panose="05000000000000000000" pitchFamily="2" charset="2"/>
              <a:buChar char="Ø"/>
            </a:pPr>
            <a:r>
              <a:rPr lang="en-US">
                <a:solidFill>
                  <a:schemeClr val="accent1">
                    <a:lumMod val="75000"/>
                  </a:schemeClr>
                </a:solidFill>
              </a:rPr>
              <a:t>Comments and questions</a:t>
            </a:r>
          </a:p>
          <a:p>
            <a:pPr marL="822960" lvl="1" indent="-342900">
              <a:buFont typeface="Wingdings" panose="05000000000000000000" pitchFamily="2" charset="2"/>
              <a:buChar char="§"/>
            </a:pPr>
            <a:r>
              <a:rPr lang="en-US" sz="2000" i="1">
                <a:solidFill>
                  <a:schemeClr val="accent4">
                    <a:lumMod val="75000"/>
                  </a:schemeClr>
                </a:solidFill>
              </a:rPr>
              <a:t>Please use “Q&amp;A” feature for substantive comments and questions (not chat).</a:t>
            </a:r>
          </a:p>
          <a:p>
            <a:pPr marL="822960" lvl="1" indent="-342900">
              <a:buFont typeface="Wingdings" panose="05000000000000000000" pitchFamily="2" charset="2"/>
              <a:buChar char="§"/>
            </a:pPr>
            <a:r>
              <a:rPr lang="en-US" sz="2000" i="1">
                <a:solidFill>
                  <a:schemeClr val="accent4">
                    <a:lumMod val="75000"/>
                  </a:schemeClr>
                </a:solidFill>
              </a:rPr>
              <a:t>Please reserve the “Chat” feature for technical issues, etc.</a:t>
            </a:r>
          </a:p>
          <a:p>
            <a:endParaRPr lang="en-US">
              <a:solidFill>
                <a:schemeClr val="accent1">
                  <a:lumMod val="75000"/>
                </a:schemeClr>
              </a:solidFill>
              <a:latin typeface="Arial"/>
              <a:cs typeface="Arial"/>
            </a:endParaRPr>
          </a:p>
        </p:txBody>
      </p:sp>
      <p:sp>
        <p:nvSpPr>
          <p:cNvPr id="2" name="Slide Number Placeholder 1"/>
          <p:cNvSpPr>
            <a:spLocks noGrp="1"/>
          </p:cNvSpPr>
          <p:nvPr>
            <p:ph type="sldNum" sz="quarter" idx="12"/>
          </p:nvPr>
        </p:nvSpPr>
        <p:spPr/>
        <p:txBody>
          <a:bodyPr/>
          <a:lstStyle/>
          <a:p>
            <a:pPr defTabSz="342892">
              <a:defRPr/>
            </a:pPr>
            <a:fld id="{1BC924B7-EDFF-824B-BCE9-3FAD438598D0}" type="slidenum">
              <a:rPr lang="en-US">
                <a:solidFill>
                  <a:prstClr val="black">
                    <a:tint val="75000"/>
                  </a:prstClr>
                </a:solidFill>
                <a:latin typeface="Calibri"/>
              </a:rPr>
              <a:pPr defTabSz="342892">
                <a:defRPr/>
              </a:pPr>
              <a:t>2</a:t>
            </a:fld>
            <a:endParaRPr lang="en-US">
              <a:solidFill>
                <a:prstClr val="black">
                  <a:tint val="75000"/>
                </a:prstClr>
              </a:solidFill>
              <a:latin typeface="Calibri"/>
            </a:endParaRPr>
          </a:p>
        </p:txBody>
      </p:sp>
    </p:spTree>
    <p:extLst>
      <p:ext uri="{BB962C8B-B14F-4D97-AF65-F5344CB8AC3E}">
        <p14:creationId xmlns:p14="http://schemas.microsoft.com/office/powerpoint/2010/main" val="1598314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610600" cy="762000"/>
          </a:xfrm>
        </p:spPr>
        <p:txBody>
          <a:bodyPr>
            <a:normAutofit/>
          </a:bodyPr>
          <a:lstStyle/>
          <a:p>
            <a:r>
              <a:rPr lang="en-US" sz="2400"/>
              <a:t>Why We Are Seeking Your Input?</a:t>
            </a:r>
          </a:p>
        </p:txBody>
      </p:sp>
      <p:sp>
        <p:nvSpPr>
          <p:cNvPr id="3" name="Content Placeholder 2"/>
          <p:cNvSpPr>
            <a:spLocks noGrp="1"/>
          </p:cNvSpPr>
          <p:nvPr>
            <p:ph idx="1"/>
          </p:nvPr>
        </p:nvSpPr>
        <p:spPr>
          <a:xfrm>
            <a:off x="457200" y="1285143"/>
            <a:ext cx="8153400" cy="3144004"/>
          </a:xfrm>
        </p:spPr>
        <p:txBody>
          <a:bodyPr vert="horz" lIns="91440" tIns="45720" rIns="91440" bIns="45720" rtlCol="0" anchor="t">
            <a:normAutofit/>
          </a:bodyPr>
          <a:lstStyle/>
          <a:p>
            <a:pPr marL="457200" indent="-457200">
              <a:lnSpc>
                <a:spcPct val="120000"/>
              </a:lnSpc>
              <a:spcBef>
                <a:spcPts val="400"/>
              </a:spcBef>
              <a:buFont typeface="Wingdings" panose="05000000000000000000" pitchFamily="2" charset="2"/>
              <a:buChar char="Ø"/>
            </a:pPr>
            <a:r>
              <a:rPr lang="en-US" sz="1800"/>
              <a:t>Forthcoming Grant Funding Opportunity: </a:t>
            </a:r>
            <a:r>
              <a:rPr lang="en-US" sz="1800" u="sng"/>
              <a:t>up to $2M</a:t>
            </a:r>
            <a:r>
              <a:rPr lang="en-US" sz="1800"/>
              <a:t> </a:t>
            </a:r>
            <a:r>
              <a:rPr lang="en-US" sz="1800">
                <a:ea typeface="+mn-lt"/>
                <a:cs typeface="+mn-lt"/>
              </a:rPr>
              <a:t>to advance the science and practice of precipitation enhancement for increasing hydropower potential and enhancing water resources for the electricity sector more broadly.</a:t>
            </a:r>
          </a:p>
          <a:p>
            <a:pPr marL="457200" indent="-457200">
              <a:lnSpc>
                <a:spcPct val="120000"/>
              </a:lnSpc>
              <a:spcBef>
                <a:spcPts val="400"/>
              </a:spcBef>
              <a:buFont typeface="Wingdings" panose="05000000000000000000" pitchFamily="2" charset="2"/>
              <a:buChar char="Ø"/>
            </a:pPr>
            <a:endParaRPr lang="en-US" sz="1800"/>
          </a:p>
          <a:p>
            <a:pPr marL="457200" indent="-457200">
              <a:lnSpc>
                <a:spcPct val="120000"/>
              </a:lnSpc>
              <a:spcBef>
                <a:spcPts val="400"/>
              </a:spcBef>
              <a:buFont typeface="Wingdings" panose="05000000000000000000" pitchFamily="2" charset="2"/>
              <a:buChar char="Ø"/>
            </a:pPr>
            <a:r>
              <a:rPr lang="en-US" sz="1800">
                <a:ea typeface="+mn-lt"/>
                <a:cs typeface="+mn-lt"/>
              </a:rPr>
              <a:t>To ensure high-impact research, seeking input to </a:t>
            </a:r>
            <a:r>
              <a:rPr lang="en-US" sz="1800"/>
              <a:t>inform solicitation development.</a:t>
            </a:r>
          </a:p>
        </p:txBody>
      </p:sp>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3</a:t>
            </a:fld>
            <a:endParaRPr lang="en-US"/>
          </a:p>
        </p:txBody>
      </p:sp>
    </p:spTree>
    <p:extLst>
      <p:ext uri="{BB962C8B-B14F-4D97-AF65-F5344CB8AC3E}">
        <p14:creationId xmlns:p14="http://schemas.microsoft.com/office/powerpoint/2010/main" val="26842635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a:t>Workshop Agenda </a:t>
            </a:r>
          </a:p>
        </p:txBody>
      </p:sp>
      <p:sp>
        <p:nvSpPr>
          <p:cNvPr id="3" name="Content Placeholder 2"/>
          <p:cNvSpPr>
            <a:spLocks noGrp="1"/>
          </p:cNvSpPr>
          <p:nvPr>
            <p:ph idx="1"/>
          </p:nvPr>
        </p:nvSpPr>
        <p:spPr>
          <a:xfrm>
            <a:off x="457200" y="1378927"/>
            <a:ext cx="8229600" cy="4007644"/>
          </a:xfrm>
        </p:spPr>
        <p:txBody>
          <a:bodyPr vert="horz" lIns="91440" tIns="45720" rIns="91440" bIns="45720" rtlCol="0" anchor="t">
            <a:noAutofit/>
          </a:bodyPr>
          <a:lstStyle/>
          <a:p>
            <a:pPr marL="514350" indent="-514350">
              <a:spcBef>
                <a:spcPts val="400"/>
              </a:spcBef>
              <a:buClr>
                <a:schemeClr val="tx2"/>
              </a:buClr>
              <a:buFont typeface="+mj-lt"/>
              <a:buAutoNum type="arabicPeriod"/>
            </a:pPr>
            <a:r>
              <a:rPr lang="en-US" sz="1800">
                <a:solidFill>
                  <a:srgbClr val="28558C"/>
                </a:solidFill>
              </a:rPr>
              <a:t>Background on </a:t>
            </a:r>
            <a:r>
              <a:rPr lang="en-US" sz="1800" b="1">
                <a:solidFill>
                  <a:srgbClr val="28558C"/>
                </a:solidFill>
              </a:rPr>
              <a:t>EPIC funding program</a:t>
            </a:r>
            <a:endParaRPr lang="en-US" sz="1800">
              <a:solidFill>
                <a:srgbClr val="28558C"/>
              </a:solidFill>
            </a:endParaRPr>
          </a:p>
          <a:p>
            <a:pPr marL="514350" indent="-514350">
              <a:spcBef>
                <a:spcPts val="400"/>
              </a:spcBef>
              <a:buClr>
                <a:schemeClr val="tx2"/>
              </a:buClr>
              <a:buFont typeface="+mj-lt"/>
              <a:buAutoNum type="arabicPeriod"/>
            </a:pPr>
            <a:r>
              <a:rPr lang="en-US" sz="1800"/>
              <a:t>Initial ideas regarding scope and focus of </a:t>
            </a:r>
            <a:r>
              <a:rPr lang="en-US" sz="1800" b="1"/>
              <a:t>anticipated solicitation</a:t>
            </a:r>
            <a:r>
              <a:rPr lang="en-US" sz="1800"/>
              <a:t> </a:t>
            </a:r>
            <a:endParaRPr lang="en-US" sz="1800" u="sng">
              <a:cs typeface="Segoe UI"/>
            </a:endParaRPr>
          </a:p>
          <a:p>
            <a:pPr marL="514350" indent="-514350">
              <a:spcBef>
                <a:spcPts val="400"/>
              </a:spcBef>
              <a:buClr>
                <a:schemeClr val="tx2"/>
              </a:buClr>
              <a:buFont typeface="+mj-lt"/>
              <a:buAutoNum type="arabicPeriod"/>
            </a:pPr>
            <a:r>
              <a:rPr lang="en-US" sz="1800"/>
              <a:t>Seek</a:t>
            </a:r>
            <a:r>
              <a:rPr lang="en-US" sz="1800" b="1"/>
              <a:t> input from stakeholders</a:t>
            </a:r>
            <a:r>
              <a:rPr lang="en-US" sz="1800"/>
              <a:t> on specific discussion questions regarding proposed research.</a:t>
            </a:r>
            <a:endParaRPr lang="en-US" sz="1800">
              <a:cs typeface="Segoe UI"/>
            </a:endParaRPr>
          </a:p>
          <a:p>
            <a:pPr>
              <a:spcBef>
                <a:spcPts val="400"/>
              </a:spcBef>
              <a:buClr>
                <a:schemeClr val="tx2">
                  <a:lumMod val="50000"/>
                </a:schemeClr>
              </a:buClr>
            </a:pPr>
            <a:endParaRPr lang="en-US" sz="1600" i="1"/>
          </a:p>
          <a:p>
            <a:pPr>
              <a:spcBef>
                <a:spcPts val="400"/>
              </a:spcBef>
              <a:buClr>
                <a:schemeClr val="tx2">
                  <a:lumMod val="50000"/>
                </a:schemeClr>
              </a:buClr>
            </a:pPr>
            <a:r>
              <a:rPr lang="en-US" sz="1600" i="1"/>
              <a:t>Input from today’s workshop plus public comments (oral and/or written comments) will help shape the Grant Funding Opportunity. </a:t>
            </a:r>
            <a:endParaRPr lang="en-US" sz="1600" i="1">
              <a:cs typeface="Segoe UI"/>
            </a:endParaRPr>
          </a:p>
        </p:txBody>
      </p:sp>
      <p:sp>
        <p:nvSpPr>
          <p:cNvPr id="4" name="Slide Number Placeholder 3"/>
          <p:cNvSpPr>
            <a:spLocks noGrp="1"/>
          </p:cNvSpPr>
          <p:nvPr>
            <p:ph type="sldNum" sz="quarter" idx="12"/>
          </p:nvPr>
        </p:nvSpPr>
        <p:spPr/>
        <p:txBody>
          <a:bodyPr/>
          <a:lstStyle/>
          <a:p>
            <a:fld id="{8569167A-9D82-438A-BF70-1028D6A4A763}" type="slidenum">
              <a:rPr lang="en-US" smtClean="0"/>
              <a:t>4</a:t>
            </a:fld>
            <a:endParaRPr lang="en-US"/>
          </a:p>
        </p:txBody>
      </p:sp>
    </p:spTree>
    <p:extLst>
      <p:ext uri="{BB962C8B-B14F-4D97-AF65-F5344CB8AC3E}">
        <p14:creationId xmlns:p14="http://schemas.microsoft.com/office/powerpoint/2010/main" val="1921787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9C5DC-CF66-15F4-7C0D-91042AAA41FB}"/>
              </a:ext>
            </a:extLst>
          </p:cNvPr>
          <p:cNvSpPr>
            <a:spLocks noGrp="1"/>
          </p:cNvSpPr>
          <p:nvPr>
            <p:ph type="title"/>
          </p:nvPr>
        </p:nvSpPr>
        <p:spPr>
          <a:xfrm>
            <a:off x="606117" y="117922"/>
            <a:ext cx="8229600" cy="762000"/>
          </a:xfrm>
        </p:spPr>
        <p:txBody>
          <a:bodyPr>
            <a:normAutofit/>
          </a:bodyPr>
          <a:lstStyle/>
          <a:p>
            <a:r>
              <a:rPr lang="en-US" sz="2400" dirty="0"/>
              <a:t>EPIC</a:t>
            </a:r>
            <a:r>
              <a:rPr lang="en-US" sz="2400" baseline="0" dirty="0"/>
              <a:t> Research and Development Program</a:t>
            </a:r>
            <a:endParaRPr lang="en-US" sz="2400" dirty="0"/>
          </a:p>
        </p:txBody>
      </p:sp>
      <p:sp>
        <p:nvSpPr>
          <p:cNvPr id="10" name="TextBox 9" descr="Electric Program Investment Charge: Proposed 2018-2020 Triennial Investment Plan" title="CEC Staff Report "/>
          <p:cNvSpPr txBox="1"/>
          <p:nvPr/>
        </p:nvSpPr>
        <p:spPr>
          <a:xfrm>
            <a:off x="580140" y="1347137"/>
            <a:ext cx="4602698" cy="1251625"/>
          </a:xfrm>
          <a:prstGeom prst="rect">
            <a:avLst/>
          </a:prstGeom>
          <a:noFill/>
        </p:spPr>
        <p:txBody>
          <a:bodyPr wrap="square" lIns="91440" tIns="45720" rIns="91440" bIns="45720" rtlCol="0" anchor="t">
            <a:spAutoFit/>
          </a:bodyPr>
          <a:lstStyle/>
          <a:p>
            <a:pPr>
              <a:spcBef>
                <a:spcPts val="400"/>
              </a:spcBef>
            </a:pPr>
            <a:r>
              <a:rPr lang="en-US" sz="2000">
                <a:solidFill>
                  <a:schemeClr val="tx2"/>
                </a:solidFill>
                <a:ea typeface="Segoe UI" panose="020B0502040204020203" pitchFamily="34" charset="0"/>
                <a:cs typeface="Segoe UI"/>
              </a:rPr>
              <a:t>Proposed research supports the CEC’s </a:t>
            </a:r>
            <a:r>
              <a:rPr lang="en-US" sz="2000" i="1">
                <a:solidFill>
                  <a:schemeClr val="tx2"/>
                </a:solidFill>
              </a:rPr>
              <a:t>EPIC 4 Investment Plan:</a:t>
            </a:r>
            <a:endParaRPr lang="en-US" sz="2000">
              <a:solidFill>
                <a:schemeClr val="tx2"/>
              </a:solidFill>
            </a:endParaRPr>
          </a:p>
          <a:p>
            <a:pPr marL="285750" indent="-285750">
              <a:spcBef>
                <a:spcPts val="400"/>
              </a:spcBef>
              <a:buFont typeface="Wingdings" panose="05000000000000000000" pitchFamily="2" charset="2"/>
              <a:buChar char="Ø"/>
            </a:pPr>
            <a:r>
              <a:rPr lang="en-US" sz="1600">
                <a:solidFill>
                  <a:schemeClr val="tx2"/>
                </a:solidFill>
                <a:cs typeface="Segoe UI"/>
              </a:rPr>
              <a:t>Initiative 44. Integrating Climate Resilience in Electricity System Planning  </a:t>
            </a:r>
            <a:r>
              <a:rPr lang="en-US" sz="1600">
                <a:solidFill>
                  <a:schemeClr val="tx2"/>
                </a:solidFill>
                <a:latin typeface="Segoe UI"/>
                <a:ea typeface="Segoe UI" panose="020B0502040204020203" pitchFamily="34" charset="0"/>
                <a:cs typeface="Segoe UI"/>
              </a:rPr>
              <a:t>(</a:t>
            </a:r>
            <a:r>
              <a:rPr lang="en-US" sz="1600" i="1">
                <a:solidFill>
                  <a:schemeClr val="tx2"/>
                </a:solidFill>
                <a:latin typeface="Segoe UI"/>
                <a:ea typeface="Segoe UI" panose="020B0502040204020203" pitchFamily="34" charset="0"/>
                <a:cs typeface="Segoe UI"/>
              </a:rPr>
              <a:t>pp. 215-221</a:t>
            </a:r>
            <a:r>
              <a:rPr lang="en-US" sz="1600">
                <a:solidFill>
                  <a:schemeClr val="tx2"/>
                </a:solidFill>
                <a:latin typeface="Segoe UI"/>
                <a:ea typeface="Segoe UI" panose="020B0502040204020203" pitchFamily="34" charset="0"/>
                <a:cs typeface="Segoe UI"/>
              </a:rPr>
              <a:t>)</a:t>
            </a:r>
          </a:p>
        </p:txBody>
      </p:sp>
      <p:sp>
        <p:nvSpPr>
          <p:cNvPr id="8" name="TextBox 7"/>
          <p:cNvSpPr txBox="1"/>
          <p:nvPr/>
        </p:nvSpPr>
        <p:spPr>
          <a:xfrm>
            <a:off x="606117" y="3965198"/>
            <a:ext cx="4751614" cy="892552"/>
          </a:xfrm>
          <a:prstGeom prst="rect">
            <a:avLst/>
          </a:prstGeom>
          <a:noFill/>
          <a:ln>
            <a:noFill/>
          </a:ln>
        </p:spPr>
        <p:txBody>
          <a:bodyPr wrap="square" lIns="91440" tIns="45720" rIns="91440" bIns="45720" anchor="t">
            <a:spAutoFit/>
          </a:bodyPr>
          <a:lstStyle/>
          <a:p>
            <a:pPr eaLnBrk="0" hangingPunct="0">
              <a:tabLst>
                <a:tab pos="0" algn="l"/>
              </a:tabLst>
              <a:defRPr/>
            </a:pPr>
            <a:r>
              <a:rPr lang="en-US" sz="1300"/>
              <a:t>To access report: </a:t>
            </a:r>
            <a:r>
              <a:rPr lang="en-US" sz="1300">
                <a:solidFill>
                  <a:srgbClr val="00588A"/>
                </a:solidFill>
                <a:ea typeface="+mn-lt"/>
                <a:cs typeface="+mn-lt"/>
                <a:hlinkClick r:id="rId3"/>
              </a:rPr>
              <a:t>https://www.energy.ca.gov/publications/2021/electric-program-investment-charge-proposed-2021-2025-investment-plan-epic-4</a:t>
            </a:r>
            <a:endParaRPr lang="en-US" sz="1300">
              <a:solidFill>
                <a:srgbClr val="00588A"/>
              </a:solidFill>
              <a:ea typeface="+mn-lt"/>
              <a:cs typeface="+mn-lt"/>
            </a:endParaRPr>
          </a:p>
        </p:txBody>
      </p:sp>
      <p:pic>
        <p:nvPicPr>
          <p:cNvPr id="5" name="Picture 4" descr="Front cover of the Electric Pgoram Investment Charge 2021-2025 Investment Plan- Commission Report">
            <a:extLst>
              <a:ext uri="{FF2B5EF4-FFF2-40B4-BE49-F238E27FC236}">
                <a16:creationId xmlns:a16="http://schemas.microsoft.com/office/drawing/2014/main" id="{23E32D84-D1C8-D868-69E5-47A0B9C44DD0}"/>
              </a:ext>
            </a:extLst>
          </p:cNvPr>
          <p:cNvPicPr>
            <a:picLocks noChangeAspect="1"/>
          </p:cNvPicPr>
          <p:nvPr/>
        </p:nvPicPr>
        <p:blipFill>
          <a:blip r:embed="rId4"/>
          <a:stretch>
            <a:fillRect/>
          </a:stretch>
        </p:blipFill>
        <p:spPr>
          <a:xfrm>
            <a:off x="5313550" y="734786"/>
            <a:ext cx="3373249" cy="4326044"/>
          </a:xfrm>
          <a:prstGeom prst="rect">
            <a:avLst/>
          </a:prstGeom>
          <a:effectLst>
            <a:outerShdw blurRad="50800" dist="38100" dir="2700000" algn="tl" rotWithShape="0">
              <a:prstClr val="black">
                <a:alpha val="40000"/>
              </a:prstClr>
            </a:outerShdw>
          </a:effectLst>
        </p:spPr>
      </p:pic>
      <p:sp>
        <p:nvSpPr>
          <p:cNvPr id="4" name="Slide Number Placeholder 3">
            <a:extLst>
              <a:ext uri="{C183D7F6-B498-43B3-948B-1728B52AA6E4}">
                <adec:decorative xmlns:adec="http://schemas.microsoft.com/office/drawing/2017/decorative" val="1"/>
              </a:ext>
            </a:extLst>
          </p:cNvPr>
          <p:cNvSpPr>
            <a:spLocks noGrp="1"/>
          </p:cNvSpPr>
          <p:nvPr>
            <p:ph type="sldNum" sz="quarter" idx="12"/>
          </p:nvPr>
        </p:nvSpPr>
        <p:spPr/>
        <p:txBody>
          <a:bodyPr/>
          <a:lstStyle/>
          <a:p>
            <a:fld id="{8569167A-9D82-438A-BF70-1028D6A4A763}" type="slidenum">
              <a:rPr lang="en-US" smtClean="0"/>
              <a:t>5</a:t>
            </a:fld>
            <a:endParaRPr lang="en-US"/>
          </a:p>
        </p:txBody>
      </p:sp>
      <p:sp>
        <p:nvSpPr>
          <p:cNvPr id="7" name="Slide Number Placeholder 2">
            <a:extLst>
              <a:ext uri="{C183D7F6-B498-43B3-948B-1728B52AA6E4}">
                <adec:decorative xmlns:adec="http://schemas.microsoft.com/office/drawing/2017/decorative" val="1"/>
              </a:ext>
            </a:extLst>
          </p:cNvPr>
          <p:cNvSpPr txBox="1">
            <a:spLocks/>
          </p:cNvSpPr>
          <p:nvPr/>
        </p:nvSpPr>
        <p:spPr>
          <a:xfrm>
            <a:off x="6934200" y="4857750"/>
            <a:ext cx="2133600" cy="273844"/>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3B945C4-4213-415B-86F2-DB8FD23835C3}" type="slidenum">
              <a:rPr lang="en-US" smtClean="0">
                <a:solidFill>
                  <a:prstClr val="black">
                    <a:tint val="75000"/>
                  </a:prstClr>
                </a:solidFill>
              </a:rPr>
              <a:pPr/>
              <a:t>5</a:t>
            </a:fld>
            <a:endParaRPr lang="en-US">
              <a:solidFill>
                <a:prstClr val="black">
                  <a:tint val="75000"/>
                </a:prstClr>
              </a:solidFill>
            </a:endParaRPr>
          </a:p>
        </p:txBody>
      </p:sp>
    </p:spTree>
    <p:extLst>
      <p:ext uri="{BB962C8B-B14F-4D97-AF65-F5344CB8AC3E}">
        <p14:creationId xmlns:p14="http://schemas.microsoft.com/office/powerpoint/2010/main" val="18984501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33350"/>
            <a:ext cx="8077200" cy="762000"/>
          </a:xfrm>
        </p:spPr>
        <p:txBody>
          <a:bodyPr>
            <a:noAutofit/>
          </a:bodyPr>
          <a:lstStyle/>
          <a:p>
            <a:r>
              <a:rPr lang="en-US" sz="2400" dirty="0">
                <a:ea typeface="+mn-lt"/>
                <a:cs typeface="+mn-lt"/>
              </a:rPr>
              <a:t>Research Context</a:t>
            </a:r>
          </a:p>
        </p:txBody>
      </p:sp>
      <p:sp>
        <p:nvSpPr>
          <p:cNvPr id="7" name="Content Placeholder 2">
            <a:extLst>
              <a:ext uri="{FF2B5EF4-FFF2-40B4-BE49-F238E27FC236}">
                <a16:creationId xmlns:a16="http://schemas.microsoft.com/office/drawing/2014/main" id="{23046C61-B3C0-A1DE-08EB-89153B02D5E2}"/>
              </a:ext>
            </a:extLst>
          </p:cNvPr>
          <p:cNvSpPr>
            <a:spLocks noGrp="1"/>
          </p:cNvSpPr>
          <p:nvPr>
            <p:ph idx="1"/>
          </p:nvPr>
        </p:nvSpPr>
        <p:spPr>
          <a:xfrm>
            <a:off x="563986" y="1468907"/>
            <a:ext cx="3021186" cy="2387870"/>
          </a:xfrm>
        </p:spPr>
        <p:txBody>
          <a:bodyPr vert="horz" lIns="91440" tIns="45720" rIns="91440" bIns="45720" rtlCol="0" anchor="t">
            <a:normAutofit/>
          </a:bodyPr>
          <a:lstStyle/>
          <a:p>
            <a:pPr marL="171450" indent="-171450">
              <a:buFont typeface="Arial" panose="020B0604020202020204" pitchFamily="34" charset="0"/>
              <a:buChar char="•"/>
            </a:pPr>
            <a:r>
              <a:rPr lang="en-US" sz="2000" dirty="0"/>
              <a:t>Cloud seeding operations conducted for more than 70 years</a:t>
            </a:r>
          </a:p>
          <a:p>
            <a:pPr marL="171450" indent="-171450">
              <a:buFont typeface="Arial" panose="020B0604020202020204" pitchFamily="34" charset="0"/>
              <a:buChar char="•"/>
            </a:pPr>
            <a:r>
              <a:rPr lang="en-US" sz="2000" dirty="0"/>
              <a:t>Recent scientific advances enable improved verification and modeling </a:t>
            </a:r>
          </a:p>
        </p:txBody>
      </p:sp>
      <p:grpSp>
        <p:nvGrpSpPr>
          <p:cNvPr id="8" name="Group 7" descr="Image of different types of cloud seeding operations (via airplane and from the ground)">
            <a:extLst>
              <a:ext uri="{FF2B5EF4-FFF2-40B4-BE49-F238E27FC236}">
                <a16:creationId xmlns:a16="http://schemas.microsoft.com/office/drawing/2014/main" id="{86F45FE0-8F0C-787F-1C3A-1F1F3079515E}"/>
              </a:ext>
            </a:extLst>
          </p:cNvPr>
          <p:cNvGrpSpPr/>
          <p:nvPr/>
        </p:nvGrpSpPr>
        <p:grpSpPr>
          <a:xfrm>
            <a:off x="3693814" y="964760"/>
            <a:ext cx="5308810" cy="3670615"/>
            <a:chOff x="1992085" y="1694096"/>
            <a:chExt cx="6242770" cy="3044278"/>
          </a:xfrm>
        </p:grpSpPr>
        <p:pic>
          <p:nvPicPr>
            <p:cNvPr id="9" name="Picture 8">
              <a:extLst>
                <a:ext uri="{FF2B5EF4-FFF2-40B4-BE49-F238E27FC236}">
                  <a16:creationId xmlns:a16="http://schemas.microsoft.com/office/drawing/2014/main" id="{0DAF8EC9-A4AE-AF8B-FDC9-7D56AF739ECD}"/>
                </a:ext>
              </a:extLst>
            </p:cNvPr>
            <p:cNvPicPr>
              <a:picLocks noChangeAspect="1"/>
            </p:cNvPicPr>
            <p:nvPr/>
          </p:nvPicPr>
          <p:blipFill>
            <a:blip r:embed="rId3"/>
            <a:stretch>
              <a:fillRect/>
            </a:stretch>
          </p:blipFill>
          <p:spPr>
            <a:xfrm>
              <a:off x="1992085" y="1694096"/>
              <a:ext cx="6242770" cy="2979503"/>
            </a:xfrm>
            <a:prstGeom prst="rect">
              <a:avLst/>
            </a:prstGeom>
          </p:spPr>
        </p:pic>
        <p:pic>
          <p:nvPicPr>
            <p:cNvPr id="10" name="Picture 9">
              <a:extLst>
                <a:ext uri="{FF2B5EF4-FFF2-40B4-BE49-F238E27FC236}">
                  <a16:creationId xmlns:a16="http://schemas.microsoft.com/office/drawing/2014/main" id="{29B3C9BE-83D6-EA60-EAB3-540F42E00B43}"/>
                </a:ext>
              </a:extLst>
            </p:cNvPr>
            <p:cNvPicPr>
              <a:picLocks noChangeAspect="1"/>
            </p:cNvPicPr>
            <p:nvPr/>
          </p:nvPicPr>
          <p:blipFill>
            <a:blip r:embed="rId4"/>
            <a:stretch>
              <a:fillRect/>
            </a:stretch>
          </p:blipFill>
          <p:spPr>
            <a:xfrm>
              <a:off x="7009081" y="4608823"/>
              <a:ext cx="1120237" cy="129551"/>
            </a:xfrm>
            <a:prstGeom prst="rect">
              <a:avLst/>
            </a:prstGeom>
          </p:spPr>
        </p:pic>
      </p:grpSp>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6</a:t>
            </a:fld>
            <a:endParaRPr lang="en-US"/>
          </a:p>
        </p:txBody>
      </p:sp>
    </p:spTree>
    <p:extLst>
      <p:ext uri="{BB962C8B-B14F-4D97-AF65-F5344CB8AC3E}">
        <p14:creationId xmlns:p14="http://schemas.microsoft.com/office/powerpoint/2010/main" val="1052082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33350"/>
            <a:ext cx="8077200" cy="762000"/>
          </a:xfrm>
        </p:spPr>
        <p:txBody>
          <a:bodyPr>
            <a:noAutofit/>
          </a:bodyPr>
          <a:lstStyle/>
          <a:p>
            <a:r>
              <a:rPr lang="en-US" sz="2400" dirty="0">
                <a:ea typeface="+mn-lt"/>
                <a:cs typeface="+mn-lt"/>
              </a:rPr>
              <a:t>Research Motivation</a:t>
            </a:r>
          </a:p>
        </p:txBody>
      </p:sp>
      <p:sp>
        <p:nvSpPr>
          <p:cNvPr id="14" name="Content Placeholder 2">
            <a:extLst>
              <a:ext uri="{FF2B5EF4-FFF2-40B4-BE49-F238E27FC236}">
                <a16:creationId xmlns:a16="http://schemas.microsoft.com/office/drawing/2014/main" id="{75AAADA6-3765-9EA5-4587-6FAF7122157E}"/>
              </a:ext>
            </a:extLst>
          </p:cNvPr>
          <p:cNvSpPr txBox="1">
            <a:spLocks/>
          </p:cNvSpPr>
          <p:nvPr/>
        </p:nvSpPr>
        <p:spPr>
          <a:xfrm>
            <a:off x="685800" y="1210656"/>
            <a:ext cx="4267169" cy="3076405"/>
          </a:xfrm>
          <a:prstGeom prst="rect">
            <a:avLst/>
          </a:prstGeom>
        </p:spPr>
        <p:txBody>
          <a:bodyPr vert="horz" lIns="91440" tIns="45720" rIns="91440" bIns="45720" rtlCol="0" anchor="t">
            <a:norm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z="2000"/>
              <a:t>Electricity Sector can benefit from increase precipitation and surface run-off</a:t>
            </a:r>
          </a:p>
          <a:p>
            <a:endParaRPr lang="en-US" sz="2000"/>
          </a:p>
          <a:p>
            <a:pPr marL="471170" lvl="1" indent="-128270">
              <a:lnSpc>
                <a:spcPct val="90000"/>
              </a:lnSpc>
              <a:buFont typeface="Arial" panose="020B0604020202020204" pitchFamily="34" charset="0"/>
              <a:buChar char="•"/>
            </a:pPr>
            <a:r>
              <a:rPr lang="en-US" sz="1800"/>
              <a:t>Hydroelectric power: an important source of zero-carbon, dispatchable electricity</a:t>
            </a:r>
            <a:endParaRPr lang="en-US" sz="1800">
              <a:cs typeface="Segoe UI"/>
            </a:endParaRPr>
          </a:p>
          <a:p>
            <a:pPr marL="471170" lvl="1" indent="-128270">
              <a:lnSpc>
                <a:spcPct val="90000"/>
              </a:lnSpc>
              <a:buFont typeface="Arial" panose="020B0604020202020204" pitchFamily="34" charset="0"/>
              <a:buChar char="•"/>
            </a:pPr>
            <a:r>
              <a:rPr lang="en-US" sz="1800"/>
              <a:t>Run-off captured to ease electricity demand</a:t>
            </a:r>
            <a:endParaRPr lang="en-US" sz="1800">
              <a:cs typeface="Segoe UI"/>
            </a:endParaRPr>
          </a:p>
          <a:p>
            <a:endParaRPr lang="en-US" sz="2000"/>
          </a:p>
          <a:p>
            <a:pPr marL="171450" indent="-171450">
              <a:buFont typeface="Arial" panose="020B0604020202020204" pitchFamily="34" charset="0"/>
              <a:buChar char="•"/>
            </a:pPr>
            <a:endParaRPr lang="en-US" sz="2000"/>
          </a:p>
        </p:txBody>
      </p:sp>
      <p:grpSp>
        <p:nvGrpSpPr>
          <p:cNvPr id="11" name="Group 10" descr="Image of Lake Oroville from May 2021.">
            <a:extLst>
              <a:ext uri="{FF2B5EF4-FFF2-40B4-BE49-F238E27FC236}">
                <a16:creationId xmlns:a16="http://schemas.microsoft.com/office/drawing/2014/main" id="{E2BBC0EB-4FC3-EC4B-8E28-FF112C0301B7}"/>
              </a:ext>
            </a:extLst>
          </p:cNvPr>
          <p:cNvGrpSpPr/>
          <p:nvPr/>
        </p:nvGrpSpPr>
        <p:grpSpPr>
          <a:xfrm>
            <a:off x="5016582" y="1133928"/>
            <a:ext cx="3873610" cy="3153133"/>
            <a:chOff x="4970352" y="994938"/>
            <a:chExt cx="3873610" cy="3153133"/>
          </a:xfrm>
        </p:grpSpPr>
        <p:pic>
          <p:nvPicPr>
            <p:cNvPr id="5" name="Picture 4" descr="Lake Oroville, May 2021. Source: Department of Water Resources">
              <a:extLst>
                <a:ext uri="{FF2B5EF4-FFF2-40B4-BE49-F238E27FC236}">
                  <a16:creationId xmlns:a16="http://schemas.microsoft.com/office/drawing/2014/main" id="{DBFFFA58-4703-A262-437C-629DF8AC3F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24437" y="994938"/>
              <a:ext cx="3819525" cy="2857500"/>
            </a:xfrm>
            <a:prstGeom prst="rect">
              <a:avLst/>
            </a:prstGeom>
          </p:spPr>
        </p:pic>
        <p:sp>
          <p:nvSpPr>
            <p:cNvPr id="6" name="TextBox 5">
              <a:extLst>
                <a:ext uri="{FF2B5EF4-FFF2-40B4-BE49-F238E27FC236}">
                  <a16:creationId xmlns:a16="http://schemas.microsoft.com/office/drawing/2014/main" id="{A88720CA-9277-3242-5A4E-7DF3C641EAE9}"/>
                </a:ext>
              </a:extLst>
            </p:cNvPr>
            <p:cNvSpPr txBox="1"/>
            <p:nvPr/>
          </p:nvSpPr>
          <p:spPr>
            <a:xfrm>
              <a:off x="4970352" y="3871072"/>
              <a:ext cx="3462950" cy="276999"/>
            </a:xfrm>
            <a:prstGeom prst="rect">
              <a:avLst/>
            </a:prstGeom>
            <a:noFill/>
          </p:spPr>
          <p:txBody>
            <a:bodyPr wrap="square" rtlCol="0">
              <a:spAutoFit/>
            </a:bodyPr>
            <a:lstStyle/>
            <a:p>
              <a:r>
                <a:rPr lang="en-US" sz="600"/>
                <a:t>Lake Oroville, May 2021.  </a:t>
              </a:r>
            </a:p>
            <a:p>
              <a:r>
                <a:rPr lang="en-US" sz="600"/>
                <a:t>Source: DWR (2021) https://water.ca.gov/News/Blog/2021/July/Oroville-Update-7-9-2021</a:t>
              </a:r>
            </a:p>
          </p:txBody>
        </p:sp>
      </p:grpSp>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7</a:t>
            </a:fld>
            <a:endParaRPr lang="en-US"/>
          </a:p>
        </p:txBody>
      </p:sp>
    </p:spTree>
    <p:extLst>
      <p:ext uri="{BB962C8B-B14F-4D97-AF65-F5344CB8AC3E}">
        <p14:creationId xmlns:p14="http://schemas.microsoft.com/office/powerpoint/2010/main" val="30343339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186EA-7102-40BE-87E6-DC375358849F}"/>
              </a:ext>
            </a:extLst>
          </p:cNvPr>
          <p:cNvSpPr>
            <a:spLocks noGrp="1"/>
          </p:cNvSpPr>
          <p:nvPr>
            <p:ph type="title"/>
          </p:nvPr>
        </p:nvSpPr>
        <p:spPr/>
        <p:txBody>
          <a:bodyPr>
            <a:normAutofit/>
          </a:bodyPr>
          <a:lstStyle/>
          <a:p>
            <a:r>
              <a:rPr lang="en-US" sz="2400" dirty="0">
                <a:cs typeface="Arial"/>
              </a:rPr>
              <a:t>Purpose of Forthcoming Solicitation</a:t>
            </a:r>
            <a:endParaRPr lang="en-US" sz="2400" dirty="0"/>
          </a:p>
        </p:txBody>
      </p:sp>
      <p:sp>
        <p:nvSpPr>
          <p:cNvPr id="3" name="Content Placeholder 2">
            <a:extLst>
              <a:ext uri="{FF2B5EF4-FFF2-40B4-BE49-F238E27FC236}">
                <a16:creationId xmlns:a16="http://schemas.microsoft.com/office/drawing/2014/main" id="{132BE87D-2604-4DB2-A1CC-5714BF17813A}"/>
              </a:ext>
            </a:extLst>
          </p:cNvPr>
          <p:cNvSpPr>
            <a:spLocks noGrp="1"/>
          </p:cNvSpPr>
          <p:nvPr>
            <p:ph idx="1"/>
          </p:nvPr>
        </p:nvSpPr>
        <p:spPr>
          <a:xfrm>
            <a:off x="667151" y="895350"/>
            <a:ext cx="4443338" cy="3610662"/>
          </a:xfrm>
        </p:spPr>
        <p:txBody>
          <a:bodyPr vert="horz" lIns="68580" tIns="34290" rIns="68580" bIns="34290" rtlCol="0" anchor="t">
            <a:normAutofit fontScale="47500" lnSpcReduction="20000"/>
          </a:bodyPr>
          <a:lstStyle/>
          <a:p>
            <a:endParaRPr lang="en-US" sz="7200"/>
          </a:p>
          <a:p>
            <a:r>
              <a:rPr lang="en-US" sz="4200"/>
              <a:t>Advance science-based strategies for precipitation enhancement to increase hydropower potential and water resources for the electricity sector</a:t>
            </a:r>
          </a:p>
          <a:p>
            <a:endParaRPr lang="en-US" sz="4200"/>
          </a:p>
          <a:p>
            <a:pPr marL="471488" lvl="1" indent="-128588">
              <a:lnSpc>
                <a:spcPct val="120000"/>
              </a:lnSpc>
              <a:buFont typeface="Arial" panose="020B0604020202020204" pitchFamily="34" charset="0"/>
              <a:buChar char="•"/>
            </a:pPr>
            <a:r>
              <a:rPr lang="en-US" sz="3800"/>
              <a:t>Improve understanding of efficacy and benefits</a:t>
            </a:r>
          </a:p>
          <a:p>
            <a:pPr marL="471488" lvl="1" indent="-128588">
              <a:lnSpc>
                <a:spcPct val="120000"/>
              </a:lnSpc>
              <a:buFont typeface="Arial" panose="020B0604020202020204" pitchFamily="34" charset="0"/>
              <a:buChar char="•"/>
            </a:pPr>
            <a:r>
              <a:rPr lang="en-US" sz="3800"/>
              <a:t>Contribute to more effective cloud-seeding practices in a changing climate</a:t>
            </a:r>
            <a:endParaRPr lang="en-US" sz="600"/>
          </a:p>
        </p:txBody>
      </p:sp>
      <p:pic>
        <p:nvPicPr>
          <p:cNvPr id="10" name="Picture 9" descr="Picture of Folsom Dam, which was very dry in Jan 2014.">
            <a:extLst>
              <a:ext uri="{FF2B5EF4-FFF2-40B4-BE49-F238E27FC236}">
                <a16:creationId xmlns:a16="http://schemas.microsoft.com/office/drawing/2014/main" id="{EF6A35E5-3A39-34A3-5168-1413AEFA5A0C}"/>
              </a:ext>
            </a:extLst>
          </p:cNvPr>
          <p:cNvPicPr>
            <a:picLocks noChangeAspect="1"/>
          </p:cNvPicPr>
          <p:nvPr/>
        </p:nvPicPr>
        <p:blipFill>
          <a:blip r:embed="rId3"/>
          <a:stretch>
            <a:fillRect/>
          </a:stretch>
        </p:blipFill>
        <p:spPr>
          <a:xfrm>
            <a:off x="5474303" y="895350"/>
            <a:ext cx="3029808" cy="1936183"/>
          </a:xfrm>
          <a:prstGeom prst="rect">
            <a:avLst/>
          </a:prstGeom>
        </p:spPr>
      </p:pic>
      <p:pic>
        <p:nvPicPr>
          <p:cNvPr id="12" name="Picture 11" descr="Picture of French Meadows Reservoir, in 2017. The reservoir is rather full after a wet winter brought reservoirs brimming at water levels not seen in decades. ">
            <a:extLst>
              <a:ext uri="{FF2B5EF4-FFF2-40B4-BE49-F238E27FC236}">
                <a16:creationId xmlns:a16="http://schemas.microsoft.com/office/drawing/2014/main" id="{254953AB-51BE-3EF1-5395-25F99A34B46D}"/>
              </a:ext>
            </a:extLst>
          </p:cNvPr>
          <p:cNvPicPr>
            <a:picLocks noChangeAspect="1"/>
          </p:cNvPicPr>
          <p:nvPr/>
        </p:nvPicPr>
        <p:blipFill>
          <a:blip r:embed="rId4"/>
          <a:stretch>
            <a:fillRect/>
          </a:stretch>
        </p:blipFill>
        <p:spPr>
          <a:xfrm>
            <a:off x="5455253" y="2801810"/>
            <a:ext cx="3055867" cy="2034296"/>
          </a:xfrm>
          <a:prstGeom prst="rect">
            <a:avLst/>
          </a:prstGeom>
        </p:spPr>
      </p:pic>
      <p:sp>
        <p:nvSpPr>
          <p:cNvPr id="4" name="Slide Number Placeholder 3">
            <a:extLst>
              <a:ext uri="{FF2B5EF4-FFF2-40B4-BE49-F238E27FC236}">
                <a16:creationId xmlns:a16="http://schemas.microsoft.com/office/drawing/2014/main" id="{38F75613-296A-48F5-861E-138C9E461E4B}"/>
              </a:ext>
            </a:extLst>
          </p:cNvPr>
          <p:cNvSpPr>
            <a:spLocks noGrp="1"/>
          </p:cNvSpPr>
          <p:nvPr>
            <p:ph type="sldNum" sz="quarter" idx="12"/>
          </p:nvPr>
        </p:nvSpPr>
        <p:spPr/>
        <p:txBody>
          <a:bodyPr/>
          <a:lstStyle/>
          <a:p>
            <a:fld id="{005C4985-ACD0-2B4C-8981-36243250F268}" type="slidenum">
              <a:rPr lang="en-US" smtClean="0">
                <a:solidFill>
                  <a:srgbClr val="061C28"/>
                </a:solidFill>
              </a:rPr>
              <a:t>8</a:t>
            </a:fld>
            <a:endParaRPr lang="en-US">
              <a:solidFill>
                <a:srgbClr val="061C28"/>
              </a:solidFill>
            </a:endParaRPr>
          </a:p>
        </p:txBody>
      </p:sp>
    </p:spTree>
    <p:extLst>
      <p:ext uri="{BB962C8B-B14F-4D97-AF65-F5344CB8AC3E}">
        <p14:creationId xmlns:p14="http://schemas.microsoft.com/office/powerpoint/2010/main" val="36963517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33350"/>
            <a:ext cx="8077200" cy="762000"/>
          </a:xfrm>
        </p:spPr>
        <p:txBody>
          <a:bodyPr>
            <a:noAutofit/>
          </a:bodyPr>
          <a:lstStyle/>
          <a:p>
            <a:r>
              <a:rPr lang="en-US" sz="2400" dirty="0">
                <a:ea typeface="+mn-lt"/>
                <a:cs typeface="+mn-lt"/>
              </a:rPr>
              <a:t>Research Scope</a:t>
            </a:r>
            <a:endParaRPr lang="en-US" sz="2800" dirty="0">
              <a:ea typeface="+mj-lt"/>
              <a:cs typeface="+mj-lt"/>
            </a:endParaRPr>
          </a:p>
        </p:txBody>
      </p:sp>
      <p:sp>
        <p:nvSpPr>
          <p:cNvPr id="7" name="Content Placeholder 2">
            <a:extLst>
              <a:ext uri="{FF2B5EF4-FFF2-40B4-BE49-F238E27FC236}">
                <a16:creationId xmlns:a16="http://schemas.microsoft.com/office/drawing/2014/main" id="{CA206329-E131-3AD1-3694-C3DE619CAADC}"/>
              </a:ext>
            </a:extLst>
          </p:cNvPr>
          <p:cNvSpPr txBox="1">
            <a:spLocks/>
          </p:cNvSpPr>
          <p:nvPr/>
        </p:nvSpPr>
        <p:spPr>
          <a:xfrm>
            <a:off x="685801" y="1126671"/>
            <a:ext cx="5307594" cy="3731080"/>
          </a:xfrm>
          <a:prstGeom prst="rect">
            <a:avLst/>
          </a:prstGeom>
        </p:spPr>
        <p:txBody>
          <a:bodyPr vert="horz" lIns="91440" tIns="45720" rIns="91440" bIns="45720" rtlCol="0" anchor="t">
            <a:norm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z="2000"/>
              <a:t>Research will address:</a:t>
            </a:r>
          </a:p>
          <a:p>
            <a:pPr lvl="1">
              <a:buFont typeface="Arial" panose="020B0604020202020204" pitchFamily="34" charset="0"/>
              <a:buChar char="•"/>
            </a:pPr>
            <a:r>
              <a:rPr lang="en-US" sz="2000"/>
              <a:t>Improved validation of the efficacy of specific cloud seeding</a:t>
            </a:r>
            <a:endParaRPr lang="en-US" sz="2000">
              <a:cs typeface="Segoe UI"/>
            </a:endParaRPr>
          </a:p>
          <a:p>
            <a:pPr lvl="1">
              <a:buFont typeface="Arial" panose="020B0604020202020204" pitchFamily="34" charset="0"/>
              <a:buChar char="•"/>
            </a:pPr>
            <a:r>
              <a:rPr lang="en-US" sz="2000"/>
              <a:t>Assessment of benefits of cloud seeding using meaningful metrics meaningful to the electricity sector</a:t>
            </a:r>
            <a:endParaRPr lang="en-US" sz="2000">
              <a:cs typeface="Segoe UI"/>
            </a:endParaRPr>
          </a:p>
          <a:p>
            <a:pPr lvl="1">
              <a:buFont typeface="Arial" panose="020B0604020202020204" pitchFamily="34" charset="0"/>
              <a:buChar char="•"/>
            </a:pPr>
            <a:r>
              <a:rPr lang="en-US" sz="2000"/>
              <a:t>Coordination with relevant precipitation enhancement and electricity sector experts and stakeholders</a:t>
            </a:r>
            <a:endParaRPr lang="en-US" sz="2000">
              <a:cs typeface="Segoe UI"/>
            </a:endParaRPr>
          </a:p>
        </p:txBody>
      </p:sp>
      <p:pic>
        <p:nvPicPr>
          <p:cNvPr id="3" name="Picture 2" descr="Image of how airborne weather radar is applied.">
            <a:extLst>
              <a:ext uri="{FF2B5EF4-FFF2-40B4-BE49-F238E27FC236}">
                <a16:creationId xmlns:a16="http://schemas.microsoft.com/office/drawing/2014/main" id="{D91C233B-0A04-3F49-09E7-F92ACE69B1BE}"/>
              </a:ext>
            </a:extLst>
          </p:cNvPr>
          <p:cNvPicPr>
            <a:picLocks noChangeAspect="1"/>
          </p:cNvPicPr>
          <p:nvPr/>
        </p:nvPicPr>
        <p:blipFill>
          <a:blip r:embed="rId4"/>
          <a:stretch>
            <a:fillRect/>
          </a:stretch>
        </p:blipFill>
        <p:spPr>
          <a:xfrm>
            <a:off x="5993395" y="1299780"/>
            <a:ext cx="2957094" cy="1614302"/>
          </a:xfrm>
          <a:prstGeom prst="rect">
            <a:avLst/>
          </a:prstGeom>
        </p:spPr>
      </p:pic>
      <p:pic>
        <p:nvPicPr>
          <p:cNvPr id="5" name="Picture 4" descr="Schematic showng the potential increase in acre feet in a reservoir, the MW capacity of a reservoir and GW potential increase of electricity generation associated with the increase in acre feet in a reservoir.">
            <a:extLst>
              <a:ext uri="{FF2B5EF4-FFF2-40B4-BE49-F238E27FC236}">
                <a16:creationId xmlns:a16="http://schemas.microsoft.com/office/drawing/2014/main" id="{8A0C5BAB-4303-E54B-A43E-F00285CC80DC}"/>
              </a:ext>
            </a:extLst>
          </p:cNvPr>
          <p:cNvPicPr>
            <a:picLocks noChangeAspect="1"/>
          </p:cNvPicPr>
          <p:nvPr/>
        </p:nvPicPr>
        <p:blipFill rotWithShape="1">
          <a:blip r:embed="rId5"/>
          <a:srcRect l="2553"/>
          <a:stretch/>
        </p:blipFill>
        <p:spPr>
          <a:xfrm>
            <a:off x="6004446" y="3254153"/>
            <a:ext cx="2934991" cy="1222218"/>
          </a:xfrm>
          <a:prstGeom prst="rect">
            <a:avLst/>
          </a:prstGeom>
          <a:ln w="3175" cap="sq">
            <a:solidFill>
              <a:srgbClr val="000000"/>
            </a:solidFill>
            <a:prstDash val="solid"/>
            <a:miter lim="800000"/>
          </a:ln>
          <a:effectLst/>
        </p:spPr>
      </p:pic>
      <p:sp>
        <p:nvSpPr>
          <p:cNvPr id="4" name="Slide Number Placeholder 3"/>
          <p:cNvSpPr>
            <a:spLocks noGrp="1"/>
          </p:cNvSpPr>
          <p:nvPr>
            <p:ph type="sldNum" sz="quarter" idx="12"/>
          </p:nvPr>
        </p:nvSpPr>
        <p:spPr>
          <a:xfrm>
            <a:off x="6907040" y="4873228"/>
            <a:ext cx="2133600" cy="273844"/>
          </a:xfrm>
        </p:spPr>
        <p:txBody>
          <a:bodyPr/>
          <a:lstStyle/>
          <a:p>
            <a:pPr>
              <a:defRPr/>
            </a:pPr>
            <a:fld id="{67556601-949B-4DCA-A2CD-C392C8402A46}" type="slidenum">
              <a:rPr lang="en-US" smtClean="0"/>
              <a:pPr>
                <a:defRPr/>
              </a:pPr>
              <a:t>9</a:t>
            </a:fld>
            <a:endParaRPr lang="en-US"/>
          </a:p>
        </p:txBody>
      </p:sp>
    </p:spTree>
    <p:extLst>
      <p:ext uri="{BB962C8B-B14F-4D97-AF65-F5344CB8AC3E}">
        <p14:creationId xmlns:p14="http://schemas.microsoft.com/office/powerpoint/2010/main" val="9386768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33350"/>
            <a:ext cx="8077200" cy="762000"/>
          </a:xfrm>
        </p:spPr>
        <p:txBody>
          <a:bodyPr>
            <a:noAutofit/>
          </a:bodyPr>
          <a:lstStyle/>
          <a:p>
            <a:r>
              <a:rPr lang="en-US" sz="2400" dirty="0">
                <a:ea typeface="+mn-lt"/>
                <a:cs typeface="+mn-lt"/>
              </a:rPr>
              <a:t>Research Focus</a:t>
            </a:r>
            <a:endParaRPr lang="en-US" sz="2800" dirty="0">
              <a:ea typeface="+mj-lt"/>
              <a:cs typeface="+mj-lt"/>
            </a:endParaRPr>
          </a:p>
        </p:txBody>
      </p:sp>
      <p:sp>
        <p:nvSpPr>
          <p:cNvPr id="5" name="Content Placeholder 2">
            <a:extLst>
              <a:ext uri="{FF2B5EF4-FFF2-40B4-BE49-F238E27FC236}">
                <a16:creationId xmlns:a16="http://schemas.microsoft.com/office/drawing/2014/main" id="{493D9E5F-136F-6E4A-75CF-27590E7CF050}"/>
              </a:ext>
            </a:extLst>
          </p:cNvPr>
          <p:cNvSpPr>
            <a:spLocks noGrp="1"/>
          </p:cNvSpPr>
          <p:nvPr>
            <p:ph idx="1"/>
          </p:nvPr>
        </p:nvSpPr>
        <p:spPr>
          <a:xfrm>
            <a:off x="566998" y="1263018"/>
            <a:ext cx="6210301" cy="3328264"/>
          </a:xfrm>
        </p:spPr>
        <p:txBody>
          <a:bodyPr>
            <a:normAutofit fontScale="85000" lnSpcReduction="10000"/>
          </a:bodyPr>
          <a:lstStyle/>
          <a:p>
            <a:pPr marL="0" indent="0">
              <a:lnSpc>
                <a:spcPct val="100000"/>
              </a:lnSpc>
              <a:buNone/>
            </a:pPr>
            <a:r>
              <a:rPr lang="en-US"/>
              <a:t>Research projects </a:t>
            </a:r>
            <a:r>
              <a:rPr lang="en-US" i="1"/>
              <a:t>may</a:t>
            </a:r>
            <a:r>
              <a:rPr lang="en-US"/>
              <a:t> include:</a:t>
            </a:r>
          </a:p>
          <a:p>
            <a:pPr marL="171450" indent="-171450">
              <a:lnSpc>
                <a:spcPct val="100000"/>
              </a:lnSpc>
              <a:buFont typeface="Arial" panose="020B0604020202020204" pitchFamily="34" charset="0"/>
              <a:buChar char="•"/>
            </a:pPr>
            <a:r>
              <a:rPr lang="en-US"/>
              <a:t>Assessment of: </a:t>
            </a:r>
          </a:p>
          <a:p>
            <a:pPr lvl="1"/>
            <a:r>
              <a:rPr lang="en-US"/>
              <a:t>Effects of background aerosols on enhancement</a:t>
            </a:r>
          </a:p>
          <a:p>
            <a:pPr lvl="1"/>
            <a:r>
              <a:rPr lang="en-US"/>
              <a:t>Impact of higher temperatures</a:t>
            </a:r>
          </a:p>
          <a:p>
            <a:pPr lvl="1"/>
            <a:r>
              <a:rPr lang="en-US"/>
              <a:t>New seeding and transport agents</a:t>
            </a:r>
          </a:p>
          <a:p>
            <a:pPr marL="171450" indent="-171450">
              <a:lnSpc>
                <a:spcPct val="100000"/>
              </a:lnSpc>
              <a:buFont typeface="Arial" panose="020B0604020202020204" pitchFamily="34" charset="0"/>
              <a:buChar char="•"/>
            </a:pPr>
            <a:r>
              <a:rPr lang="en-US"/>
              <a:t>Development of new strategies and tools to:</a:t>
            </a:r>
          </a:p>
          <a:p>
            <a:pPr lvl="1">
              <a:lnSpc>
                <a:spcPct val="100000"/>
              </a:lnSpc>
            </a:pPr>
            <a:r>
              <a:rPr lang="en-US"/>
              <a:t>Forecast and detect seeding opportunities</a:t>
            </a:r>
          </a:p>
          <a:p>
            <a:pPr lvl="1">
              <a:lnSpc>
                <a:spcPct val="100000"/>
              </a:lnSpc>
            </a:pPr>
            <a:r>
              <a:rPr lang="en-US"/>
              <a:t>Improve targeting and transport modeling</a:t>
            </a:r>
          </a:p>
        </p:txBody>
      </p:sp>
      <p:pic>
        <p:nvPicPr>
          <p:cNvPr id="6" name="Picture 5" descr="Image of a weather station in the snow.">
            <a:extLst>
              <a:ext uri="{FF2B5EF4-FFF2-40B4-BE49-F238E27FC236}">
                <a16:creationId xmlns:a16="http://schemas.microsoft.com/office/drawing/2014/main" id="{EDA2E158-70CF-4BD5-775A-6F0BAD5FEE24}"/>
              </a:ext>
            </a:extLst>
          </p:cNvPr>
          <p:cNvPicPr>
            <a:picLocks noChangeAspect="1"/>
          </p:cNvPicPr>
          <p:nvPr/>
        </p:nvPicPr>
        <p:blipFill>
          <a:blip r:embed="rId3"/>
          <a:stretch>
            <a:fillRect/>
          </a:stretch>
        </p:blipFill>
        <p:spPr>
          <a:xfrm>
            <a:off x="6694714" y="1189724"/>
            <a:ext cx="1882288" cy="1699448"/>
          </a:xfrm>
          <a:prstGeom prst="rect">
            <a:avLst/>
          </a:prstGeom>
        </p:spPr>
      </p:pic>
      <p:pic>
        <p:nvPicPr>
          <p:cNvPr id="7" name="Picture 6" descr="Picture of dark, stormy clouds, with a little airplane.">
            <a:extLst>
              <a:ext uri="{FF2B5EF4-FFF2-40B4-BE49-F238E27FC236}">
                <a16:creationId xmlns:a16="http://schemas.microsoft.com/office/drawing/2014/main" id="{AE457008-C9DF-FCDF-86B2-84DDAA7EC2CD}"/>
              </a:ext>
            </a:extLst>
          </p:cNvPr>
          <p:cNvPicPr>
            <a:picLocks noChangeAspect="1"/>
          </p:cNvPicPr>
          <p:nvPr/>
        </p:nvPicPr>
        <p:blipFill>
          <a:blip r:embed="rId4"/>
          <a:stretch>
            <a:fillRect/>
          </a:stretch>
        </p:blipFill>
        <p:spPr>
          <a:xfrm>
            <a:off x="6694714" y="2965127"/>
            <a:ext cx="1892228" cy="1709458"/>
          </a:xfrm>
          <a:prstGeom prst="rect">
            <a:avLst/>
          </a:prstGeom>
        </p:spPr>
      </p:pic>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10</a:t>
            </a:fld>
            <a:endParaRPr lang="en-US"/>
          </a:p>
        </p:txBody>
      </p:sp>
    </p:spTree>
    <p:extLst>
      <p:ext uri="{BB962C8B-B14F-4D97-AF65-F5344CB8AC3E}">
        <p14:creationId xmlns:p14="http://schemas.microsoft.com/office/powerpoint/2010/main" val="17145195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a:xfrm>
            <a:off x="1891259" y="79499"/>
            <a:ext cx="5359040" cy="857250"/>
          </a:xfrm>
        </p:spPr>
        <p:txBody>
          <a:bodyPr>
            <a:normAutofit/>
          </a:bodyPr>
          <a:lstStyle/>
          <a:p>
            <a:r>
              <a:rPr lang="en-US" sz="2400">
                <a:latin typeface="Century Gothic"/>
                <a:ea typeface="+mj-lt"/>
                <a:cs typeface="+mj-lt"/>
              </a:rPr>
              <a:t>Comments and Questions</a:t>
            </a:r>
          </a:p>
        </p:txBody>
      </p:sp>
      <p:sp>
        <p:nvSpPr>
          <p:cNvPr id="8" name="Content Placeholder 5">
            <a:extLst>
              <a:ext uri="{FF2B5EF4-FFF2-40B4-BE49-F238E27FC236}">
                <a16:creationId xmlns:a16="http://schemas.microsoft.com/office/drawing/2014/main" id="{225032D5-95B1-1548-AFAF-7FB1F52B9EA7}"/>
              </a:ext>
            </a:extLst>
          </p:cNvPr>
          <p:cNvSpPr>
            <a:spLocks noGrp="1"/>
          </p:cNvSpPr>
          <p:nvPr>
            <p:ph idx="1"/>
          </p:nvPr>
        </p:nvSpPr>
        <p:spPr>
          <a:xfrm>
            <a:off x="457200" y="936749"/>
            <a:ext cx="8229600" cy="3921001"/>
          </a:xfrm>
        </p:spPr>
        <p:txBody>
          <a:bodyPr vert="horz" lIns="68580" tIns="34290" rIns="68580" bIns="34290" rtlCol="0" anchor="t">
            <a:normAutofit/>
          </a:bodyPr>
          <a:lstStyle/>
          <a:p>
            <a:pPr>
              <a:spcBef>
                <a:spcPts val="900"/>
              </a:spcBef>
            </a:pPr>
            <a:r>
              <a:rPr lang="en-US" sz="1350" b="1">
                <a:solidFill>
                  <a:schemeClr val="accent1">
                    <a:lumMod val="75000"/>
                  </a:schemeClr>
                </a:solidFill>
                <a:cs typeface="Arial"/>
              </a:rPr>
              <a:t>Three ways to provide feedback or ask questions:</a:t>
            </a:r>
          </a:p>
          <a:p>
            <a:pPr marL="385445" indent="-385445">
              <a:spcBef>
                <a:spcPts val="900"/>
              </a:spcBef>
              <a:buFont typeface="+mj-lt"/>
              <a:buAutoNum type="arabicPeriod"/>
            </a:pPr>
            <a:r>
              <a:rPr lang="en-US" sz="1350" b="1">
                <a:solidFill>
                  <a:schemeClr val="accent1">
                    <a:lumMod val="75000"/>
                  </a:schemeClr>
                </a:solidFill>
                <a:cs typeface="Arial"/>
              </a:rPr>
              <a:t>Use the raise hand function in Zoom:</a:t>
            </a:r>
          </a:p>
          <a:p>
            <a:pPr marL="685165" lvl="1" indent="-385445">
              <a:spcBef>
                <a:spcPts val="900"/>
              </a:spcBef>
            </a:pPr>
            <a:r>
              <a:rPr lang="en-US" sz="1350">
                <a:solidFill>
                  <a:schemeClr val="accent1">
                    <a:lumMod val="75000"/>
                  </a:schemeClr>
                </a:solidFill>
                <a:cs typeface="Arial"/>
              </a:rPr>
              <a:t>Zoom Phone controls:</a:t>
            </a:r>
          </a:p>
          <a:p>
            <a:pPr lvl="2"/>
            <a:r>
              <a:rPr lang="en-US" sz="1350">
                <a:solidFill>
                  <a:schemeClr val="accent1">
                    <a:lumMod val="75000"/>
                  </a:schemeClr>
                </a:solidFill>
              </a:rPr>
              <a:t>*6 - Toggle mute/unmute.</a:t>
            </a:r>
            <a:endParaRPr lang="en-US" sz="1350">
              <a:solidFill>
                <a:schemeClr val="accent1">
                  <a:lumMod val="75000"/>
                </a:schemeClr>
              </a:solidFill>
              <a:cs typeface="Segoe UI"/>
            </a:endParaRPr>
          </a:p>
          <a:p>
            <a:pPr lvl="2"/>
            <a:r>
              <a:rPr lang="en-US" sz="1350">
                <a:solidFill>
                  <a:schemeClr val="accent1">
                    <a:lumMod val="75000"/>
                  </a:schemeClr>
                </a:solidFill>
              </a:rPr>
              <a:t>*9 - Raise hand.</a:t>
            </a:r>
            <a:endParaRPr lang="en-US" sz="1350">
              <a:solidFill>
                <a:schemeClr val="accent1">
                  <a:lumMod val="75000"/>
                </a:schemeClr>
              </a:solidFill>
              <a:cs typeface="Arial"/>
            </a:endParaRPr>
          </a:p>
          <a:p>
            <a:pPr marL="685165" lvl="1" indent="-385445">
              <a:spcBef>
                <a:spcPts val="900"/>
              </a:spcBef>
            </a:pPr>
            <a:r>
              <a:rPr lang="en-US" sz="1350">
                <a:solidFill>
                  <a:schemeClr val="accent1">
                    <a:lumMod val="75000"/>
                  </a:schemeClr>
                </a:solidFill>
                <a:cs typeface="Arial"/>
              </a:rPr>
              <a:t>Please introduce yourself by stating your name and affiliation.</a:t>
            </a:r>
          </a:p>
          <a:p>
            <a:pPr marL="385445" indent="-385445">
              <a:spcBef>
                <a:spcPts val="900"/>
              </a:spcBef>
              <a:buFont typeface="+mj-lt"/>
              <a:buAutoNum type="arabicPeriod"/>
            </a:pPr>
            <a:r>
              <a:rPr lang="en-US" sz="1350" b="1">
                <a:solidFill>
                  <a:schemeClr val="accent1">
                    <a:lumMod val="75000"/>
                  </a:schemeClr>
                </a:solidFill>
                <a:cs typeface="Arial"/>
              </a:rPr>
              <a:t>Type comments and questions in the question function on Zoom: </a:t>
            </a:r>
          </a:p>
          <a:p>
            <a:pPr marL="685165" lvl="1" indent="-385445">
              <a:spcBef>
                <a:spcPts val="900"/>
              </a:spcBef>
            </a:pPr>
            <a:r>
              <a:rPr lang="en-US" sz="1350">
                <a:solidFill>
                  <a:schemeClr val="accent1">
                    <a:lumMod val="75000"/>
                  </a:schemeClr>
                </a:solidFill>
                <a:cs typeface="Arial"/>
              </a:rPr>
              <a:t>Please provide name and affiliation.</a:t>
            </a:r>
          </a:p>
          <a:p>
            <a:pPr marL="685165" lvl="1" indent="-385445">
              <a:spcBef>
                <a:spcPts val="900"/>
              </a:spcBef>
            </a:pPr>
            <a:r>
              <a:rPr lang="en-US" sz="1350">
                <a:solidFill>
                  <a:schemeClr val="accent1">
                    <a:lumMod val="75000"/>
                  </a:schemeClr>
                </a:solidFill>
                <a:cs typeface="Arial"/>
              </a:rPr>
              <a:t>Please indicate which discussion questions you are commenting on (E.g., 1a, 1b, 2, etc.). </a:t>
            </a:r>
          </a:p>
          <a:p>
            <a:pPr marL="385445" indent="-385445">
              <a:spcBef>
                <a:spcPts val="900"/>
              </a:spcBef>
              <a:buFont typeface="+mj-lt"/>
              <a:buAutoNum type="arabicPeriod"/>
            </a:pPr>
            <a:r>
              <a:rPr lang="en-US" sz="1350" b="1">
                <a:solidFill>
                  <a:schemeClr val="accent1">
                    <a:lumMod val="75000"/>
                  </a:schemeClr>
                </a:solidFill>
                <a:cs typeface="Arial"/>
              </a:rPr>
              <a:t>Submit written comments &amp; questions:</a:t>
            </a:r>
          </a:p>
          <a:p>
            <a:pPr marL="685165" lvl="1" indent="-385445">
              <a:spcBef>
                <a:spcPts val="900"/>
              </a:spcBef>
            </a:pPr>
            <a:r>
              <a:rPr lang="en-US" sz="1350">
                <a:solidFill>
                  <a:schemeClr val="accent1">
                    <a:lumMod val="75000"/>
                  </a:schemeClr>
                </a:solidFill>
                <a:cs typeface="Arial"/>
              </a:rPr>
              <a:t>Send written comments &amp; questions to </a:t>
            </a:r>
            <a:r>
              <a:rPr lang="en-US" sz="1350" u="sng">
                <a:ea typeface="+mn-lt"/>
                <a:cs typeface="+mn-lt"/>
              </a:rPr>
              <a:t>docket@energy.ca.gov</a:t>
            </a:r>
            <a:r>
              <a:rPr lang="en-US" sz="1350" u="sng">
                <a:solidFill>
                  <a:schemeClr val="accent1">
                    <a:lumMod val="75000"/>
                  </a:schemeClr>
                </a:solidFill>
                <a:ea typeface="+mn-lt"/>
                <a:cs typeface="Arial"/>
              </a:rPr>
              <a:t> </a:t>
            </a:r>
            <a:r>
              <a:rPr lang="en-US" sz="1350">
                <a:solidFill>
                  <a:schemeClr val="accent1">
                    <a:lumMod val="75000"/>
                  </a:schemeClr>
                </a:solidFill>
                <a:cs typeface="Arial"/>
              </a:rPr>
              <a:t>by no later than </a:t>
            </a:r>
            <a:r>
              <a:rPr lang="en-US" sz="1350" b="1">
                <a:solidFill>
                  <a:schemeClr val="accent1">
                    <a:lumMod val="75000"/>
                  </a:schemeClr>
                </a:solidFill>
                <a:cs typeface="Arial"/>
              </a:rPr>
              <a:t>October 14, 2022, 5 p.m. PST.</a:t>
            </a:r>
          </a:p>
          <a:p>
            <a:pPr marL="1085215" lvl="2">
              <a:spcBef>
                <a:spcPts val="900"/>
              </a:spcBef>
              <a:buFontTx/>
              <a:buChar char="•"/>
            </a:pPr>
            <a:r>
              <a:rPr lang="en-US" sz="950">
                <a:ea typeface="+mn-lt"/>
                <a:cs typeface="+mn-lt"/>
              </a:rPr>
              <a:t>Include docket number 19-ERDD-01 and “Staff Workshop on Advancing Precipitation Enhancement” in the subject line</a:t>
            </a:r>
            <a:endParaRPr lang="en-US" sz="950" b="1">
              <a:solidFill>
                <a:schemeClr val="accent1">
                  <a:lumMod val="75000"/>
                </a:schemeClr>
              </a:solidFill>
              <a:cs typeface="Arial"/>
            </a:endParaRPr>
          </a:p>
          <a:p>
            <a:endParaRPr lang="en-US">
              <a:solidFill>
                <a:schemeClr val="accent1">
                  <a:lumMod val="75000"/>
                </a:schemeClr>
              </a:solidFill>
              <a:latin typeface="Arial"/>
              <a:cs typeface="Arial"/>
            </a:endParaRPr>
          </a:p>
        </p:txBody>
      </p:sp>
      <p:sp>
        <p:nvSpPr>
          <p:cNvPr id="2" name="Slide Number Placeholder 1"/>
          <p:cNvSpPr>
            <a:spLocks noGrp="1"/>
          </p:cNvSpPr>
          <p:nvPr>
            <p:ph type="sldNum" sz="quarter" idx="12"/>
          </p:nvPr>
        </p:nvSpPr>
        <p:spPr/>
        <p:txBody>
          <a:bodyPr/>
          <a:lstStyle/>
          <a:p>
            <a:pPr defTabSz="342892">
              <a:defRPr/>
            </a:pPr>
            <a:fld id="{1BC924B7-EDFF-824B-BCE9-3FAD438598D0}" type="slidenum">
              <a:rPr lang="en-US">
                <a:solidFill>
                  <a:prstClr val="black">
                    <a:tint val="75000"/>
                  </a:prstClr>
                </a:solidFill>
                <a:latin typeface="Calibri"/>
              </a:rPr>
              <a:pPr defTabSz="342892">
                <a:defRPr/>
              </a:pPr>
              <a:t>11</a:t>
            </a:fld>
            <a:endParaRPr lang="en-US">
              <a:solidFill>
                <a:prstClr val="black">
                  <a:tint val="75000"/>
                </a:prstClr>
              </a:solidFill>
              <a:latin typeface="Calibri"/>
            </a:endParaRPr>
          </a:p>
        </p:txBody>
      </p:sp>
    </p:spTree>
    <p:extLst>
      <p:ext uri="{BB962C8B-B14F-4D97-AF65-F5344CB8AC3E}">
        <p14:creationId xmlns:p14="http://schemas.microsoft.com/office/powerpoint/2010/main" val="37500735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a:t>Discussion Questions</a:t>
            </a:r>
          </a:p>
        </p:txBody>
      </p:sp>
      <p:sp>
        <p:nvSpPr>
          <p:cNvPr id="3" name="Content Placeholder 2"/>
          <p:cNvSpPr>
            <a:spLocks noGrp="1"/>
          </p:cNvSpPr>
          <p:nvPr>
            <p:ph idx="1"/>
          </p:nvPr>
        </p:nvSpPr>
        <p:spPr>
          <a:xfrm>
            <a:off x="457200" y="895351"/>
            <a:ext cx="8229600" cy="3733800"/>
          </a:xfrm>
        </p:spPr>
        <p:txBody>
          <a:bodyPr vert="horz" lIns="91440" tIns="45720" rIns="91440" bIns="45720" rtlCol="0" anchor="t">
            <a:normAutofit fontScale="62500" lnSpcReduction="20000"/>
          </a:bodyPr>
          <a:lstStyle/>
          <a:p>
            <a:pPr marL="457200" indent="-457200">
              <a:lnSpc>
                <a:spcPct val="120000"/>
              </a:lnSpc>
              <a:buFont typeface="Arial" panose="020B0604020202020204" pitchFamily="34" charset="0"/>
              <a:buAutoNum type="arabicPeriod"/>
            </a:pPr>
            <a:r>
              <a:rPr lang="en-US" sz="3200" dirty="0">
                <a:ea typeface="+mn-lt"/>
                <a:cs typeface="+mn-lt"/>
              </a:rPr>
              <a:t>What would improve the scope and/or focus of the effort, given the total of $2 million available?</a:t>
            </a:r>
          </a:p>
          <a:p>
            <a:pPr marL="457200" indent="-457200">
              <a:lnSpc>
                <a:spcPct val="120000"/>
              </a:lnSpc>
              <a:buFont typeface="Arial" panose="020B0604020202020204" pitchFamily="34" charset="0"/>
              <a:buAutoNum type="arabicPeriod"/>
            </a:pPr>
            <a:r>
              <a:rPr lang="en-US" sz="3200" dirty="0">
                <a:ea typeface="+mn-lt"/>
                <a:cs typeface="+mn-lt"/>
              </a:rPr>
              <a:t>How can the effort outlined best complement, build on or leverage other relevant efforts (pilots, projects, data, research, etc.)?</a:t>
            </a:r>
          </a:p>
          <a:p>
            <a:pPr marL="457200" indent="-457200">
              <a:lnSpc>
                <a:spcPct val="120000"/>
              </a:lnSpc>
              <a:buFont typeface="Arial" panose="020B0604020202020204" pitchFamily="34" charset="0"/>
              <a:buAutoNum type="arabicPeriod"/>
            </a:pPr>
            <a:r>
              <a:rPr lang="en-US" sz="3200" dirty="0">
                <a:ea typeface="+mn-lt"/>
                <a:cs typeface="+mn-lt"/>
              </a:rPr>
              <a:t>How can the effort outlined best deliver high-impact, actionable results?</a:t>
            </a:r>
          </a:p>
          <a:p>
            <a:pPr marL="457200" indent="-457200">
              <a:lnSpc>
                <a:spcPct val="120000"/>
              </a:lnSpc>
              <a:buFont typeface="Arial" panose="020B0604020202020204" pitchFamily="34" charset="0"/>
              <a:buAutoNum type="arabicPeriod"/>
            </a:pPr>
            <a:r>
              <a:rPr lang="en-US" sz="3200" dirty="0">
                <a:ea typeface="+mn-lt"/>
                <a:cs typeface="+mn-lt"/>
              </a:rPr>
              <a:t>Are there other research gaps that are higher priority for advancing precipitation enhancement strategies for California than those identified here?</a:t>
            </a:r>
          </a:p>
          <a:p>
            <a:pPr marL="457200" indent="-457200">
              <a:lnSpc>
                <a:spcPct val="120000"/>
              </a:lnSpc>
              <a:buAutoNum type="arabicPeriod"/>
            </a:pPr>
            <a:r>
              <a:rPr lang="en-US" sz="3200" dirty="0">
                <a:ea typeface="+mn-lt"/>
                <a:cs typeface="+mn-lt"/>
              </a:rPr>
              <a:t>What other stakeholders would be important to include in ongoing efforts?</a:t>
            </a:r>
          </a:p>
          <a:p>
            <a:pPr marL="457200" indent="-457200">
              <a:lnSpc>
                <a:spcPct val="120000"/>
              </a:lnSpc>
              <a:buAutoNum type="arabicPeriod"/>
            </a:pPr>
            <a:endParaRPr lang="en-US" sz="2200" dirty="0">
              <a:ea typeface="+mn-lt"/>
              <a:cs typeface="+mn-lt"/>
            </a:endParaRPr>
          </a:p>
        </p:txBody>
      </p:sp>
      <p:sp>
        <p:nvSpPr>
          <p:cNvPr id="4" name="Slide Number Placeholder 3"/>
          <p:cNvSpPr>
            <a:spLocks noGrp="1"/>
          </p:cNvSpPr>
          <p:nvPr>
            <p:ph type="sldNum" sz="quarter" idx="12"/>
          </p:nvPr>
        </p:nvSpPr>
        <p:spPr/>
        <p:txBody>
          <a:bodyPr/>
          <a:lstStyle/>
          <a:p>
            <a:fld id="{8569167A-9D82-438A-BF70-1028D6A4A763}" type="slidenum">
              <a:rPr lang="en-US" smtClean="0"/>
              <a:t>12</a:t>
            </a:fld>
            <a:endParaRPr lang="en-US"/>
          </a:p>
        </p:txBody>
      </p:sp>
    </p:spTree>
    <p:extLst>
      <p:ext uri="{BB962C8B-B14F-4D97-AF65-F5344CB8AC3E}">
        <p14:creationId xmlns:p14="http://schemas.microsoft.com/office/powerpoint/2010/main" val="9530686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63139"/>
            <a:ext cx="8229600" cy="762000"/>
          </a:xfrm>
        </p:spPr>
        <p:txBody>
          <a:bodyPr>
            <a:normAutofit/>
          </a:bodyPr>
          <a:lstStyle/>
          <a:p>
            <a:r>
              <a:rPr lang="en-US" dirty="0"/>
              <a:t>Thank You! </a:t>
            </a:r>
            <a:endParaRPr lang="en-US" b="0" dirty="0">
              <a:solidFill>
                <a:srgbClr val="FF0000"/>
              </a:solidFill>
            </a:endParaRPr>
          </a:p>
        </p:txBody>
      </p:sp>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13</a:t>
            </a:fld>
            <a:endParaRPr lang="en-US"/>
          </a:p>
        </p:txBody>
      </p:sp>
      <p:sp>
        <p:nvSpPr>
          <p:cNvPr id="7" name="TextBox 6"/>
          <p:cNvSpPr txBox="1"/>
          <p:nvPr/>
        </p:nvSpPr>
        <p:spPr>
          <a:xfrm>
            <a:off x="762000" y="4049113"/>
            <a:ext cx="7734300" cy="923330"/>
          </a:xfrm>
          <a:prstGeom prst="rect">
            <a:avLst/>
          </a:prstGeom>
          <a:noFill/>
        </p:spPr>
        <p:txBody>
          <a:bodyPr wrap="square" rtlCol="0">
            <a:spAutoFit/>
          </a:bodyPr>
          <a:lstStyle/>
          <a:p>
            <a:r>
              <a:rPr lang="en-US">
                <a:solidFill>
                  <a:schemeClr val="tx2"/>
                </a:solidFill>
              </a:rPr>
              <a:t>Visit: </a:t>
            </a:r>
            <a:r>
              <a:rPr lang="en-US">
                <a:solidFill>
                  <a:schemeClr val="tx2"/>
                </a:solidFill>
                <a:hlinkClick r:id="rId3"/>
              </a:rPr>
              <a:t>https://www.energy.ca.gov/event/workshop/2022-09/staff-workshop-advancing-precipitation-enhancement-strategies-augment</a:t>
            </a:r>
            <a:r>
              <a:rPr lang="en-US">
                <a:solidFill>
                  <a:schemeClr val="tx2"/>
                </a:solidFill>
              </a:rPr>
              <a:t> to view the workshop notice, presentation, and recording (</a:t>
            </a:r>
            <a:r>
              <a:rPr lang="en-US" i="1">
                <a:solidFill>
                  <a:schemeClr val="tx2"/>
                </a:solidFill>
              </a:rPr>
              <a:t>forthcoming</a:t>
            </a:r>
            <a:r>
              <a:rPr lang="en-US">
                <a:solidFill>
                  <a:schemeClr val="tx2"/>
                </a:solidFill>
              </a:rPr>
              <a:t>).</a:t>
            </a:r>
          </a:p>
        </p:txBody>
      </p:sp>
      <p:sp>
        <p:nvSpPr>
          <p:cNvPr id="8" name="Rectangle 7"/>
          <p:cNvSpPr/>
          <p:nvPr/>
        </p:nvSpPr>
        <p:spPr>
          <a:xfrm>
            <a:off x="762000" y="1917037"/>
            <a:ext cx="7848600" cy="2246769"/>
          </a:xfrm>
          <a:prstGeom prst="rect">
            <a:avLst/>
          </a:prstGeom>
        </p:spPr>
        <p:txBody>
          <a:bodyPr wrap="square">
            <a:spAutoFit/>
          </a:bodyPr>
          <a:lstStyle/>
          <a:p>
            <a:pPr marL="285750" indent="-285750">
              <a:buClr>
                <a:schemeClr val="tx2"/>
              </a:buClr>
              <a:buFont typeface="Wingdings" panose="05000000000000000000" pitchFamily="2" charset="2"/>
              <a:buChar char="Ø"/>
              <a:defRPr/>
            </a:pPr>
            <a:r>
              <a:rPr lang="en-US" altLang="en-US" sz="1400" b="1">
                <a:solidFill>
                  <a:schemeClr val="tx2"/>
                </a:solidFill>
              </a:rPr>
              <a:t>Submit electronically </a:t>
            </a:r>
            <a:r>
              <a:rPr lang="en-US" altLang="en-US" sz="1400">
                <a:solidFill>
                  <a:schemeClr val="tx2"/>
                </a:solidFill>
              </a:rPr>
              <a:t>through the Energy Commission’s “Research Idea Exchange” docket </a:t>
            </a:r>
            <a:r>
              <a:rPr lang="en-US" altLang="en-US" sz="1400">
                <a:solidFill>
                  <a:schemeClr val="tx2"/>
                </a:solidFill>
                <a:hlinkClick r:id="rId4"/>
              </a:rPr>
              <a:t>here</a:t>
            </a:r>
            <a:r>
              <a:rPr lang="en-US" altLang="en-US" sz="1400">
                <a:solidFill>
                  <a:schemeClr val="tx2"/>
                </a:solidFill>
              </a:rPr>
              <a:t>: </a:t>
            </a:r>
            <a:r>
              <a:rPr lang="en-US" sz="1400">
                <a:solidFill>
                  <a:schemeClr val="tx2"/>
                </a:solidFill>
              </a:rPr>
              <a:t>https://efiling.energy.ca.gov/Ecomment/Ecomment.aspx?docketnumber=19-ERDD-01</a:t>
            </a:r>
            <a:endParaRPr lang="en-US" altLang="en-US" sz="1400">
              <a:solidFill>
                <a:schemeClr val="tx2"/>
              </a:solidFill>
            </a:endParaRPr>
          </a:p>
          <a:p>
            <a:pPr algn="ctr">
              <a:buClr>
                <a:schemeClr val="accent5"/>
              </a:buClr>
              <a:defRPr/>
            </a:pPr>
            <a:endParaRPr lang="en-US" altLang="en-US" sz="1400">
              <a:solidFill>
                <a:schemeClr val="tx2"/>
              </a:solidFill>
            </a:endParaRPr>
          </a:p>
          <a:p>
            <a:pPr marL="285750" indent="-285750">
              <a:buClr>
                <a:schemeClr val="tx2"/>
              </a:buClr>
              <a:buFont typeface="Wingdings" panose="05000000000000000000" pitchFamily="2" charset="2"/>
              <a:buChar char="Ø"/>
              <a:defRPr/>
            </a:pPr>
            <a:r>
              <a:rPr lang="en-US" altLang="en-US" sz="1400" b="1">
                <a:solidFill>
                  <a:schemeClr val="tx2"/>
                </a:solidFill>
              </a:rPr>
              <a:t>Or by email </a:t>
            </a:r>
            <a:r>
              <a:rPr lang="en-US" altLang="en-US" sz="1400">
                <a:solidFill>
                  <a:schemeClr val="tx2"/>
                </a:solidFill>
              </a:rPr>
              <a:t>to the Docket Unit at: </a:t>
            </a:r>
            <a:r>
              <a:rPr lang="en-US" altLang="en-US" sz="1400">
                <a:solidFill>
                  <a:schemeClr val="tx2"/>
                </a:solidFill>
                <a:hlinkClick r:id="rId5"/>
              </a:rPr>
              <a:t>docket@energy.ca.gov</a:t>
            </a:r>
            <a:r>
              <a:rPr lang="en-US" altLang="en-US" sz="1400">
                <a:solidFill>
                  <a:schemeClr val="tx2"/>
                </a:solidFill>
              </a:rPr>
              <a:t> </a:t>
            </a:r>
          </a:p>
          <a:p>
            <a:pPr marL="742950" lvl="1" indent="-285750">
              <a:buClr>
                <a:schemeClr val="tx2"/>
              </a:buClr>
              <a:buFont typeface="Wingdings" panose="05000000000000000000" pitchFamily="2" charset="2"/>
              <a:buChar char="Ø"/>
              <a:defRPr/>
            </a:pPr>
            <a:r>
              <a:rPr lang="en-US" altLang="en-US" sz="1400">
                <a:solidFill>
                  <a:schemeClr val="tx2"/>
                </a:solidFill>
              </a:rPr>
              <a:t>Please include docket number 19-ERDD-01 and “Staff Workshop on Research to Support a Climate Resilient Transition to a Clean Electricity System” in the subject line</a:t>
            </a:r>
          </a:p>
          <a:p>
            <a:pPr marL="285750" indent="-285750">
              <a:buClr>
                <a:schemeClr val="tx2"/>
              </a:buClr>
              <a:buFont typeface="Wingdings" panose="05000000000000000000" pitchFamily="2" charset="2"/>
              <a:buChar char="Ø"/>
              <a:defRPr/>
            </a:pPr>
            <a:endParaRPr lang="en-US" altLang="en-US" sz="1400">
              <a:solidFill>
                <a:schemeClr val="tx2"/>
              </a:solidFill>
            </a:endParaRPr>
          </a:p>
          <a:p>
            <a:pPr marL="285750" indent="-285750">
              <a:buClr>
                <a:schemeClr val="tx2"/>
              </a:buClr>
              <a:buFont typeface="Wingdings" panose="05000000000000000000" pitchFamily="2" charset="2"/>
              <a:buChar char="Ø"/>
              <a:defRPr/>
            </a:pPr>
            <a:r>
              <a:rPr lang="en-US" altLang="en-US" sz="1400">
                <a:solidFill>
                  <a:schemeClr val="tx2"/>
                </a:solidFill>
              </a:rPr>
              <a:t>Or by paper copy to the Docket Unit: California Energy Commission || Docket Unit, MS-4 || Re: Docket No. 19-ERDD-01 || 715 P Street || Sacramento, CA  95814</a:t>
            </a:r>
          </a:p>
          <a:p>
            <a:pPr marL="285750" indent="-285750">
              <a:buClr>
                <a:schemeClr val="accent5"/>
              </a:buClr>
              <a:buFont typeface="Wingdings" panose="05000000000000000000" pitchFamily="2" charset="2"/>
              <a:buChar char="Ø"/>
              <a:defRPr/>
            </a:pPr>
            <a:endParaRPr lang="en-US" altLang="en-US" sz="1400">
              <a:solidFill>
                <a:schemeClr val="tx2"/>
              </a:solidFill>
            </a:endParaRPr>
          </a:p>
        </p:txBody>
      </p:sp>
      <p:sp>
        <p:nvSpPr>
          <p:cNvPr id="9" name="TextBox 8"/>
          <p:cNvSpPr txBox="1"/>
          <p:nvPr/>
        </p:nvSpPr>
        <p:spPr>
          <a:xfrm>
            <a:off x="748184" y="825139"/>
            <a:ext cx="7734300" cy="1231106"/>
          </a:xfrm>
          <a:prstGeom prst="rect">
            <a:avLst/>
          </a:prstGeom>
          <a:noFill/>
        </p:spPr>
        <p:txBody>
          <a:bodyPr wrap="square" lIns="91440" tIns="45720" rIns="91440" bIns="45720" rtlCol="0" anchor="t">
            <a:spAutoFit/>
          </a:bodyPr>
          <a:lstStyle/>
          <a:p>
            <a:pPr algn="ctr">
              <a:defRPr/>
            </a:pPr>
            <a:r>
              <a:rPr lang="en-US" sz="2800" b="1">
                <a:solidFill>
                  <a:schemeClr val="tx2"/>
                </a:solidFill>
                <a:latin typeface="Calibri" panose="020F0502020204030204" pitchFamily="34" charset="0"/>
              </a:rPr>
              <a:t>Please submit your written comments by </a:t>
            </a:r>
          </a:p>
          <a:p>
            <a:pPr algn="ctr">
              <a:defRPr/>
            </a:pPr>
            <a:r>
              <a:rPr lang="en-US" sz="2800" b="1">
                <a:solidFill>
                  <a:schemeClr val="tx2"/>
                </a:solidFill>
                <a:latin typeface="Calibri"/>
                <a:cs typeface="Calibri"/>
              </a:rPr>
              <a:t>5:00 p.m. October 14, 2022</a:t>
            </a:r>
            <a:endParaRPr lang="en-US" sz="2800" b="1">
              <a:solidFill>
                <a:schemeClr val="tx2"/>
              </a:solidFill>
              <a:latin typeface="Calibri" panose="020F0502020204030204" pitchFamily="34" charset="0"/>
              <a:cs typeface="Calibri"/>
            </a:endParaRPr>
          </a:p>
          <a:p>
            <a:endParaRPr lang="en-US"/>
          </a:p>
        </p:txBody>
      </p:sp>
    </p:spTree>
    <p:extLst>
      <p:ext uri="{BB962C8B-B14F-4D97-AF65-F5344CB8AC3E}">
        <p14:creationId xmlns:p14="http://schemas.microsoft.com/office/powerpoint/2010/main" val="2391808838"/>
      </p:ext>
    </p:extLst>
  </p:cSld>
  <p:clrMapOvr>
    <a:masterClrMapping/>
  </p:clrMapOvr>
</p:sld>
</file>

<file path=ppt/theme/theme1.xml><?xml version="1.0" encoding="utf-8"?>
<a:theme xmlns:a="http://schemas.openxmlformats.org/drawingml/2006/main" name="ERDD-Template">
  <a:themeElements>
    <a:clrScheme name="EPIC IP3">
      <a:dk1>
        <a:sysClr val="windowText" lastClr="000000"/>
      </a:dk1>
      <a:lt1>
        <a:sysClr val="window" lastClr="FFFFFF"/>
      </a:lt1>
      <a:dk2>
        <a:srgbClr val="00588A"/>
      </a:dk2>
      <a:lt2>
        <a:srgbClr val="40C2CC"/>
      </a:lt2>
      <a:accent1>
        <a:srgbClr val="007FB7"/>
      </a:accent1>
      <a:accent2>
        <a:srgbClr val="8EBF3F"/>
      </a:accent2>
      <a:accent3>
        <a:srgbClr val="88A631"/>
      </a:accent3>
      <a:accent4>
        <a:srgbClr val="F7941E"/>
      </a:accent4>
      <a:accent5>
        <a:srgbClr val="E8AF22"/>
      </a:accent5>
      <a:accent6>
        <a:srgbClr val="F3BF66"/>
      </a:accent6>
      <a:hlink>
        <a:srgbClr val="007FB7"/>
      </a:hlink>
      <a:folHlink>
        <a:srgbClr val="800080"/>
      </a:folHlink>
    </a:clrScheme>
    <a:fontScheme name="ERDD">
      <a:majorFont>
        <a:latin typeface="Century Gothic"/>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ERDD-Template">
  <a:themeElements>
    <a:clrScheme name="EPIC IP3">
      <a:dk1>
        <a:sysClr val="windowText" lastClr="000000"/>
      </a:dk1>
      <a:lt1>
        <a:sysClr val="window" lastClr="FFFFFF"/>
      </a:lt1>
      <a:dk2>
        <a:srgbClr val="00588A"/>
      </a:dk2>
      <a:lt2>
        <a:srgbClr val="40C2CC"/>
      </a:lt2>
      <a:accent1>
        <a:srgbClr val="007FB7"/>
      </a:accent1>
      <a:accent2>
        <a:srgbClr val="8EBF3F"/>
      </a:accent2>
      <a:accent3>
        <a:srgbClr val="88A631"/>
      </a:accent3>
      <a:accent4>
        <a:srgbClr val="F7941E"/>
      </a:accent4>
      <a:accent5>
        <a:srgbClr val="E8AF22"/>
      </a:accent5>
      <a:accent6>
        <a:srgbClr val="F3BF66"/>
      </a:accent6>
      <a:hlink>
        <a:srgbClr val="007FB7"/>
      </a:hlink>
      <a:folHlink>
        <a:srgbClr val="800080"/>
      </a:folHlink>
    </a:clrScheme>
    <a:fontScheme name="ERDD">
      <a:majorFont>
        <a:latin typeface="Century Gothic"/>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1" id="{10B1CDDF-4950-4AFB-9EEE-047628B35F1D}" vid="{FF7FF651-6523-4B79-A2E4-AFEF33FDA87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1E0E14B354F4845B9218E49F7E0D878" ma:contentTypeVersion="12" ma:contentTypeDescription="Create a new document." ma:contentTypeScope="" ma:versionID="e2b927146aba1bd0f6f603b0fae300d7">
  <xsd:schema xmlns:xsd="http://www.w3.org/2001/XMLSchema" xmlns:xs="http://www.w3.org/2001/XMLSchema" xmlns:p="http://schemas.microsoft.com/office/2006/metadata/properties" xmlns:ns2="92ecc987-d12b-42b1-abee-10b37485ad0a" xmlns:ns3="5067c814-4b34-462c-a21d-c185ff6548d2" targetNamespace="http://schemas.microsoft.com/office/2006/metadata/properties" ma:root="true" ma:fieldsID="497ddae8e11d947815dfb917c7bc25d6" ns2:_="" ns3:_="">
    <xsd:import namespace="92ecc987-d12b-42b1-abee-10b37485ad0a"/>
    <xsd:import namespace="5067c814-4b34-462c-a21d-c185ff6548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ecc987-d12b-42b1-abee-10b37485ad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6df981b-247c-4b11-954d-40cb19519683"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2752bcb9-f337-4c4d-ab40-c128a420f593}" ma:internalName="TaxCatchAll" ma:showField="CatchAllData" ma:web="5067c814-4b34-462c-a21d-c185ff6548d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5067c814-4b34-462c-a21d-c185ff6548d2">
      <UserInfo>
        <DisplayName/>
        <AccountId xsi:nil="true"/>
        <AccountType/>
      </UserInfo>
    </SharedWithUsers>
    <TaxCatchAll xmlns="5067c814-4b34-462c-a21d-c185ff6548d2" xsi:nil="true"/>
    <lcf76f155ced4ddcb4097134ff3c332f xmlns="92ecc987-d12b-42b1-abee-10b37485ad0a">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DE5752A-E262-420C-BC37-D6BDC81AC312}">
  <ds:schemaRefs>
    <ds:schemaRef ds:uri="5067c814-4b34-462c-a21d-c185ff6548d2"/>
    <ds:schemaRef ds:uri="92ecc987-d12b-42b1-abee-10b37485ad0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8FB70EC6-7540-46B8-AC0D-3F46DB26842F}">
  <ds:schemaRefs>
    <ds:schemaRef ds:uri="http://schemas.microsoft.com/sharepoint/v3/contenttype/forms"/>
  </ds:schemaRefs>
</ds:datastoreItem>
</file>

<file path=customXml/itemProps3.xml><?xml version="1.0" encoding="utf-8"?>
<ds:datastoreItem xmlns:ds="http://schemas.openxmlformats.org/officeDocument/2006/customXml" ds:itemID="{B29021BB-973E-4634-B335-9438B3939E96}">
  <ds:schemaRefs>
    <ds:schemaRef ds:uri="http://schemas.microsoft.com/office/2006/metadata/properties"/>
    <ds:schemaRef ds:uri="http://purl.org/dc/elements/1.1/"/>
    <ds:schemaRef ds:uri="http://schemas.microsoft.com/office/2006/documentManagement/types"/>
    <ds:schemaRef ds:uri="http://schemas.microsoft.com/office/infopath/2007/PartnerControls"/>
    <ds:schemaRef ds:uri="92ecc987-d12b-42b1-abee-10b37485ad0a"/>
    <ds:schemaRef ds:uri="http://purl.org/dc/terms/"/>
    <ds:schemaRef ds:uri="http://purl.org/dc/dcmitype/"/>
    <ds:schemaRef ds:uri="5067c814-4b34-462c-a21d-c185ff6548d2"/>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ERDD-Template</Template>
  <TotalTime>12</TotalTime>
  <Words>1077</Words>
  <Application>Microsoft Office PowerPoint</Application>
  <PresentationFormat>On-screen Show (16:9)</PresentationFormat>
  <Paragraphs>121</Paragraphs>
  <Slides>13</Slides>
  <Notes>13</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13</vt:i4>
      </vt:variant>
    </vt:vector>
  </HeadingPairs>
  <TitlesOfParts>
    <vt:vector size="21" baseType="lpstr">
      <vt:lpstr>Arial</vt:lpstr>
      <vt:lpstr>Calibri</vt:lpstr>
      <vt:lpstr>Century Gothic</vt:lpstr>
      <vt:lpstr>Segoe UI</vt:lpstr>
      <vt:lpstr>Segoe UI Semibold</vt:lpstr>
      <vt:lpstr>Wingdings</vt:lpstr>
      <vt:lpstr>ERDD-Template</vt:lpstr>
      <vt:lpstr>2_ERDD-Template</vt:lpstr>
      <vt:lpstr>Advancing Precipitation Enhancement Strategies Request for Comments on Forthcoming Solicitation</vt:lpstr>
      <vt:lpstr>Housekeeping</vt:lpstr>
      <vt:lpstr>Why We Are Seeking Your Input?</vt:lpstr>
      <vt:lpstr>Workshop Agenda </vt:lpstr>
      <vt:lpstr>EPIC Research and Development Program</vt:lpstr>
      <vt:lpstr>Research Context</vt:lpstr>
      <vt:lpstr>Research Motivation</vt:lpstr>
      <vt:lpstr>Purpose of Forthcoming Solicitation</vt:lpstr>
      <vt:lpstr>Research Scope</vt:lpstr>
      <vt:lpstr>Research Focus</vt:lpstr>
      <vt:lpstr>Comments and Questions</vt:lpstr>
      <vt:lpstr>Discussion Questions</vt:lpstr>
      <vt:lpstr>Thank You! </vt:lpstr>
    </vt:vector>
  </TitlesOfParts>
  <Company>California Energy Commission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Energy- to Support Electricity Sector Vulnerability Assessment and Resilient Planning  Request for Comments on Forthcoming Solicitation</dc:title>
  <dc:creator>Lew, Virginia@Energy</dc:creator>
  <cp:lastModifiedBy>Schmidt-Poolman, Martine@Energy</cp:lastModifiedBy>
  <cp:revision>1</cp:revision>
  <cp:lastPrinted>2019-05-06T19:31:40Z</cp:lastPrinted>
  <dcterms:created xsi:type="dcterms:W3CDTF">2017-08-20T00:41:06Z</dcterms:created>
  <dcterms:modified xsi:type="dcterms:W3CDTF">2022-10-03T19:27:54Z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0x01010061E0E14B354F4845B9218E49F7E0D878</vt:lpwstr>
  </property>
  <property fmtid="{D5CDD505-2E9C-101B-9397-08002B2CF9AE}" pid="3" name="Order">
    <vt:r8>312100</vt:r8>
  </property>
  <property fmtid="{D5CDD505-2E9C-101B-9397-08002B2CF9AE}" pid="4" name="ComplianceAssetId">
    <vt:lpwstr/>
  </property>
  <property fmtid="{D5CDD505-2E9C-101B-9397-08002B2CF9AE}" pid="5" name="SharedWithUsers">
    <vt:lpwstr/>
  </property>
  <property fmtid="{D5CDD505-2E9C-101B-9397-08002B2CF9AE}" pid="6" name="MediaServiceImageTags">
    <vt:lpwstr/>
  </property>
</Properties>
</file>