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1.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3"/>
  </p:notesMasterIdLst>
  <p:handoutMasterIdLst>
    <p:handoutMasterId r:id="rId24"/>
  </p:handoutMasterIdLst>
  <p:sldIdLst>
    <p:sldId id="8885" r:id="rId5"/>
    <p:sldId id="2145706741" r:id="rId6"/>
    <p:sldId id="2145706765" r:id="rId7"/>
    <p:sldId id="2145706766" r:id="rId8"/>
    <p:sldId id="2145706734" r:id="rId9"/>
    <p:sldId id="2145706771" r:id="rId10"/>
    <p:sldId id="2145706735" r:id="rId11"/>
    <p:sldId id="8888" r:id="rId12"/>
    <p:sldId id="2145706736" r:id="rId13"/>
    <p:sldId id="2145706772" r:id="rId14"/>
    <p:sldId id="2145706737" r:id="rId15"/>
    <p:sldId id="2145706773" r:id="rId16"/>
    <p:sldId id="2145706738" r:id="rId17"/>
    <p:sldId id="2145706774" r:id="rId18"/>
    <p:sldId id="2145706739" r:id="rId19"/>
    <p:sldId id="2145706775" r:id="rId20"/>
    <p:sldId id="2145706740" r:id="rId21"/>
    <p:sldId id="2145706760" r:id="rId22"/>
  </p:sldIdLst>
  <p:sldSz cx="12192000" cy="6858000"/>
  <p:notesSz cx="6858000" cy="9144000"/>
  <p:custDataLst>
    <p:tags r:id="rId2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herine West" initials="KW" lastIdx="5" clrIdx="0">
    <p:extLst>
      <p:ext uri="{19B8F6BF-5375-455C-9EA6-DF929625EA0E}">
        <p15:presenceInfo xmlns:p15="http://schemas.microsoft.com/office/powerpoint/2012/main" userId="S::katherine.west@navigant.com::d6388b67-3e78-4329-b7e6-cb17043695ff" providerId="AD"/>
      </p:ext>
    </p:extLst>
  </p:cmAuthor>
  <p:cmAuthor id="2" name="Garrett Parzygnot" initials="GP" lastIdx="38" clrIdx="1">
    <p:extLst>
      <p:ext uri="{19B8F6BF-5375-455C-9EA6-DF929625EA0E}">
        <p15:presenceInfo xmlns:p15="http://schemas.microsoft.com/office/powerpoint/2012/main" userId="S::garrett.parzygnot@navigant.com::08aec8ac-c159-4dc3-a922-b3effa782420" providerId="AD"/>
      </p:ext>
    </p:extLst>
  </p:cmAuthor>
  <p:cmAuthor id="3" name="Warren Wang" initials="WW" lastIdx="71" clrIdx="2">
    <p:extLst>
      <p:ext uri="{19B8F6BF-5375-455C-9EA6-DF929625EA0E}">
        <p15:presenceInfo xmlns:p15="http://schemas.microsoft.com/office/powerpoint/2012/main" userId="S::wwang@guidehouse.com::1561bf07-4da5-4a88-a031-d3d50b783fa1" providerId="AD"/>
      </p:ext>
    </p:extLst>
  </p:cmAuthor>
  <p:cmAuthor id="4" name="Javi Luna" initials="JL" lastIdx="214" clrIdx="3">
    <p:extLst>
      <p:ext uri="{19B8F6BF-5375-455C-9EA6-DF929625EA0E}">
        <p15:presenceInfo xmlns:p15="http://schemas.microsoft.com/office/powerpoint/2012/main" userId="S::jluna@guidehouse.com::bffa76df-b202-4011-9a98-60c4798d12a9" providerId="AD"/>
      </p:ext>
    </p:extLst>
  </p:cmAuthor>
  <p:cmAuthor id="5" name="Matt Chill" initials="MC" lastIdx="115" clrIdx="4">
    <p:extLst>
      <p:ext uri="{19B8F6BF-5375-455C-9EA6-DF929625EA0E}">
        <p15:presenceInfo xmlns:p15="http://schemas.microsoft.com/office/powerpoint/2012/main" userId="S::mchill@guidehouse.com::157e4bfd-2bfa-46d2-b115-bc5f9c1dc265" providerId="AD"/>
      </p:ext>
    </p:extLst>
  </p:cmAuthor>
  <p:cmAuthor id="6" name="Nicole Fry" initials="NF" lastIdx="3" clrIdx="5">
    <p:extLst>
      <p:ext uri="{19B8F6BF-5375-455C-9EA6-DF929625EA0E}">
        <p15:presenceInfo xmlns:p15="http://schemas.microsoft.com/office/powerpoint/2012/main" userId="S::nicole.reed.fry@guidehouse.com::1bca2e98-5889-4ac6-91ab-cdf181a2a21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3912"/>
    <a:srgbClr val="FF9900"/>
    <a:srgbClr val="DD4477"/>
    <a:srgbClr val="990099"/>
    <a:srgbClr val="FCE1D6"/>
    <a:srgbClr val="CFDCF8"/>
    <a:srgbClr val="40840B"/>
    <a:srgbClr val="93D500"/>
    <a:srgbClr val="F4F4F4"/>
    <a:srgbClr val="EDFF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F4CBE2-9326-4446-9B7C-F42EB2441730}" v="808" dt="2022-06-21T19:35:02.043"/>
    <p1510:client id="{D967F794-99EB-4200-A18B-994CC286510C}" v="14212" vWet="14214" dt="2022-06-21T19:11:59.909"/>
  </p1510:revLst>
</p1510:revInfo>
</file>

<file path=ppt/tableStyles.xml><?xml version="1.0" encoding="utf-8"?>
<a:tblStyleLst xmlns:a="http://schemas.openxmlformats.org/drawingml/2006/main" def="{C58410AB-49FD-4155-AA68-D7106E744336}">
  <a:tblStyle styleId="{C58410AB-49FD-4155-AA68-D7106E744336}" styleName="Guidehouse Table 01">
    <a:wholeTbl>
      <a:tcTxStyle>
        <a:fontRef idx="minor"/>
        <a:schemeClr val="dk1"/>
      </a:tcTxStyle>
      <a:tcStyle>
        <a:tcBdr>
          <a:left>
            <a:ln>
              <a:noFill/>
            </a:ln>
          </a:left>
          <a:right>
            <a:ln>
              <a:noFill/>
            </a:ln>
          </a:right>
          <a:top>
            <a:ln w="9525">
              <a:solidFill>
                <a:srgbClr val="7F7F7F"/>
              </a:solidFill>
            </a:ln>
          </a:top>
          <a:bottom>
            <a:ln w="9525">
              <a:solidFill>
                <a:srgbClr val="7F7F7F"/>
              </a:solidFill>
            </a:ln>
          </a:bottom>
          <a:insideH>
            <a:ln w="9525">
              <a:solidFill>
                <a:srgbClr val="7F7F7F"/>
              </a:solidFill>
            </a:ln>
          </a:insideH>
          <a:insideV>
            <a:ln>
              <a:noFill/>
            </a:ln>
          </a:insideV>
        </a:tcBdr>
        <a:fill>
          <a:noFill/>
        </a:fill>
      </a:tcStyle>
    </a:wholeTbl>
    <a:band1H>
      <a:tcStyle>
        <a:tcBdr/>
        <a:fill>
          <a:noFill/>
        </a:fill>
      </a:tcStyle>
    </a:band1H>
    <a:band2H>
      <a:tcStyle>
        <a:tcBdr/>
        <a:fill>
          <a:solidFill>
            <a:srgbClr val="F4F4F4"/>
          </a:solidFill>
        </a:fill>
      </a:tcStyle>
    </a:band2H>
    <a:band1V>
      <a:tcStyle>
        <a:tcBdr/>
        <a:fill>
          <a:solidFill>
            <a:srgbClr val="F4F4F4"/>
          </a:solidFill>
        </a:fill>
      </a:tcStyle>
    </a:band1V>
    <a:band2V>
      <a:tcStyle>
        <a:tcBdr/>
        <a:fill>
          <a:noFill/>
        </a:fill>
      </a:tcStyle>
    </a:band2V>
    <a:lastCol>
      <a:tcTxStyle b="on"/>
      <a:tcStyle>
        <a:tcBdr/>
      </a:tcStyle>
    </a:lastCol>
    <a:firstCol>
      <a:tcTxStyle b="on"/>
      <a:tcStyle>
        <a:tcBdr/>
      </a:tcStyle>
    </a:firstCol>
    <a:lastRow>
      <a:tcTxStyle b="on"/>
      <a:tcStyle>
        <a:tcBdr>
          <a:top>
            <a:ln w="19050">
              <a:solidFill>
                <a:srgbClr val="7F7F7F"/>
              </a:solidFill>
            </a:ln>
          </a:top>
          <a:bottom>
            <a:ln>
              <a:noFill/>
            </a:ln>
          </a:bottom>
        </a:tcBdr>
        <a:fill>
          <a:noFill/>
        </a:fill>
      </a:tcStyle>
    </a:lastRow>
    <a:firstRow>
      <a:tcTxStyle b="on"/>
      <a:tcStyle>
        <a:tcBdr>
          <a:top>
            <a:ln>
              <a:noFill/>
            </a:ln>
          </a:top>
          <a:bottom>
            <a:ln w="19050">
              <a:solidFill>
                <a:srgbClr val="7F7F7F"/>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rren Wang" userId="1561bf07-4da5-4a88-a031-d3d50b783fa1" providerId="ADAL" clId="{ADED792A-5037-4827-A12F-765370D1237F}"/>
    <pc:docChg chg="undo redo custSel addSld delSld modSld sldOrd modSection">
      <pc:chgData name="Warren Wang" userId="1561bf07-4da5-4a88-a031-d3d50b783fa1" providerId="ADAL" clId="{ADED792A-5037-4827-A12F-765370D1237F}" dt="2022-06-16T18:05:38.391" v="2027" actId="58"/>
      <pc:docMkLst>
        <pc:docMk/>
      </pc:docMkLst>
      <pc:sldChg chg="del">
        <pc:chgData name="Warren Wang" userId="1561bf07-4da5-4a88-a031-d3d50b783fa1" providerId="ADAL" clId="{ADED792A-5037-4827-A12F-765370D1237F}" dt="2022-06-16T14:23:02.829" v="1" actId="47"/>
        <pc:sldMkLst>
          <pc:docMk/>
          <pc:sldMk cId="1208318759" sldId="8861"/>
        </pc:sldMkLst>
      </pc:sldChg>
      <pc:sldChg chg="modNotesTx">
        <pc:chgData name="Warren Wang" userId="1561bf07-4da5-4a88-a031-d3d50b783fa1" providerId="ADAL" clId="{ADED792A-5037-4827-A12F-765370D1237F}" dt="2022-06-16T14:42:33.045" v="270" actId="20577"/>
        <pc:sldMkLst>
          <pc:docMk/>
          <pc:sldMk cId="4015672464" sldId="8863"/>
        </pc:sldMkLst>
      </pc:sldChg>
      <pc:sldChg chg="modSp mod modNotesTx">
        <pc:chgData name="Warren Wang" userId="1561bf07-4da5-4a88-a031-d3d50b783fa1" providerId="ADAL" clId="{ADED792A-5037-4827-A12F-765370D1237F}" dt="2022-06-16T15:01:57.893" v="734" actId="20577"/>
        <pc:sldMkLst>
          <pc:docMk/>
          <pc:sldMk cId="1423226414" sldId="8864"/>
        </pc:sldMkLst>
        <pc:spChg chg="mod">
          <ac:chgData name="Warren Wang" userId="1561bf07-4da5-4a88-a031-d3d50b783fa1" providerId="ADAL" clId="{ADED792A-5037-4827-A12F-765370D1237F}" dt="2022-06-16T14:33:32.999" v="156" actId="20577"/>
          <ac:spMkLst>
            <pc:docMk/>
            <pc:sldMk cId="1423226414" sldId="8864"/>
            <ac:spMk id="11" creationId="{2D718F06-B9FE-43AD-A5FE-1B1F91F360C8}"/>
          </ac:spMkLst>
        </pc:spChg>
      </pc:sldChg>
      <pc:sldChg chg="del ord">
        <pc:chgData name="Warren Wang" userId="1561bf07-4da5-4a88-a031-d3d50b783fa1" providerId="ADAL" clId="{ADED792A-5037-4827-A12F-765370D1237F}" dt="2022-06-16T14:26:34.384" v="25" actId="47"/>
        <pc:sldMkLst>
          <pc:docMk/>
          <pc:sldMk cId="3572674250" sldId="8892"/>
        </pc:sldMkLst>
      </pc:sldChg>
      <pc:sldChg chg="addSp modSp">
        <pc:chgData name="Warren Wang" userId="1561bf07-4da5-4a88-a031-d3d50b783fa1" providerId="ADAL" clId="{ADED792A-5037-4827-A12F-765370D1237F}" dt="2022-06-16T14:44:52.067" v="273" actId="1076"/>
        <pc:sldMkLst>
          <pc:docMk/>
          <pc:sldMk cId="2822587391" sldId="2145706698"/>
        </pc:sldMkLst>
        <pc:picChg chg="add mod">
          <ac:chgData name="Warren Wang" userId="1561bf07-4da5-4a88-a031-d3d50b783fa1" providerId="ADAL" clId="{ADED792A-5037-4827-A12F-765370D1237F}" dt="2022-06-16T14:44:52.067" v="273" actId="1076"/>
          <ac:picMkLst>
            <pc:docMk/>
            <pc:sldMk cId="2822587391" sldId="2145706698"/>
            <ac:picMk id="19" creationId="{964524A0-8BCA-4A35-AF15-2B7999D32CE9}"/>
          </ac:picMkLst>
        </pc:picChg>
      </pc:sldChg>
      <pc:sldChg chg="del">
        <pc:chgData name="Warren Wang" userId="1561bf07-4da5-4a88-a031-d3d50b783fa1" providerId="ADAL" clId="{ADED792A-5037-4827-A12F-765370D1237F}" dt="2022-06-16T14:31:21.579" v="85" actId="47"/>
        <pc:sldMkLst>
          <pc:docMk/>
          <pc:sldMk cId="2088931157" sldId="2145706707"/>
        </pc:sldMkLst>
      </pc:sldChg>
      <pc:sldChg chg="modSp mod modNotesTx">
        <pc:chgData name="Warren Wang" userId="1561bf07-4da5-4a88-a031-d3d50b783fa1" providerId="ADAL" clId="{ADED792A-5037-4827-A12F-765370D1237F}" dt="2022-06-16T18:04:56.990" v="2026" actId="20577"/>
        <pc:sldMkLst>
          <pc:docMk/>
          <pc:sldMk cId="843669451" sldId="2145706753"/>
        </pc:sldMkLst>
        <pc:spChg chg="mod">
          <ac:chgData name="Warren Wang" userId="1561bf07-4da5-4a88-a031-d3d50b783fa1" providerId="ADAL" clId="{ADED792A-5037-4827-A12F-765370D1237F}" dt="2022-06-16T17:34:08.281" v="1896" actId="1076"/>
          <ac:spMkLst>
            <pc:docMk/>
            <pc:sldMk cId="843669451" sldId="2145706753"/>
            <ac:spMk id="3" creationId="{5BCC1F30-D66A-450E-9FF7-56CD12C53900}"/>
          </ac:spMkLst>
        </pc:spChg>
        <pc:spChg chg="mod">
          <ac:chgData name="Warren Wang" userId="1561bf07-4da5-4a88-a031-d3d50b783fa1" providerId="ADAL" clId="{ADED792A-5037-4827-A12F-765370D1237F}" dt="2022-06-16T15:54:20.736" v="742" actId="207"/>
          <ac:spMkLst>
            <pc:docMk/>
            <pc:sldMk cId="843669451" sldId="2145706753"/>
            <ac:spMk id="12" creationId="{F14A2C84-6AC8-4225-BBD9-7757BD3F6BFC}"/>
          </ac:spMkLst>
        </pc:spChg>
      </pc:sldChg>
      <pc:sldChg chg="modSp mod">
        <pc:chgData name="Warren Wang" userId="1561bf07-4da5-4a88-a031-d3d50b783fa1" providerId="ADAL" clId="{ADED792A-5037-4827-A12F-765370D1237F}" dt="2022-06-16T15:54:28.710" v="743" actId="207"/>
        <pc:sldMkLst>
          <pc:docMk/>
          <pc:sldMk cId="3205520298" sldId="2145706754"/>
        </pc:sldMkLst>
        <pc:spChg chg="mod">
          <ac:chgData name="Warren Wang" userId="1561bf07-4da5-4a88-a031-d3d50b783fa1" providerId="ADAL" clId="{ADED792A-5037-4827-A12F-765370D1237F}" dt="2022-06-16T15:54:28.710" v="743" actId="207"/>
          <ac:spMkLst>
            <pc:docMk/>
            <pc:sldMk cId="3205520298" sldId="2145706754"/>
            <ac:spMk id="12" creationId="{F14A2C84-6AC8-4225-BBD9-7757BD3F6BFC}"/>
          </ac:spMkLst>
        </pc:spChg>
      </pc:sldChg>
      <pc:sldChg chg="del">
        <pc:chgData name="Warren Wang" userId="1561bf07-4da5-4a88-a031-d3d50b783fa1" providerId="ADAL" clId="{ADED792A-5037-4827-A12F-765370D1237F}" dt="2022-06-16T14:23:45.021" v="3" actId="47"/>
        <pc:sldMkLst>
          <pc:docMk/>
          <pc:sldMk cId="2849764925" sldId="2145706755"/>
        </pc:sldMkLst>
      </pc:sldChg>
      <pc:sldChg chg="modSp del mod">
        <pc:chgData name="Warren Wang" userId="1561bf07-4da5-4a88-a031-d3d50b783fa1" providerId="ADAL" clId="{ADED792A-5037-4827-A12F-765370D1237F}" dt="2022-06-16T14:26:42.935" v="26" actId="47"/>
        <pc:sldMkLst>
          <pc:docMk/>
          <pc:sldMk cId="814544830" sldId="2145706757"/>
        </pc:sldMkLst>
        <pc:spChg chg="mod">
          <ac:chgData name="Warren Wang" userId="1561bf07-4da5-4a88-a031-d3d50b783fa1" providerId="ADAL" clId="{ADED792A-5037-4827-A12F-765370D1237F}" dt="2022-06-16T14:25:05.310" v="21" actId="20577"/>
          <ac:spMkLst>
            <pc:docMk/>
            <pc:sldMk cId="814544830" sldId="2145706757"/>
            <ac:spMk id="2" creationId="{130360FB-E26F-4A01-ACED-9D8EB6051D74}"/>
          </ac:spMkLst>
        </pc:spChg>
      </pc:sldChg>
      <pc:sldChg chg="del">
        <pc:chgData name="Warren Wang" userId="1561bf07-4da5-4a88-a031-d3d50b783fa1" providerId="ADAL" clId="{ADED792A-5037-4827-A12F-765370D1237F}" dt="2022-06-16T14:36:25.440" v="159" actId="47"/>
        <pc:sldMkLst>
          <pc:docMk/>
          <pc:sldMk cId="88220802" sldId="2145706759"/>
        </pc:sldMkLst>
      </pc:sldChg>
      <pc:sldChg chg="modSp add del mod modNotesTx">
        <pc:chgData name="Warren Wang" userId="1561bf07-4da5-4a88-a031-d3d50b783fa1" providerId="ADAL" clId="{ADED792A-5037-4827-A12F-765370D1237F}" dt="2022-06-16T14:41:48.139" v="264" actId="20577"/>
        <pc:sldMkLst>
          <pc:docMk/>
          <pc:sldMk cId="162534610" sldId="2145706771"/>
        </pc:sldMkLst>
        <pc:spChg chg="mod">
          <ac:chgData name="Warren Wang" userId="1561bf07-4da5-4a88-a031-d3d50b783fa1" providerId="ADAL" clId="{ADED792A-5037-4827-A12F-765370D1237F}" dt="2022-06-16T14:41:29.811" v="249" actId="20577"/>
          <ac:spMkLst>
            <pc:docMk/>
            <pc:sldMk cId="162534610" sldId="2145706771"/>
            <ac:spMk id="15" creationId="{3EA27BA1-A965-4E2E-817E-0A1C4D17B368}"/>
          </ac:spMkLst>
        </pc:spChg>
      </pc:sldChg>
      <pc:sldChg chg="modSp mod">
        <pc:chgData name="Warren Wang" userId="1561bf07-4da5-4a88-a031-d3d50b783fa1" providerId="ADAL" clId="{ADED792A-5037-4827-A12F-765370D1237F}" dt="2022-06-16T18:05:38.391" v="2027" actId="58"/>
        <pc:sldMkLst>
          <pc:docMk/>
          <pc:sldMk cId="2354205232" sldId="2145706773"/>
        </pc:sldMkLst>
        <pc:spChg chg="mod">
          <ac:chgData name="Warren Wang" userId="1561bf07-4da5-4a88-a031-d3d50b783fa1" providerId="ADAL" clId="{ADED792A-5037-4827-A12F-765370D1237F}" dt="2022-06-16T18:05:38.391" v="2027" actId="58"/>
          <ac:spMkLst>
            <pc:docMk/>
            <pc:sldMk cId="2354205232" sldId="2145706773"/>
            <ac:spMk id="15" creationId="{3EA27BA1-A965-4E2E-817E-0A1C4D17B368}"/>
          </ac:spMkLst>
        </pc:spChg>
      </pc:sldChg>
      <pc:sldChg chg="modSp mod">
        <pc:chgData name="Warren Wang" userId="1561bf07-4da5-4a88-a031-d3d50b783fa1" providerId="ADAL" clId="{ADED792A-5037-4827-A12F-765370D1237F}" dt="2022-06-16T14:52:19.304" v="421"/>
        <pc:sldMkLst>
          <pc:docMk/>
          <pc:sldMk cId="3654427615" sldId="2145706787"/>
        </pc:sldMkLst>
        <pc:spChg chg="mod">
          <ac:chgData name="Warren Wang" userId="1561bf07-4da5-4a88-a031-d3d50b783fa1" providerId="ADAL" clId="{ADED792A-5037-4827-A12F-765370D1237F}" dt="2022-06-16T14:51:47.714" v="420" actId="20577"/>
          <ac:spMkLst>
            <pc:docMk/>
            <pc:sldMk cId="3654427615" sldId="2145706787"/>
            <ac:spMk id="2" creationId="{9B4E62F5-CE6F-4CB7-B6BD-63C8D2BB51CE}"/>
          </ac:spMkLst>
        </pc:spChg>
        <pc:spChg chg="mod">
          <ac:chgData name="Warren Wang" userId="1561bf07-4da5-4a88-a031-d3d50b783fa1" providerId="ADAL" clId="{ADED792A-5037-4827-A12F-765370D1237F}" dt="2022-06-16T14:52:19.304" v="421"/>
          <ac:spMkLst>
            <pc:docMk/>
            <pc:sldMk cId="3654427615" sldId="2145706787"/>
            <ac:spMk id="15" creationId="{826A28A0-FBC8-4A78-B610-5586346A8459}"/>
          </ac:spMkLst>
        </pc:spChg>
      </pc:sldChg>
      <pc:sldChg chg="modSp add mod modNotesTx">
        <pc:chgData name="Warren Wang" userId="1561bf07-4da5-4a88-a031-d3d50b783fa1" providerId="ADAL" clId="{ADED792A-5037-4827-A12F-765370D1237F}" dt="2022-06-16T14:59:27.163" v="634" actId="20577"/>
        <pc:sldMkLst>
          <pc:docMk/>
          <pc:sldMk cId="852276730" sldId="2145706788"/>
        </pc:sldMkLst>
        <pc:graphicFrameChg chg="mod modGraphic">
          <ac:chgData name="Warren Wang" userId="1561bf07-4da5-4a88-a031-d3d50b783fa1" providerId="ADAL" clId="{ADED792A-5037-4827-A12F-765370D1237F}" dt="2022-06-16T14:54:11.801" v="461" actId="20577"/>
          <ac:graphicFrameMkLst>
            <pc:docMk/>
            <pc:sldMk cId="852276730" sldId="2145706788"/>
            <ac:graphicFrameMk id="9" creationId="{9ABAC172-2E44-4691-9806-68FD9FE70330}"/>
          </ac:graphicFrameMkLst>
        </pc:graphicFrameChg>
      </pc:sldChg>
      <pc:sldChg chg="modSp add mod">
        <pc:chgData name="Warren Wang" userId="1561bf07-4da5-4a88-a031-d3d50b783fa1" providerId="ADAL" clId="{ADED792A-5037-4827-A12F-765370D1237F}" dt="2022-06-16T14:30:37.964" v="83" actId="20577"/>
        <pc:sldMkLst>
          <pc:docMk/>
          <pc:sldMk cId="2176036886" sldId="2145706789"/>
        </pc:sldMkLst>
        <pc:spChg chg="mod">
          <ac:chgData name="Warren Wang" userId="1561bf07-4da5-4a88-a031-d3d50b783fa1" providerId="ADAL" clId="{ADED792A-5037-4827-A12F-765370D1237F}" dt="2022-06-16T14:30:37.964" v="83" actId="20577"/>
          <ac:spMkLst>
            <pc:docMk/>
            <pc:sldMk cId="2176036886" sldId="2145706789"/>
            <ac:spMk id="27" creationId="{1FD7C5BE-AD86-42EA-8B57-DF1217A44CAD}"/>
          </ac:spMkLst>
        </pc:spChg>
      </pc:sldChg>
      <pc:sldChg chg="modSp add mod modNotesTx">
        <pc:chgData name="Warren Wang" userId="1561bf07-4da5-4a88-a031-d3d50b783fa1" providerId="ADAL" clId="{ADED792A-5037-4827-A12F-765370D1237F}" dt="2022-06-16T16:55:43.635" v="1762" actId="20577"/>
        <pc:sldMkLst>
          <pc:docMk/>
          <pc:sldMk cId="2318667186" sldId="2145706790"/>
        </pc:sldMkLst>
        <pc:spChg chg="mod">
          <ac:chgData name="Warren Wang" userId="1561bf07-4da5-4a88-a031-d3d50b783fa1" providerId="ADAL" clId="{ADED792A-5037-4827-A12F-765370D1237F}" dt="2022-06-16T14:27:09.770" v="50" actId="20577"/>
          <ac:spMkLst>
            <pc:docMk/>
            <pc:sldMk cId="2318667186" sldId="2145706790"/>
            <ac:spMk id="118" creationId="{912DC145-D241-439A-8769-620D419C577E}"/>
          </ac:spMkLst>
        </pc:spChg>
      </pc:sldChg>
      <pc:sldChg chg="modSp add mod modNotesTx">
        <pc:chgData name="Warren Wang" userId="1561bf07-4da5-4a88-a031-d3d50b783fa1" providerId="ADAL" clId="{ADED792A-5037-4827-A12F-765370D1237F}" dt="2022-06-16T16:40:37.656" v="1208" actId="20577"/>
        <pc:sldMkLst>
          <pc:docMk/>
          <pc:sldMk cId="1923848268" sldId="2145706791"/>
        </pc:sldMkLst>
        <pc:spChg chg="mod">
          <ac:chgData name="Warren Wang" userId="1561bf07-4da5-4a88-a031-d3d50b783fa1" providerId="ADAL" clId="{ADED792A-5037-4827-A12F-765370D1237F}" dt="2022-06-16T14:27:57.335" v="75" actId="20577"/>
          <ac:spMkLst>
            <pc:docMk/>
            <pc:sldMk cId="1923848268" sldId="2145706791"/>
            <ac:spMk id="26" creationId="{5B5E9DC0-2003-452C-9A03-8062003611BC}"/>
          </ac:spMkLst>
        </pc:spChg>
        <pc:spChg chg="mod">
          <ac:chgData name="Warren Wang" userId="1561bf07-4da5-4a88-a031-d3d50b783fa1" providerId="ADAL" clId="{ADED792A-5037-4827-A12F-765370D1237F}" dt="2022-06-16T14:49:36.361" v="416" actId="20577"/>
          <ac:spMkLst>
            <pc:docMk/>
            <pc:sldMk cId="1923848268" sldId="2145706791"/>
            <ac:spMk id="118" creationId="{912DC145-D241-439A-8769-620D419C577E}"/>
          </ac:spMkLst>
        </pc:spChg>
      </pc:sldChg>
      <pc:sldChg chg="modSp mod">
        <pc:chgData name="Warren Wang" userId="1561bf07-4da5-4a88-a031-d3d50b783fa1" providerId="ADAL" clId="{ADED792A-5037-4827-A12F-765370D1237F}" dt="2022-06-16T16:01:42.595" v="834" actId="20577"/>
        <pc:sldMkLst>
          <pc:docMk/>
          <pc:sldMk cId="622103457" sldId="2145706792"/>
        </pc:sldMkLst>
        <pc:spChg chg="mod">
          <ac:chgData name="Warren Wang" userId="1561bf07-4da5-4a88-a031-d3d50b783fa1" providerId="ADAL" clId="{ADED792A-5037-4827-A12F-765370D1237F}" dt="2022-06-16T16:01:12.299" v="775" actId="20577"/>
          <ac:spMkLst>
            <pc:docMk/>
            <pc:sldMk cId="622103457" sldId="2145706792"/>
            <ac:spMk id="17" creationId="{0D353E3E-7D7E-4A5A-A594-9D17008ADBCF}"/>
          </ac:spMkLst>
        </pc:spChg>
        <pc:spChg chg="mod">
          <ac:chgData name="Warren Wang" userId="1561bf07-4da5-4a88-a031-d3d50b783fa1" providerId="ADAL" clId="{ADED792A-5037-4827-A12F-765370D1237F}" dt="2022-06-16T16:01:42.595" v="834" actId="20577"/>
          <ac:spMkLst>
            <pc:docMk/>
            <pc:sldMk cId="622103457" sldId="2145706792"/>
            <ac:spMk id="19" creationId="{35EA4BE0-17E3-4039-9D0A-C336624A1A13}"/>
          </ac:spMkLst>
        </pc:spChg>
      </pc:sldChg>
      <pc:sldChg chg="add del">
        <pc:chgData name="Warren Wang" userId="1561bf07-4da5-4a88-a031-d3d50b783fa1" providerId="ADAL" clId="{ADED792A-5037-4827-A12F-765370D1237F}" dt="2022-06-16T14:29:17.791" v="77" actId="47"/>
        <pc:sldMkLst>
          <pc:docMk/>
          <pc:sldMk cId="2055692897" sldId="2145706792"/>
        </pc:sldMkLst>
      </pc:sldChg>
      <pc:sldChg chg="modSp add mod modNotesTx">
        <pc:chgData name="Warren Wang" userId="1561bf07-4da5-4a88-a031-d3d50b783fa1" providerId="ADAL" clId="{ADED792A-5037-4827-A12F-765370D1237F}" dt="2022-06-16T15:02:49.836" v="740" actId="113"/>
        <pc:sldMkLst>
          <pc:docMk/>
          <pc:sldMk cId="396518796" sldId="2145706793"/>
        </pc:sldMkLst>
        <pc:spChg chg="mod">
          <ac:chgData name="Warren Wang" userId="1561bf07-4da5-4a88-a031-d3d50b783fa1" providerId="ADAL" clId="{ADED792A-5037-4827-A12F-765370D1237F}" dt="2022-06-16T15:02:49.836" v="740" actId="113"/>
          <ac:spMkLst>
            <pc:docMk/>
            <pc:sldMk cId="396518796" sldId="2145706793"/>
            <ac:spMk id="22" creationId="{00DBE92B-6A77-446B-983F-547F6A359714}"/>
          </ac:spMkLst>
        </pc:spChg>
      </pc:sldChg>
      <pc:sldChg chg="modSp add mod">
        <pc:chgData name="Warren Wang" userId="1561bf07-4da5-4a88-a031-d3d50b783fa1" providerId="ADAL" clId="{ADED792A-5037-4827-A12F-765370D1237F}" dt="2022-06-16T14:46:18.727" v="311" actId="20577"/>
        <pc:sldMkLst>
          <pc:docMk/>
          <pc:sldMk cId="704526695" sldId="2145706794"/>
        </pc:sldMkLst>
        <pc:spChg chg="mod">
          <ac:chgData name="Warren Wang" userId="1561bf07-4da5-4a88-a031-d3d50b783fa1" providerId="ADAL" clId="{ADED792A-5037-4827-A12F-765370D1237F}" dt="2022-06-16T14:36:08.216" v="158" actId="20577"/>
          <ac:spMkLst>
            <pc:docMk/>
            <pc:sldMk cId="704526695" sldId="2145706794"/>
            <ac:spMk id="23" creationId="{0951FFB6-0FB1-4581-AD3E-ECB2E4228678}"/>
          </ac:spMkLst>
        </pc:spChg>
        <pc:spChg chg="mod">
          <ac:chgData name="Warren Wang" userId="1561bf07-4da5-4a88-a031-d3d50b783fa1" providerId="ADAL" clId="{ADED792A-5037-4827-A12F-765370D1237F}" dt="2022-06-16T14:46:18.727" v="311" actId="20577"/>
          <ac:spMkLst>
            <pc:docMk/>
            <pc:sldMk cId="704526695" sldId="2145706794"/>
            <ac:spMk id="27" creationId="{CAED01D9-9F59-42BF-93F6-A9A3AAD4D0E7}"/>
          </ac:spMkLst>
        </pc:spChg>
      </pc:sldChg>
      <pc:sldChg chg="add del">
        <pc:chgData name="Warren Wang" userId="1561bf07-4da5-4a88-a031-d3d50b783fa1" providerId="ADAL" clId="{ADED792A-5037-4827-A12F-765370D1237F}" dt="2022-06-16T14:41:23.228" v="240" actId="47"/>
        <pc:sldMkLst>
          <pc:docMk/>
          <pc:sldMk cId="3081403857" sldId="2145706795"/>
        </pc:sldMkLst>
      </pc:sldChg>
    </pc:docChg>
  </pc:docChgLst>
  <pc:docChgLst>
    <pc:chgData name="Javi Luna" userId="bffa76df-b202-4011-9a98-60c4798d12a9" providerId="ADAL" clId="{90133FE4-8662-4FA7-9443-C1174FF5EAD0}"/>
    <pc:docChg chg="undo custSel addSld delSld modSld modSection">
      <pc:chgData name="Javi Luna" userId="bffa76df-b202-4011-9a98-60c4798d12a9" providerId="ADAL" clId="{90133FE4-8662-4FA7-9443-C1174FF5EAD0}" dt="2022-06-16T16:01:42.366" v="16578" actId="20577"/>
      <pc:docMkLst>
        <pc:docMk/>
      </pc:docMkLst>
      <pc:sldChg chg="del delCm">
        <pc:chgData name="Javi Luna" userId="bffa76df-b202-4011-9a98-60c4798d12a9" providerId="ADAL" clId="{90133FE4-8662-4FA7-9443-C1174FF5EAD0}" dt="2022-06-16T15:08:51.130" v="16527" actId="47"/>
        <pc:sldMkLst>
          <pc:docMk/>
          <pc:sldMk cId="870533196" sldId="2145706691"/>
        </pc:sldMkLst>
      </pc:sldChg>
      <pc:sldChg chg="modSp">
        <pc:chgData name="Javi Luna" userId="bffa76df-b202-4011-9a98-60c4798d12a9" providerId="ADAL" clId="{90133FE4-8662-4FA7-9443-C1174FF5EAD0}" dt="2022-06-16T15:10:46.885" v="16528" actId="962"/>
        <pc:sldMkLst>
          <pc:docMk/>
          <pc:sldMk cId="2822587391" sldId="2145706698"/>
        </pc:sldMkLst>
        <pc:picChg chg="mod">
          <ac:chgData name="Javi Luna" userId="bffa76df-b202-4011-9a98-60c4798d12a9" providerId="ADAL" clId="{90133FE4-8662-4FA7-9443-C1174FF5EAD0}" dt="2022-06-16T15:10:46.885" v="16528" actId="962"/>
          <ac:picMkLst>
            <pc:docMk/>
            <pc:sldMk cId="2822587391" sldId="2145706698"/>
            <ac:picMk id="19" creationId="{964524A0-8BCA-4A35-AF15-2B7999D32CE9}"/>
          </ac:picMkLst>
        </pc:picChg>
      </pc:sldChg>
      <pc:sldChg chg="modSp mod delCm modNotesTx">
        <pc:chgData name="Javi Luna" userId="bffa76df-b202-4011-9a98-60c4798d12a9" providerId="ADAL" clId="{90133FE4-8662-4FA7-9443-C1174FF5EAD0}" dt="2022-06-16T01:38:25.348" v="10964" actId="1592"/>
        <pc:sldMkLst>
          <pc:docMk/>
          <pc:sldMk cId="2656897115" sldId="2145706711"/>
        </pc:sldMkLst>
        <pc:spChg chg="mod">
          <ac:chgData name="Javi Luna" userId="bffa76df-b202-4011-9a98-60c4798d12a9" providerId="ADAL" clId="{90133FE4-8662-4FA7-9443-C1174FF5EAD0}" dt="2022-06-15T23:22:36.457" v="0"/>
          <ac:spMkLst>
            <pc:docMk/>
            <pc:sldMk cId="2656897115" sldId="2145706711"/>
            <ac:spMk id="15" creationId="{3EA27BA1-A965-4E2E-817E-0A1C4D17B368}"/>
          </ac:spMkLst>
        </pc:spChg>
      </pc:sldChg>
      <pc:sldChg chg="modNotesTx">
        <pc:chgData name="Javi Luna" userId="bffa76df-b202-4011-9a98-60c4798d12a9" providerId="ADAL" clId="{90133FE4-8662-4FA7-9443-C1174FF5EAD0}" dt="2022-06-16T01:43:50.131" v="10970" actId="20577"/>
        <pc:sldMkLst>
          <pc:docMk/>
          <pc:sldMk cId="124383539" sldId="2145706719"/>
        </pc:sldMkLst>
      </pc:sldChg>
      <pc:sldChg chg="modNotesTx">
        <pc:chgData name="Javi Luna" userId="bffa76df-b202-4011-9a98-60c4798d12a9" providerId="ADAL" clId="{90133FE4-8662-4FA7-9443-C1174FF5EAD0}" dt="2022-06-16T01:55:45.709" v="11076" actId="20577"/>
        <pc:sldMkLst>
          <pc:docMk/>
          <pc:sldMk cId="2242370623" sldId="2145706739"/>
        </pc:sldMkLst>
      </pc:sldChg>
      <pc:sldChg chg="modNotesTx">
        <pc:chgData name="Javi Luna" userId="bffa76df-b202-4011-9a98-60c4798d12a9" providerId="ADAL" clId="{90133FE4-8662-4FA7-9443-C1174FF5EAD0}" dt="2022-06-16T01:41:00.001" v="10966" actId="20577"/>
        <pc:sldMkLst>
          <pc:docMk/>
          <pc:sldMk cId="843669451" sldId="2145706753"/>
        </pc:sldMkLst>
      </pc:sldChg>
      <pc:sldChg chg="delCm">
        <pc:chgData name="Javi Luna" userId="bffa76df-b202-4011-9a98-60c4798d12a9" providerId="ADAL" clId="{90133FE4-8662-4FA7-9443-C1174FF5EAD0}" dt="2022-06-16T14:11:30.524" v="15279" actId="1592"/>
        <pc:sldMkLst>
          <pc:docMk/>
          <pc:sldMk cId="3802753397" sldId="2145706765"/>
        </pc:sldMkLst>
      </pc:sldChg>
      <pc:sldChg chg="modNotesTx">
        <pc:chgData name="Javi Luna" userId="bffa76df-b202-4011-9a98-60c4798d12a9" providerId="ADAL" clId="{90133FE4-8662-4FA7-9443-C1174FF5EAD0}" dt="2022-06-16T01:38:15.364" v="10960" actId="20577"/>
        <pc:sldMkLst>
          <pc:docMk/>
          <pc:sldMk cId="162534610" sldId="2145706771"/>
        </pc:sldMkLst>
      </pc:sldChg>
      <pc:sldChg chg="modSp mod modNotesTx">
        <pc:chgData name="Javi Luna" userId="bffa76df-b202-4011-9a98-60c4798d12a9" providerId="ADAL" clId="{90133FE4-8662-4FA7-9443-C1174FF5EAD0}" dt="2022-06-16T01:55:07.039" v="10989" actId="20577"/>
        <pc:sldMkLst>
          <pc:docMk/>
          <pc:sldMk cId="3583319043" sldId="2145706772"/>
        </pc:sldMkLst>
        <pc:spChg chg="mod">
          <ac:chgData name="Javi Luna" userId="bffa76df-b202-4011-9a98-60c4798d12a9" providerId="ADAL" clId="{90133FE4-8662-4FA7-9443-C1174FF5EAD0}" dt="2022-06-15T23:23:45.330" v="12" actId="255"/>
          <ac:spMkLst>
            <pc:docMk/>
            <pc:sldMk cId="3583319043" sldId="2145706772"/>
            <ac:spMk id="15" creationId="{3EA27BA1-A965-4E2E-817E-0A1C4D17B368}"/>
          </ac:spMkLst>
        </pc:spChg>
      </pc:sldChg>
      <pc:sldChg chg="modNotesTx">
        <pc:chgData name="Javi Luna" userId="bffa76df-b202-4011-9a98-60c4798d12a9" providerId="ADAL" clId="{90133FE4-8662-4FA7-9443-C1174FF5EAD0}" dt="2022-06-16T01:38:02.200" v="10954" actId="20577"/>
        <pc:sldMkLst>
          <pc:docMk/>
          <pc:sldMk cId="2354205232" sldId="2145706773"/>
        </pc:sldMkLst>
      </pc:sldChg>
      <pc:sldChg chg="modNotesTx">
        <pc:chgData name="Javi Luna" userId="bffa76df-b202-4011-9a98-60c4798d12a9" providerId="ADAL" clId="{90133FE4-8662-4FA7-9443-C1174FF5EAD0}" dt="2022-06-16T05:27:26.006" v="15278" actId="20577"/>
        <pc:sldMkLst>
          <pc:docMk/>
          <pc:sldMk cId="1850582597" sldId="2145706774"/>
        </pc:sldMkLst>
      </pc:sldChg>
      <pc:sldChg chg="modNotesTx">
        <pc:chgData name="Javi Luna" userId="bffa76df-b202-4011-9a98-60c4798d12a9" providerId="ADAL" clId="{90133FE4-8662-4FA7-9443-C1174FF5EAD0}" dt="2022-06-16T00:41:23.229" v="1940" actId="20577"/>
        <pc:sldMkLst>
          <pc:docMk/>
          <pc:sldMk cId="1168594893" sldId="2145706782"/>
        </pc:sldMkLst>
      </pc:sldChg>
      <pc:sldChg chg="modNotesTx">
        <pc:chgData name="Javi Luna" userId="bffa76df-b202-4011-9a98-60c4798d12a9" providerId="ADAL" clId="{90133FE4-8662-4FA7-9443-C1174FF5EAD0}" dt="2022-06-16T01:27:49.298" v="8936" actId="20577"/>
        <pc:sldMkLst>
          <pc:docMk/>
          <pc:sldMk cId="204786809" sldId="2145706783"/>
        </pc:sldMkLst>
      </pc:sldChg>
      <pc:sldChg chg="modNotesTx">
        <pc:chgData name="Javi Luna" userId="bffa76df-b202-4011-9a98-60c4798d12a9" providerId="ADAL" clId="{90133FE4-8662-4FA7-9443-C1174FF5EAD0}" dt="2022-06-16T02:08:32.019" v="12903"/>
        <pc:sldMkLst>
          <pc:docMk/>
          <pc:sldMk cId="1325657197" sldId="2145706785"/>
        </pc:sldMkLst>
      </pc:sldChg>
      <pc:sldChg chg="addSp delSp modSp add mod modNotesTx">
        <pc:chgData name="Javi Luna" userId="bffa76df-b202-4011-9a98-60c4798d12a9" providerId="ADAL" clId="{90133FE4-8662-4FA7-9443-C1174FF5EAD0}" dt="2022-06-16T16:01:42.366" v="16578" actId="20577"/>
        <pc:sldMkLst>
          <pc:docMk/>
          <pc:sldMk cId="622103457" sldId="2145706792"/>
        </pc:sldMkLst>
        <pc:spChg chg="ord">
          <ac:chgData name="Javi Luna" userId="bffa76df-b202-4011-9a98-60c4798d12a9" providerId="ADAL" clId="{90133FE4-8662-4FA7-9443-C1174FF5EAD0}" dt="2022-06-16T15:18:05.551" v="16561" actId="13244"/>
          <ac:spMkLst>
            <pc:docMk/>
            <pc:sldMk cId="622103457" sldId="2145706792"/>
            <ac:spMk id="9" creationId="{AD1B6982-0D07-4FD8-94A1-B056C00A7314}"/>
          </ac:spMkLst>
        </pc:spChg>
        <pc:spChg chg="mod">
          <ac:chgData name="Javi Luna" userId="bffa76df-b202-4011-9a98-60c4798d12a9" providerId="ADAL" clId="{90133FE4-8662-4FA7-9443-C1174FF5EAD0}" dt="2022-06-16T14:34:15.851" v="15350" actId="12789"/>
          <ac:spMkLst>
            <pc:docMk/>
            <pc:sldMk cId="622103457" sldId="2145706792"/>
            <ac:spMk id="10" creationId="{70A80756-10DD-4FD6-B7D9-483870BB6D8C}"/>
          </ac:spMkLst>
        </pc:spChg>
        <pc:spChg chg="mod">
          <ac:chgData name="Javi Luna" userId="bffa76df-b202-4011-9a98-60c4798d12a9" providerId="ADAL" clId="{90133FE4-8662-4FA7-9443-C1174FF5EAD0}" dt="2022-06-16T14:34:15.851" v="15350" actId="12789"/>
          <ac:spMkLst>
            <pc:docMk/>
            <pc:sldMk cId="622103457" sldId="2145706792"/>
            <ac:spMk id="11" creationId="{9C161D1C-7B2A-4303-9A1F-D9447292FEB5}"/>
          </ac:spMkLst>
        </pc:spChg>
        <pc:spChg chg="mod">
          <ac:chgData name="Javi Luna" userId="bffa76df-b202-4011-9a98-60c4798d12a9" providerId="ADAL" clId="{90133FE4-8662-4FA7-9443-C1174FF5EAD0}" dt="2022-06-16T14:33:59.806" v="15348" actId="688"/>
          <ac:spMkLst>
            <pc:docMk/>
            <pc:sldMk cId="622103457" sldId="2145706792"/>
            <ac:spMk id="12" creationId="{498AD8AD-8D9B-442D-9774-468CF11A3B3B}"/>
          </ac:spMkLst>
        </pc:spChg>
        <pc:spChg chg="del mod">
          <ac:chgData name="Javi Luna" userId="bffa76df-b202-4011-9a98-60c4798d12a9" providerId="ADAL" clId="{90133FE4-8662-4FA7-9443-C1174FF5EAD0}" dt="2022-06-16T14:31:05.120" v="15282" actId="478"/>
          <ac:spMkLst>
            <pc:docMk/>
            <pc:sldMk cId="622103457" sldId="2145706792"/>
            <ac:spMk id="13" creationId="{9F24CFD7-D612-4866-8E5A-EE51E61F6709}"/>
          </ac:spMkLst>
        </pc:spChg>
        <pc:spChg chg="mod">
          <ac:chgData name="Javi Luna" userId="bffa76df-b202-4011-9a98-60c4798d12a9" providerId="ADAL" clId="{90133FE4-8662-4FA7-9443-C1174FF5EAD0}" dt="2022-06-16T14:32:10.337" v="15291" actId="207"/>
          <ac:spMkLst>
            <pc:docMk/>
            <pc:sldMk cId="622103457" sldId="2145706792"/>
            <ac:spMk id="14" creationId="{95123C24-DCC7-42CD-8507-A8B441141C2D}"/>
          </ac:spMkLst>
        </pc:spChg>
        <pc:spChg chg="mod">
          <ac:chgData name="Javi Luna" userId="bffa76df-b202-4011-9a98-60c4798d12a9" providerId="ADAL" clId="{90133FE4-8662-4FA7-9443-C1174FF5EAD0}" dt="2022-06-16T14:34:15.851" v="15350" actId="12789"/>
          <ac:spMkLst>
            <pc:docMk/>
            <pc:sldMk cId="622103457" sldId="2145706792"/>
            <ac:spMk id="15" creationId="{29736CE6-12EF-473B-B29A-4606947C585D}"/>
          </ac:spMkLst>
        </pc:spChg>
        <pc:spChg chg="add del mod">
          <ac:chgData name="Javi Luna" userId="bffa76df-b202-4011-9a98-60c4798d12a9" providerId="ADAL" clId="{90133FE4-8662-4FA7-9443-C1174FF5EAD0}" dt="2022-06-16T14:34:15.851" v="15350" actId="12789"/>
          <ac:spMkLst>
            <pc:docMk/>
            <pc:sldMk cId="622103457" sldId="2145706792"/>
            <ac:spMk id="16" creationId="{3A497AAE-86AB-4DFF-BB02-63B191252C6F}"/>
          </ac:spMkLst>
        </pc:spChg>
        <pc:spChg chg="mod">
          <ac:chgData name="Javi Luna" userId="bffa76df-b202-4011-9a98-60c4798d12a9" providerId="ADAL" clId="{90133FE4-8662-4FA7-9443-C1174FF5EAD0}" dt="2022-06-16T14:33:50.655" v="15346" actId="14100"/>
          <ac:spMkLst>
            <pc:docMk/>
            <pc:sldMk cId="622103457" sldId="2145706792"/>
            <ac:spMk id="17" creationId="{0D353E3E-7D7E-4A5A-A594-9D17008ADBCF}"/>
          </ac:spMkLst>
        </pc:spChg>
        <pc:spChg chg="mod">
          <ac:chgData name="Javi Luna" userId="bffa76df-b202-4011-9a98-60c4798d12a9" providerId="ADAL" clId="{90133FE4-8662-4FA7-9443-C1174FF5EAD0}" dt="2022-06-16T14:33:47.602" v="15345" actId="14100"/>
          <ac:spMkLst>
            <pc:docMk/>
            <pc:sldMk cId="622103457" sldId="2145706792"/>
            <ac:spMk id="18" creationId="{62D85FF3-8AD5-4EC4-BC59-BC2240EEFD8A}"/>
          </ac:spMkLst>
        </pc:spChg>
        <pc:spChg chg="add mod ord">
          <ac:chgData name="Javi Luna" userId="bffa76df-b202-4011-9a98-60c4798d12a9" providerId="ADAL" clId="{90133FE4-8662-4FA7-9443-C1174FF5EAD0}" dt="2022-06-16T16:00:23.016" v="16565" actId="20577"/>
          <ac:spMkLst>
            <pc:docMk/>
            <pc:sldMk cId="622103457" sldId="2145706792"/>
            <ac:spMk id="19" creationId="{35EA4BE0-17E3-4039-9D0A-C336624A1A13}"/>
          </ac:spMkLst>
        </pc:spChg>
        <pc:spChg chg="add mod ord">
          <ac:chgData name="Javi Luna" userId="bffa76df-b202-4011-9a98-60c4798d12a9" providerId="ADAL" clId="{90133FE4-8662-4FA7-9443-C1174FF5EAD0}" dt="2022-06-16T15:16:42.406" v="16559" actId="13244"/>
          <ac:spMkLst>
            <pc:docMk/>
            <pc:sldMk cId="622103457" sldId="2145706792"/>
            <ac:spMk id="20" creationId="{BD20980D-47D4-46DD-860A-CAA044021F9A}"/>
          </ac:spMkLst>
        </pc:spChg>
        <pc:grpChg chg="add mod ord">
          <ac:chgData name="Javi Luna" userId="bffa76df-b202-4011-9a98-60c4798d12a9" providerId="ADAL" clId="{90133FE4-8662-4FA7-9443-C1174FF5EAD0}" dt="2022-06-16T15:16:38.309" v="16558" actId="962"/>
          <ac:grpSpMkLst>
            <pc:docMk/>
            <pc:sldMk cId="622103457" sldId="2145706792"/>
            <ac:grpSpMk id="8" creationId="{2163AAEC-5993-481C-A915-7271131A84D1}"/>
          </ac:grpSpMkLst>
        </pc:grpChg>
        <pc:graphicFrameChg chg="add del mod">
          <ac:chgData name="Javi Luna" userId="bffa76df-b202-4011-9a98-60c4798d12a9" providerId="ADAL" clId="{90133FE4-8662-4FA7-9443-C1174FF5EAD0}" dt="2022-06-16T15:12:24.351" v="16531" actId="478"/>
          <ac:graphicFrameMkLst>
            <pc:docMk/>
            <pc:sldMk cId="622103457" sldId="2145706792"/>
            <ac:graphicFrameMk id="22" creationId="{26CA5769-FCF8-41CA-B0BA-34F916F3A234}"/>
          </ac:graphicFrameMkLst>
        </pc:graphicFrameChg>
        <pc:graphicFrameChg chg="add mod">
          <ac:chgData name="Javi Luna" userId="bffa76df-b202-4011-9a98-60c4798d12a9" providerId="ADAL" clId="{90133FE4-8662-4FA7-9443-C1174FF5EAD0}" dt="2022-06-16T15:17:58.872" v="16560" actId="962"/>
          <ac:graphicFrameMkLst>
            <pc:docMk/>
            <pc:sldMk cId="622103457" sldId="2145706792"/>
            <ac:graphicFrameMk id="23" creationId="{8098C2DA-42C8-40C6-B48D-A0F56705C8C0}"/>
          </ac:graphicFrameMkLst>
        </pc:graphicFrameChg>
        <pc:picChg chg="add mod ord">
          <ac:chgData name="Javi Luna" userId="bffa76df-b202-4011-9a98-60c4798d12a9" providerId="ADAL" clId="{90133FE4-8662-4FA7-9443-C1174FF5EAD0}" dt="2022-06-16T15:16:21.429" v="16557" actId="962"/>
          <ac:picMkLst>
            <pc:docMk/>
            <pc:sldMk cId="622103457" sldId="2145706792"/>
            <ac:picMk id="5" creationId="{707AD85A-C14D-4FD1-B7A7-2DE00B8A53C8}"/>
          </ac:picMkLst>
        </pc:picChg>
        <pc:picChg chg="add del mod">
          <ac:chgData name="Javi Luna" userId="bffa76df-b202-4011-9a98-60c4798d12a9" providerId="ADAL" clId="{90133FE4-8662-4FA7-9443-C1174FF5EAD0}" dt="2022-06-16T14:45:00.596" v="15425" actId="478"/>
          <ac:picMkLst>
            <pc:docMk/>
            <pc:sldMk cId="622103457" sldId="2145706792"/>
            <ac:picMk id="1026" creationId="{75AAA461-FABF-4878-B60E-626A23B5ACE5}"/>
          </ac:picMkLst>
        </pc:picChg>
        <pc:picChg chg="add del mod">
          <ac:chgData name="Javi Luna" userId="bffa76df-b202-4011-9a98-60c4798d12a9" providerId="ADAL" clId="{90133FE4-8662-4FA7-9443-C1174FF5EAD0}" dt="2022-06-16T14:47:04.758" v="15431" actId="478"/>
          <ac:picMkLst>
            <pc:docMk/>
            <pc:sldMk cId="622103457" sldId="2145706792"/>
            <ac:picMk id="1028" creationId="{270A1BD8-5B20-4441-BFD0-85F730B311AF}"/>
          </ac:picMkLst>
        </pc:picChg>
      </pc:sldChg>
    </pc:docChg>
  </pc:docChgLst>
  <pc:docChgLst>
    <pc:chgData name="Warren Wang" userId="1561bf07-4da5-4a88-a031-d3d50b783fa1" providerId="ADAL" clId="{3DF4CBE2-9326-4446-9B7C-F42EB2441730}"/>
    <pc:docChg chg="undo redo custSel addSld delSld modSld delSection modSection">
      <pc:chgData name="Warren Wang" userId="1561bf07-4da5-4a88-a031-d3d50b783fa1" providerId="ADAL" clId="{3DF4CBE2-9326-4446-9B7C-F42EB2441730}" dt="2022-06-21T19:35:02.045" v="2207" actId="20577"/>
      <pc:docMkLst>
        <pc:docMk/>
      </pc:docMkLst>
      <pc:sldChg chg="delSp modSp mod modNotesTx">
        <pc:chgData name="Warren Wang" userId="1561bf07-4da5-4a88-a031-d3d50b783fa1" providerId="ADAL" clId="{3DF4CBE2-9326-4446-9B7C-F42EB2441730}" dt="2022-06-21T15:53:26.638" v="2095" actId="20577"/>
        <pc:sldMkLst>
          <pc:docMk/>
          <pc:sldMk cId="1684246639" sldId="8885"/>
        </pc:sldMkLst>
        <pc:spChg chg="mod">
          <ac:chgData name="Warren Wang" userId="1561bf07-4da5-4a88-a031-d3d50b783fa1" providerId="ADAL" clId="{3DF4CBE2-9326-4446-9B7C-F42EB2441730}" dt="2022-06-17T14:55:56.822" v="58" actId="1035"/>
          <ac:spMkLst>
            <pc:docMk/>
            <pc:sldMk cId="1684246639" sldId="8885"/>
            <ac:spMk id="2" creationId="{843B2114-4B9F-4B2A-9233-3B0740D0C9B4}"/>
          </ac:spMkLst>
        </pc:spChg>
        <pc:spChg chg="mod">
          <ac:chgData name="Warren Wang" userId="1561bf07-4da5-4a88-a031-d3d50b783fa1" providerId="ADAL" clId="{3DF4CBE2-9326-4446-9B7C-F42EB2441730}" dt="2022-06-20T15:08:03.230" v="1325" actId="20577"/>
          <ac:spMkLst>
            <pc:docMk/>
            <pc:sldMk cId="1684246639" sldId="8885"/>
            <ac:spMk id="3" creationId="{F289AC5F-9B04-402E-99F0-FEFB47D692A3}"/>
          </ac:spMkLst>
        </pc:spChg>
        <pc:spChg chg="mod">
          <ac:chgData name="Warren Wang" userId="1561bf07-4da5-4a88-a031-d3d50b783fa1" providerId="ADAL" clId="{3DF4CBE2-9326-4446-9B7C-F42EB2441730}" dt="2022-06-21T15:53:26.638" v="2095" actId="20577"/>
          <ac:spMkLst>
            <pc:docMk/>
            <pc:sldMk cId="1684246639" sldId="8885"/>
            <ac:spMk id="6" creationId="{48F847D8-D0AB-49FB-98F7-E1537BB4890A}"/>
          </ac:spMkLst>
        </pc:spChg>
        <pc:graphicFrameChg chg="del">
          <ac:chgData name="Warren Wang" userId="1561bf07-4da5-4a88-a031-d3d50b783fa1" providerId="ADAL" clId="{3DF4CBE2-9326-4446-9B7C-F42EB2441730}" dt="2022-06-20T13:53:51.670" v="627" actId="478"/>
          <ac:graphicFrameMkLst>
            <pc:docMk/>
            <pc:sldMk cId="1684246639" sldId="8885"/>
            <ac:graphicFrameMk id="5" creationId="{641BB5A0-5965-4F14-AA1C-68CF3E13B937}"/>
          </ac:graphicFrameMkLst>
        </pc:graphicFrameChg>
      </pc:sldChg>
      <pc:sldChg chg="addSp delSp modSp mod addCm modCm">
        <pc:chgData name="Warren Wang" userId="1561bf07-4da5-4a88-a031-d3d50b783fa1" providerId="ADAL" clId="{3DF4CBE2-9326-4446-9B7C-F42EB2441730}" dt="2022-06-20T15:33:19.504" v="2090"/>
        <pc:sldMkLst>
          <pc:docMk/>
          <pc:sldMk cId="2541534046" sldId="8886"/>
        </pc:sldMkLst>
        <pc:spChg chg="add mod">
          <ac:chgData name="Warren Wang" userId="1561bf07-4da5-4a88-a031-d3d50b783fa1" providerId="ADAL" clId="{3DF4CBE2-9326-4446-9B7C-F42EB2441730}" dt="2022-06-17T21:52:27.905" v="598" actId="1036"/>
          <ac:spMkLst>
            <pc:docMk/>
            <pc:sldMk cId="2541534046" sldId="8886"/>
            <ac:spMk id="3" creationId="{2B37A4BD-FEAB-453F-AA28-74BCE52A43AF}"/>
          </ac:spMkLst>
        </pc:spChg>
        <pc:spChg chg="add mod">
          <ac:chgData name="Warren Wang" userId="1561bf07-4da5-4a88-a031-d3d50b783fa1" providerId="ADAL" clId="{3DF4CBE2-9326-4446-9B7C-F42EB2441730}" dt="2022-06-17T21:52:54.302" v="608" actId="1038"/>
          <ac:spMkLst>
            <pc:docMk/>
            <pc:sldMk cId="2541534046" sldId="8886"/>
            <ac:spMk id="8" creationId="{F8A19941-EE99-411D-B827-A44A05C745A7}"/>
          </ac:spMkLst>
        </pc:spChg>
        <pc:graphicFrameChg chg="del">
          <ac:chgData name="Warren Wang" userId="1561bf07-4da5-4a88-a031-d3d50b783fa1" providerId="ADAL" clId="{3DF4CBE2-9326-4446-9B7C-F42EB2441730}" dt="2022-06-20T13:53:52.604" v="628" actId="478"/>
          <ac:graphicFrameMkLst>
            <pc:docMk/>
            <pc:sldMk cId="2541534046" sldId="8886"/>
            <ac:graphicFrameMk id="5" creationId="{F88D89F5-2A96-4472-855E-B62BB99D9279}"/>
          </ac:graphicFrameMkLst>
        </pc:graphicFrameChg>
        <pc:graphicFrameChg chg="mod">
          <ac:chgData name="Warren Wang" userId="1561bf07-4da5-4a88-a031-d3d50b783fa1" providerId="ADAL" clId="{3DF4CBE2-9326-4446-9B7C-F42EB2441730}" dt="2022-06-20T14:22:42.991" v="818"/>
          <ac:graphicFrameMkLst>
            <pc:docMk/>
            <pc:sldMk cId="2541534046" sldId="8886"/>
            <ac:graphicFrameMk id="9" creationId="{08024E5D-F834-41B4-B552-DD28C899C1F2}"/>
          </ac:graphicFrameMkLst>
        </pc:graphicFrameChg>
      </pc:sldChg>
      <pc:sldChg chg="delSp modSp mod">
        <pc:chgData name="Warren Wang" userId="1561bf07-4da5-4a88-a031-d3d50b783fa1" providerId="ADAL" clId="{3DF4CBE2-9326-4446-9B7C-F42EB2441730}" dt="2022-06-20T13:58:08.949" v="649" actId="20577"/>
        <pc:sldMkLst>
          <pc:docMk/>
          <pc:sldMk cId="224473999" sldId="8887"/>
        </pc:sldMkLst>
        <pc:spChg chg="mod">
          <ac:chgData name="Warren Wang" userId="1561bf07-4da5-4a88-a031-d3d50b783fa1" providerId="ADAL" clId="{3DF4CBE2-9326-4446-9B7C-F42EB2441730}" dt="2022-06-17T14:57:54.237" v="131" actId="20577"/>
          <ac:spMkLst>
            <pc:docMk/>
            <pc:sldMk cId="224473999" sldId="8887"/>
            <ac:spMk id="2" creationId="{166EB8AB-FC5B-41C0-891C-ACD8CD1B0603}"/>
          </ac:spMkLst>
        </pc:spChg>
        <pc:spChg chg="mod">
          <ac:chgData name="Warren Wang" userId="1561bf07-4da5-4a88-a031-d3d50b783fa1" providerId="ADAL" clId="{3DF4CBE2-9326-4446-9B7C-F42EB2441730}" dt="2022-06-20T13:55:35.112" v="639" actId="1037"/>
          <ac:spMkLst>
            <pc:docMk/>
            <pc:sldMk cId="224473999" sldId="8887"/>
            <ac:spMk id="11" creationId="{65412CD0-3589-47DD-90EC-D4D5361ECF6A}"/>
          </ac:spMkLst>
        </pc:spChg>
        <pc:spChg chg="mod">
          <ac:chgData name="Warren Wang" userId="1561bf07-4da5-4a88-a031-d3d50b783fa1" providerId="ADAL" clId="{3DF4CBE2-9326-4446-9B7C-F42EB2441730}" dt="2022-06-20T13:57:04.814" v="645" actId="1037"/>
          <ac:spMkLst>
            <pc:docMk/>
            <pc:sldMk cId="224473999" sldId="8887"/>
            <ac:spMk id="14" creationId="{C752E5A9-0069-43BD-9F45-3E7923299B7B}"/>
          </ac:spMkLst>
        </pc:spChg>
        <pc:spChg chg="mod">
          <ac:chgData name="Warren Wang" userId="1561bf07-4da5-4a88-a031-d3d50b783fa1" providerId="ADAL" clId="{3DF4CBE2-9326-4446-9B7C-F42EB2441730}" dt="2022-06-20T13:55:29.009" v="635" actId="1037"/>
          <ac:spMkLst>
            <pc:docMk/>
            <pc:sldMk cId="224473999" sldId="8887"/>
            <ac:spMk id="16" creationId="{F296FAF8-15B6-48A2-8133-2B6210FC69CC}"/>
          </ac:spMkLst>
        </pc:spChg>
        <pc:spChg chg="mod">
          <ac:chgData name="Warren Wang" userId="1561bf07-4da5-4a88-a031-d3d50b783fa1" providerId="ADAL" clId="{3DF4CBE2-9326-4446-9B7C-F42EB2441730}" dt="2022-06-20T13:56:43.821" v="641" actId="1036"/>
          <ac:spMkLst>
            <pc:docMk/>
            <pc:sldMk cId="224473999" sldId="8887"/>
            <ac:spMk id="17" creationId="{8E074294-6FDA-43E0-910A-22504AA52BAF}"/>
          </ac:spMkLst>
        </pc:spChg>
        <pc:spChg chg="mod">
          <ac:chgData name="Warren Wang" userId="1561bf07-4da5-4a88-a031-d3d50b783fa1" providerId="ADAL" clId="{3DF4CBE2-9326-4446-9B7C-F42EB2441730}" dt="2022-06-20T13:56:55.817" v="643" actId="1036"/>
          <ac:spMkLst>
            <pc:docMk/>
            <pc:sldMk cId="224473999" sldId="8887"/>
            <ac:spMk id="19" creationId="{C85DD734-C7A4-43C7-A2C8-8F5FDB3B205A}"/>
          </ac:spMkLst>
        </pc:spChg>
        <pc:graphicFrameChg chg="del">
          <ac:chgData name="Warren Wang" userId="1561bf07-4da5-4a88-a031-d3d50b783fa1" providerId="ADAL" clId="{3DF4CBE2-9326-4446-9B7C-F42EB2441730}" dt="2022-06-20T13:53:58.046" v="630" actId="478"/>
          <ac:graphicFrameMkLst>
            <pc:docMk/>
            <pc:sldMk cId="224473999" sldId="8887"/>
            <ac:graphicFrameMk id="6" creationId="{91C1D14C-741F-470D-B939-9D0BCC1400B6}"/>
          </ac:graphicFrameMkLst>
        </pc:graphicFrameChg>
        <pc:graphicFrameChg chg="mod">
          <ac:chgData name="Warren Wang" userId="1561bf07-4da5-4a88-a031-d3d50b783fa1" providerId="ADAL" clId="{3DF4CBE2-9326-4446-9B7C-F42EB2441730}" dt="2022-06-20T13:58:08.949" v="649" actId="20577"/>
          <ac:graphicFrameMkLst>
            <pc:docMk/>
            <pc:sldMk cId="224473999" sldId="8887"/>
            <ac:graphicFrameMk id="9" creationId="{37A9B587-D1A0-4EBB-BE88-0C36DDB8C748}"/>
          </ac:graphicFrameMkLst>
        </pc:graphicFrameChg>
      </pc:sldChg>
      <pc:sldChg chg="delSp modSp mod addCm delCm modCm">
        <pc:chgData name="Warren Wang" userId="1561bf07-4da5-4a88-a031-d3d50b783fa1" providerId="ADAL" clId="{3DF4CBE2-9326-4446-9B7C-F42EB2441730}" dt="2022-06-21T19:27:10.960" v="2193" actId="20577"/>
        <pc:sldMkLst>
          <pc:docMk/>
          <pc:sldMk cId="758663179" sldId="8888"/>
        </pc:sldMkLst>
        <pc:spChg chg="mod">
          <ac:chgData name="Warren Wang" userId="1561bf07-4da5-4a88-a031-d3d50b783fa1" providerId="ADAL" clId="{3DF4CBE2-9326-4446-9B7C-F42EB2441730}" dt="2022-06-21T18:50:54.315" v="2143"/>
          <ac:spMkLst>
            <pc:docMk/>
            <pc:sldMk cId="758663179" sldId="8888"/>
            <ac:spMk id="2" creationId="{166EB8AB-FC5B-41C0-891C-ACD8CD1B0603}"/>
          </ac:spMkLst>
        </pc:spChg>
        <pc:spChg chg="mod">
          <ac:chgData name="Warren Wang" userId="1561bf07-4da5-4a88-a031-d3d50b783fa1" providerId="ADAL" clId="{3DF4CBE2-9326-4446-9B7C-F42EB2441730}" dt="2022-06-20T14:11:28.376" v="726" actId="1037"/>
          <ac:spMkLst>
            <pc:docMk/>
            <pc:sldMk cId="758663179" sldId="8888"/>
            <ac:spMk id="13" creationId="{ADA957EA-5466-4DCA-B63A-B8F0C78E0D39}"/>
          </ac:spMkLst>
        </pc:spChg>
        <pc:spChg chg="mod">
          <ac:chgData name="Warren Wang" userId="1561bf07-4da5-4a88-a031-d3d50b783fa1" providerId="ADAL" clId="{3DF4CBE2-9326-4446-9B7C-F42EB2441730}" dt="2022-06-21T19:27:10.960" v="2193" actId="20577"/>
          <ac:spMkLst>
            <pc:docMk/>
            <pc:sldMk cId="758663179" sldId="8888"/>
            <ac:spMk id="16" creationId="{A453BD01-D309-4CCF-B8AA-65EAFC1643AD}"/>
          </ac:spMkLst>
        </pc:spChg>
        <pc:spChg chg="mod">
          <ac:chgData name="Warren Wang" userId="1561bf07-4da5-4a88-a031-d3d50b783fa1" providerId="ADAL" clId="{3DF4CBE2-9326-4446-9B7C-F42EB2441730}" dt="2022-06-20T14:02:25.588" v="686" actId="1038"/>
          <ac:spMkLst>
            <pc:docMk/>
            <pc:sldMk cId="758663179" sldId="8888"/>
            <ac:spMk id="18" creationId="{396DE09B-0588-4057-8F1E-D5DA8E2A5ECB}"/>
          </ac:spMkLst>
        </pc:spChg>
        <pc:spChg chg="mod">
          <ac:chgData name="Warren Wang" userId="1561bf07-4da5-4a88-a031-d3d50b783fa1" providerId="ADAL" clId="{3DF4CBE2-9326-4446-9B7C-F42EB2441730}" dt="2022-06-20T14:13:28.477" v="738" actId="20577"/>
          <ac:spMkLst>
            <pc:docMk/>
            <pc:sldMk cId="758663179" sldId="8888"/>
            <ac:spMk id="22" creationId="{A06FE733-C2AF-4DAF-B7A1-FB4E1704E450}"/>
          </ac:spMkLst>
        </pc:spChg>
        <pc:graphicFrameChg chg="del">
          <ac:chgData name="Warren Wang" userId="1561bf07-4da5-4a88-a031-d3d50b783fa1" providerId="ADAL" clId="{3DF4CBE2-9326-4446-9B7C-F42EB2441730}" dt="2022-06-20T13:57:27.080" v="646" actId="478"/>
          <ac:graphicFrameMkLst>
            <pc:docMk/>
            <pc:sldMk cId="758663179" sldId="8888"/>
            <ac:graphicFrameMk id="6" creationId="{91C1D14C-741F-470D-B939-9D0BCC1400B6}"/>
          </ac:graphicFrameMkLst>
        </pc:graphicFrameChg>
        <pc:graphicFrameChg chg="mod">
          <ac:chgData name="Warren Wang" userId="1561bf07-4da5-4a88-a031-d3d50b783fa1" providerId="ADAL" clId="{3DF4CBE2-9326-4446-9B7C-F42EB2441730}" dt="2022-06-20T13:59:23.600" v="652"/>
          <ac:graphicFrameMkLst>
            <pc:docMk/>
            <pc:sldMk cId="758663179" sldId="8888"/>
            <ac:graphicFrameMk id="9" creationId="{E1DAAE6C-5AE5-45E5-A217-CEEF0BF0C3BF}"/>
          </ac:graphicFrameMkLst>
        </pc:graphicFrameChg>
        <pc:graphicFrameChg chg="mod">
          <ac:chgData name="Warren Wang" userId="1561bf07-4da5-4a88-a031-d3d50b783fa1" providerId="ADAL" clId="{3DF4CBE2-9326-4446-9B7C-F42EB2441730}" dt="2022-06-21T18:12:56.733" v="2113"/>
          <ac:graphicFrameMkLst>
            <pc:docMk/>
            <pc:sldMk cId="758663179" sldId="8888"/>
            <ac:graphicFrameMk id="23" creationId="{E1DAAE6C-5AE5-45E5-A217-CEEF0BF0C3BF}"/>
          </ac:graphicFrameMkLst>
        </pc:graphicFrameChg>
      </pc:sldChg>
      <pc:sldChg chg="modSp mod">
        <pc:chgData name="Warren Wang" userId="1561bf07-4da5-4a88-a031-d3d50b783fa1" providerId="ADAL" clId="{3DF4CBE2-9326-4446-9B7C-F42EB2441730}" dt="2022-06-20T13:59:23.600" v="652"/>
        <pc:sldMkLst>
          <pc:docMk/>
          <pc:sldMk cId="4243627623" sldId="8889"/>
        </pc:sldMkLst>
        <pc:spChg chg="mod">
          <ac:chgData name="Warren Wang" userId="1561bf07-4da5-4a88-a031-d3d50b783fa1" providerId="ADAL" clId="{3DF4CBE2-9326-4446-9B7C-F42EB2441730}" dt="2022-06-17T15:05:43.952" v="355" actId="20577"/>
          <ac:spMkLst>
            <pc:docMk/>
            <pc:sldMk cId="4243627623" sldId="8889"/>
            <ac:spMk id="2" creationId="{166EB8AB-FC5B-41C0-891C-ACD8CD1B0603}"/>
          </ac:spMkLst>
        </pc:spChg>
        <pc:graphicFrameChg chg="mod">
          <ac:chgData name="Warren Wang" userId="1561bf07-4da5-4a88-a031-d3d50b783fa1" providerId="ADAL" clId="{3DF4CBE2-9326-4446-9B7C-F42EB2441730}" dt="2022-06-20T13:59:23.600" v="652"/>
          <ac:graphicFrameMkLst>
            <pc:docMk/>
            <pc:sldMk cId="4243627623" sldId="8889"/>
            <ac:graphicFrameMk id="9" creationId="{F5BBC7E8-0795-4621-8507-64AF9FD91418}"/>
          </ac:graphicFrameMkLst>
        </pc:graphicFrameChg>
      </pc:sldChg>
      <pc:sldChg chg="modSp mod">
        <pc:chgData name="Warren Wang" userId="1561bf07-4da5-4a88-a031-d3d50b783fa1" providerId="ADAL" clId="{3DF4CBE2-9326-4446-9B7C-F42EB2441730}" dt="2022-06-20T13:59:23.600" v="652"/>
        <pc:sldMkLst>
          <pc:docMk/>
          <pc:sldMk cId="2951257456" sldId="8890"/>
        </pc:sldMkLst>
        <pc:spChg chg="mod">
          <ac:chgData name="Warren Wang" userId="1561bf07-4da5-4a88-a031-d3d50b783fa1" providerId="ADAL" clId="{3DF4CBE2-9326-4446-9B7C-F42EB2441730}" dt="2022-06-17T15:06:31.846" v="364" actId="20577"/>
          <ac:spMkLst>
            <pc:docMk/>
            <pc:sldMk cId="2951257456" sldId="8890"/>
            <ac:spMk id="2" creationId="{166EB8AB-FC5B-41C0-891C-ACD8CD1B0603}"/>
          </ac:spMkLst>
        </pc:spChg>
        <pc:graphicFrameChg chg="mod">
          <ac:chgData name="Warren Wang" userId="1561bf07-4da5-4a88-a031-d3d50b783fa1" providerId="ADAL" clId="{3DF4CBE2-9326-4446-9B7C-F42EB2441730}" dt="2022-06-20T13:59:23.600" v="652"/>
          <ac:graphicFrameMkLst>
            <pc:docMk/>
            <pc:sldMk cId="2951257456" sldId="8890"/>
            <ac:graphicFrameMk id="9" creationId="{154D8E56-28A5-4677-A09E-56831CB29D00}"/>
          </ac:graphicFrameMkLst>
        </pc:graphicFrameChg>
      </pc:sldChg>
      <pc:sldChg chg="modSp mod">
        <pc:chgData name="Warren Wang" userId="1561bf07-4da5-4a88-a031-d3d50b783fa1" providerId="ADAL" clId="{3DF4CBE2-9326-4446-9B7C-F42EB2441730}" dt="2022-06-21T18:12:56.733" v="2113"/>
        <pc:sldMkLst>
          <pc:docMk/>
          <pc:sldMk cId="1798581847" sldId="8891"/>
        </pc:sldMkLst>
        <pc:spChg chg="mod">
          <ac:chgData name="Warren Wang" userId="1561bf07-4da5-4a88-a031-d3d50b783fa1" providerId="ADAL" clId="{3DF4CBE2-9326-4446-9B7C-F42EB2441730}" dt="2022-06-20T14:15:15.876" v="748" actId="20577"/>
          <ac:spMkLst>
            <pc:docMk/>
            <pc:sldMk cId="1798581847" sldId="8891"/>
            <ac:spMk id="17" creationId="{FC512917-9B18-40D6-BF9A-BB23EE6A4EFB}"/>
          </ac:spMkLst>
        </pc:spChg>
        <pc:graphicFrameChg chg="mod">
          <ac:chgData name="Warren Wang" userId="1561bf07-4da5-4a88-a031-d3d50b783fa1" providerId="ADAL" clId="{3DF4CBE2-9326-4446-9B7C-F42EB2441730}" dt="2022-06-21T18:12:56.733" v="2113"/>
          <ac:graphicFrameMkLst>
            <pc:docMk/>
            <pc:sldMk cId="1798581847" sldId="8891"/>
            <ac:graphicFrameMk id="10" creationId="{ACF11F6D-E603-4C19-8B06-39F4C474D90C}"/>
          </ac:graphicFrameMkLst>
        </pc:graphicFrameChg>
      </pc:sldChg>
      <pc:sldChg chg="modSp mod addCm delCm">
        <pc:chgData name="Warren Wang" userId="1561bf07-4da5-4a88-a031-d3d50b783fa1" providerId="ADAL" clId="{3DF4CBE2-9326-4446-9B7C-F42EB2441730}" dt="2022-06-21T18:12:56.733" v="2113"/>
        <pc:sldMkLst>
          <pc:docMk/>
          <pc:sldMk cId="3700103964" sldId="8892"/>
        </pc:sldMkLst>
        <pc:spChg chg="mod">
          <ac:chgData name="Warren Wang" userId="1561bf07-4da5-4a88-a031-d3d50b783fa1" providerId="ADAL" clId="{3DF4CBE2-9326-4446-9B7C-F42EB2441730}" dt="2022-06-17T16:59:42.612" v="504" actId="20577"/>
          <ac:spMkLst>
            <pc:docMk/>
            <pc:sldMk cId="3700103964" sldId="8892"/>
            <ac:spMk id="2" creationId="{166EB8AB-FC5B-41C0-891C-ACD8CD1B0603}"/>
          </ac:spMkLst>
        </pc:spChg>
        <pc:graphicFrameChg chg="mod">
          <ac:chgData name="Warren Wang" userId="1561bf07-4da5-4a88-a031-d3d50b783fa1" providerId="ADAL" clId="{3DF4CBE2-9326-4446-9B7C-F42EB2441730}" dt="2022-06-21T18:12:56.733" v="2113"/>
          <ac:graphicFrameMkLst>
            <pc:docMk/>
            <pc:sldMk cId="3700103964" sldId="8892"/>
            <ac:graphicFrameMk id="7" creationId="{B6F7A7C6-91A5-468C-A91F-BCA0FBCD4412}"/>
          </ac:graphicFrameMkLst>
        </pc:graphicFrameChg>
      </pc:sldChg>
      <pc:sldChg chg="delSp modSp mod modNotesTx">
        <pc:chgData name="Warren Wang" userId="1561bf07-4da5-4a88-a031-d3d50b783fa1" providerId="ADAL" clId="{3DF4CBE2-9326-4446-9B7C-F42EB2441730}" dt="2022-06-21T19:12:17.377" v="2184" actId="20577"/>
        <pc:sldMkLst>
          <pc:docMk/>
          <pc:sldMk cId="3045229760" sldId="2145706734"/>
        </pc:sldMkLst>
        <pc:spChg chg="mod">
          <ac:chgData name="Warren Wang" userId="1561bf07-4da5-4a88-a031-d3d50b783fa1" providerId="ADAL" clId="{3DF4CBE2-9326-4446-9B7C-F42EB2441730}" dt="2022-06-21T18:51:54.098" v="2181"/>
          <ac:spMkLst>
            <pc:docMk/>
            <pc:sldMk cId="3045229760" sldId="2145706734"/>
            <ac:spMk id="2" creationId="{1980E1DB-B284-4571-81DB-011E7F16EE71}"/>
          </ac:spMkLst>
        </pc:spChg>
        <pc:spChg chg="mod">
          <ac:chgData name="Warren Wang" userId="1561bf07-4da5-4a88-a031-d3d50b783fa1" providerId="ADAL" clId="{3DF4CBE2-9326-4446-9B7C-F42EB2441730}" dt="2022-06-21T19:12:17.377" v="2184" actId="20577"/>
          <ac:spMkLst>
            <pc:docMk/>
            <pc:sldMk cId="3045229760" sldId="2145706734"/>
            <ac:spMk id="12" creationId="{5815F6AA-4385-4012-A936-7944D062E8D4}"/>
          </ac:spMkLst>
        </pc:spChg>
        <pc:spChg chg="mod">
          <ac:chgData name="Warren Wang" userId="1561bf07-4da5-4a88-a031-d3d50b783fa1" providerId="ADAL" clId="{3DF4CBE2-9326-4446-9B7C-F42EB2441730}" dt="2022-06-17T22:09:44.957" v="626"/>
          <ac:spMkLst>
            <pc:docMk/>
            <pc:sldMk cId="3045229760" sldId="2145706734"/>
            <ac:spMk id="17" creationId="{97D0DAC6-22D5-4AAA-A6B6-A33F5387E6AF}"/>
          </ac:spMkLst>
        </pc:spChg>
        <pc:spChg chg="mod">
          <ac:chgData name="Warren Wang" userId="1561bf07-4da5-4a88-a031-d3d50b783fa1" providerId="ADAL" clId="{3DF4CBE2-9326-4446-9B7C-F42EB2441730}" dt="2022-06-17T21:56:29.891" v="613" actId="58"/>
          <ac:spMkLst>
            <pc:docMk/>
            <pc:sldMk cId="3045229760" sldId="2145706734"/>
            <ac:spMk id="19" creationId="{C3FC2B36-D1F2-4AB2-BC09-BDDD1A4DCF1C}"/>
          </ac:spMkLst>
        </pc:spChg>
        <pc:spChg chg="mod">
          <ac:chgData name="Warren Wang" userId="1561bf07-4da5-4a88-a031-d3d50b783fa1" providerId="ADAL" clId="{3DF4CBE2-9326-4446-9B7C-F42EB2441730}" dt="2022-06-20T14:41:37.738" v="838" actId="58"/>
          <ac:spMkLst>
            <pc:docMk/>
            <pc:sldMk cId="3045229760" sldId="2145706734"/>
            <ac:spMk id="20" creationId="{A6D56B5D-64C8-4773-8213-AE5591F8E685}"/>
          </ac:spMkLst>
        </pc:spChg>
        <pc:graphicFrameChg chg="del">
          <ac:chgData name="Warren Wang" userId="1561bf07-4da5-4a88-a031-d3d50b783fa1" providerId="ADAL" clId="{3DF4CBE2-9326-4446-9B7C-F42EB2441730}" dt="2022-06-20T13:53:55.887" v="629" actId="478"/>
          <ac:graphicFrameMkLst>
            <pc:docMk/>
            <pc:sldMk cId="3045229760" sldId="2145706734"/>
            <ac:graphicFrameMk id="7" creationId="{88474B6F-EFAC-41A0-8AEB-C9836861ED8D}"/>
          </ac:graphicFrameMkLst>
        </pc:graphicFrameChg>
      </pc:sldChg>
      <pc:sldChg chg="delSp modSp mod modNotesTx">
        <pc:chgData name="Warren Wang" userId="1561bf07-4da5-4a88-a031-d3d50b783fa1" providerId="ADAL" clId="{3DF4CBE2-9326-4446-9B7C-F42EB2441730}" dt="2022-06-21T18:51:47.259" v="2177"/>
        <pc:sldMkLst>
          <pc:docMk/>
          <pc:sldMk cId="368070806" sldId="2145706735"/>
        </pc:sldMkLst>
        <pc:spChg chg="mod">
          <ac:chgData name="Warren Wang" userId="1561bf07-4da5-4a88-a031-d3d50b783fa1" providerId="ADAL" clId="{3DF4CBE2-9326-4446-9B7C-F42EB2441730}" dt="2022-06-21T18:51:47.259" v="2177"/>
          <ac:spMkLst>
            <pc:docMk/>
            <pc:sldMk cId="368070806" sldId="2145706735"/>
            <ac:spMk id="2" creationId="{1980E1DB-B284-4571-81DB-011E7F16EE71}"/>
          </ac:spMkLst>
        </pc:spChg>
        <pc:spChg chg="mod">
          <ac:chgData name="Warren Wang" userId="1561bf07-4da5-4a88-a031-d3d50b783fa1" providerId="ADAL" clId="{3DF4CBE2-9326-4446-9B7C-F42EB2441730}" dt="2022-06-17T21:57:24.510" v="617" actId="58"/>
          <ac:spMkLst>
            <pc:docMk/>
            <pc:sldMk cId="368070806" sldId="2145706735"/>
            <ac:spMk id="6" creationId="{70FE14A1-1628-4694-AE45-46C09CF19B68}"/>
          </ac:spMkLst>
        </pc:spChg>
        <pc:spChg chg="mod">
          <ac:chgData name="Warren Wang" userId="1561bf07-4da5-4a88-a031-d3d50b783fa1" providerId="ADAL" clId="{3DF4CBE2-9326-4446-9B7C-F42EB2441730}" dt="2022-06-17T21:57:20.141" v="616" actId="58"/>
          <ac:spMkLst>
            <pc:docMk/>
            <pc:sldMk cId="368070806" sldId="2145706735"/>
            <ac:spMk id="10" creationId="{5E8C7A88-67F2-480B-95A7-80D6E9CB68C3}"/>
          </ac:spMkLst>
        </pc:spChg>
        <pc:spChg chg="mod">
          <ac:chgData name="Warren Wang" userId="1561bf07-4da5-4a88-a031-d3d50b783fa1" providerId="ADAL" clId="{3DF4CBE2-9326-4446-9B7C-F42EB2441730}" dt="2022-06-17T22:09:44.957" v="626"/>
          <ac:spMkLst>
            <pc:docMk/>
            <pc:sldMk cId="368070806" sldId="2145706735"/>
            <ac:spMk id="17" creationId="{97D0DAC6-22D5-4AAA-A6B6-A33F5387E6AF}"/>
          </ac:spMkLst>
        </pc:spChg>
        <pc:graphicFrameChg chg="del">
          <ac:chgData name="Warren Wang" userId="1561bf07-4da5-4a88-a031-d3d50b783fa1" providerId="ADAL" clId="{3DF4CBE2-9326-4446-9B7C-F42EB2441730}" dt="2022-06-20T13:57:31.885" v="647" actId="478"/>
          <ac:graphicFrameMkLst>
            <pc:docMk/>
            <pc:sldMk cId="368070806" sldId="2145706735"/>
            <ac:graphicFrameMk id="7" creationId="{88474B6F-EFAC-41A0-8AEB-C9836861ED8D}"/>
          </ac:graphicFrameMkLst>
        </pc:graphicFrameChg>
      </pc:sldChg>
      <pc:sldChg chg="modSp mod modNotesTx">
        <pc:chgData name="Warren Wang" userId="1561bf07-4da5-4a88-a031-d3d50b783fa1" providerId="ADAL" clId="{3DF4CBE2-9326-4446-9B7C-F42EB2441730}" dt="2022-06-21T19:12:00.276" v="2183" actId="20577"/>
        <pc:sldMkLst>
          <pc:docMk/>
          <pc:sldMk cId="1927684178" sldId="2145706736"/>
        </pc:sldMkLst>
        <pc:spChg chg="mod">
          <ac:chgData name="Warren Wang" userId="1561bf07-4da5-4a88-a031-d3d50b783fa1" providerId="ADAL" clId="{3DF4CBE2-9326-4446-9B7C-F42EB2441730}" dt="2022-06-21T18:51:41.835" v="2173"/>
          <ac:spMkLst>
            <pc:docMk/>
            <pc:sldMk cId="1927684178" sldId="2145706736"/>
            <ac:spMk id="2" creationId="{1980E1DB-B284-4571-81DB-011E7F16EE71}"/>
          </ac:spMkLst>
        </pc:spChg>
        <pc:spChg chg="mod">
          <ac:chgData name="Warren Wang" userId="1561bf07-4da5-4a88-a031-d3d50b783fa1" providerId="ADAL" clId="{3DF4CBE2-9326-4446-9B7C-F42EB2441730}" dt="2022-06-21T19:12:00.276" v="2183" actId="20577"/>
          <ac:spMkLst>
            <pc:docMk/>
            <pc:sldMk cId="1927684178" sldId="2145706736"/>
            <ac:spMk id="12" creationId="{5815F6AA-4385-4012-A936-7944D062E8D4}"/>
          </ac:spMkLst>
        </pc:spChg>
        <pc:spChg chg="mod">
          <ac:chgData name="Warren Wang" userId="1561bf07-4da5-4a88-a031-d3d50b783fa1" providerId="ADAL" clId="{3DF4CBE2-9326-4446-9B7C-F42EB2441730}" dt="2022-06-20T14:48:51.051" v="861" actId="948"/>
          <ac:spMkLst>
            <pc:docMk/>
            <pc:sldMk cId="1927684178" sldId="2145706736"/>
            <ac:spMk id="14" creationId="{03868C23-979F-4597-9AD1-212782ADAD97}"/>
          </ac:spMkLst>
        </pc:spChg>
        <pc:spChg chg="mod">
          <ac:chgData name="Warren Wang" userId="1561bf07-4da5-4a88-a031-d3d50b783fa1" providerId="ADAL" clId="{3DF4CBE2-9326-4446-9B7C-F42EB2441730}" dt="2022-06-20T14:48:27.378" v="857" actId="21"/>
          <ac:spMkLst>
            <pc:docMk/>
            <pc:sldMk cId="1927684178" sldId="2145706736"/>
            <ac:spMk id="15" creationId="{C1B135E6-BB1D-4C2E-8A43-00CAC03C9453}"/>
          </ac:spMkLst>
        </pc:spChg>
        <pc:spChg chg="mod">
          <ac:chgData name="Warren Wang" userId="1561bf07-4da5-4a88-a031-d3d50b783fa1" providerId="ADAL" clId="{3DF4CBE2-9326-4446-9B7C-F42EB2441730}" dt="2022-06-17T22:09:44.957" v="626"/>
          <ac:spMkLst>
            <pc:docMk/>
            <pc:sldMk cId="1927684178" sldId="2145706736"/>
            <ac:spMk id="17" creationId="{97D0DAC6-22D5-4AAA-A6B6-A33F5387E6AF}"/>
          </ac:spMkLst>
        </pc:spChg>
      </pc:sldChg>
      <pc:sldChg chg="modSp mod modNotesTx">
        <pc:chgData name="Warren Wang" userId="1561bf07-4da5-4a88-a031-d3d50b783fa1" providerId="ADAL" clId="{3DF4CBE2-9326-4446-9B7C-F42EB2441730}" dt="2022-06-21T19:23:48.173" v="2188" actId="5793"/>
        <pc:sldMkLst>
          <pc:docMk/>
          <pc:sldMk cId="1450630667" sldId="2145706737"/>
        </pc:sldMkLst>
        <pc:spChg chg="mod">
          <ac:chgData name="Warren Wang" userId="1561bf07-4da5-4a88-a031-d3d50b783fa1" providerId="ADAL" clId="{3DF4CBE2-9326-4446-9B7C-F42EB2441730}" dt="2022-06-21T18:51:37.252" v="2169"/>
          <ac:spMkLst>
            <pc:docMk/>
            <pc:sldMk cId="1450630667" sldId="2145706737"/>
            <ac:spMk id="2" creationId="{1980E1DB-B284-4571-81DB-011E7F16EE71}"/>
          </ac:spMkLst>
        </pc:spChg>
        <pc:spChg chg="mod">
          <ac:chgData name="Warren Wang" userId="1561bf07-4da5-4a88-a031-d3d50b783fa1" providerId="ADAL" clId="{3DF4CBE2-9326-4446-9B7C-F42EB2441730}" dt="2022-06-20T14:11:11.554" v="715" actId="20577"/>
          <ac:spMkLst>
            <pc:docMk/>
            <pc:sldMk cId="1450630667" sldId="2145706737"/>
            <ac:spMk id="12" creationId="{5815F6AA-4385-4012-A936-7944D062E8D4}"/>
          </ac:spMkLst>
        </pc:spChg>
        <pc:spChg chg="mod">
          <ac:chgData name="Warren Wang" userId="1561bf07-4da5-4a88-a031-d3d50b783fa1" providerId="ADAL" clId="{3DF4CBE2-9326-4446-9B7C-F42EB2441730}" dt="2022-06-20T15:15:21.584" v="1918" actId="58"/>
          <ac:spMkLst>
            <pc:docMk/>
            <pc:sldMk cId="1450630667" sldId="2145706737"/>
            <ac:spMk id="14" creationId="{03868C23-979F-4597-9AD1-212782ADAD97}"/>
          </ac:spMkLst>
        </pc:spChg>
        <pc:spChg chg="mod">
          <ac:chgData name="Warren Wang" userId="1561bf07-4da5-4a88-a031-d3d50b783fa1" providerId="ADAL" clId="{3DF4CBE2-9326-4446-9B7C-F42EB2441730}" dt="2022-06-21T19:23:48.173" v="2188" actId="5793"/>
          <ac:spMkLst>
            <pc:docMk/>
            <pc:sldMk cId="1450630667" sldId="2145706737"/>
            <ac:spMk id="15" creationId="{C1B135E6-BB1D-4C2E-8A43-00CAC03C9453}"/>
          </ac:spMkLst>
        </pc:spChg>
        <pc:spChg chg="mod">
          <ac:chgData name="Warren Wang" userId="1561bf07-4da5-4a88-a031-d3d50b783fa1" providerId="ADAL" clId="{3DF4CBE2-9326-4446-9B7C-F42EB2441730}" dt="2022-06-17T22:09:44.957" v="626"/>
          <ac:spMkLst>
            <pc:docMk/>
            <pc:sldMk cId="1450630667" sldId="2145706737"/>
            <ac:spMk id="17" creationId="{97D0DAC6-22D5-4AAA-A6B6-A33F5387E6AF}"/>
          </ac:spMkLst>
        </pc:spChg>
      </pc:sldChg>
      <pc:sldChg chg="modSp mod modNotesTx">
        <pc:chgData name="Warren Wang" userId="1561bf07-4da5-4a88-a031-d3d50b783fa1" providerId="ADAL" clId="{3DF4CBE2-9326-4446-9B7C-F42EB2441730}" dt="2022-06-21T19:23:51.997" v="2189" actId="5793"/>
        <pc:sldMkLst>
          <pc:docMk/>
          <pc:sldMk cId="4031464824" sldId="2145706738"/>
        </pc:sldMkLst>
        <pc:spChg chg="mod">
          <ac:chgData name="Warren Wang" userId="1561bf07-4da5-4a88-a031-d3d50b783fa1" providerId="ADAL" clId="{3DF4CBE2-9326-4446-9B7C-F42EB2441730}" dt="2022-06-21T18:51:32.197" v="2165"/>
          <ac:spMkLst>
            <pc:docMk/>
            <pc:sldMk cId="4031464824" sldId="2145706738"/>
            <ac:spMk id="2" creationId="{1980E1DB-B284-4571-81DB-011E7F16EE71}"/>
          </ac:spMkLst>
        </pc:spChg>
        <pc:spChg chg="mod">
          <ac:chgData name="Warren Wang" userId="1561bf07-4da5-4a88-a031-d3d50b783fa1" providerId="ADAL" clId="{3DF4CBE2-9326-4446-9B7C-F42EB2441730}" dt="2022-06-20T14:11:13.679" v="720" actId="948"/>
          <ac:spMkLst>
            <pc:docMk/>
            <pc:sldMk cId="4031464824" sldId="2145706738"/>
            <ac:spMk id="12" creationId="{5815F6AA-4385-4012-A936-7944D062E8D4}"/>
          </ac:spMkLst>
        </pc:spChg>
        <pc:spChg chg="mod">
          <ac:chgData name="Warren Wang" userId="1561bf07-4da5-4a88-a031-d3d50b783fa1" providerId="ADAL" clId="{3DF4CBE2-9326-4446-9B7C-F42EB2441730}" dt="2022-06-20T14:18:00.403" v="778" actId="21"/>
          <ac:spMkLst>
            <pc:docMk/>
            <pc:sldMk cId="4031464824" sldId="2145706738"/>
            <ac:spMk id="14" creationId="{03868C23-979F-4597-9AD1-212782ADAD97}"/>
          </ac:spMkLst>
        </pc:spChg>
        <pc:spChg chg="mod">
          <ac:chgData name="Warren Wang" userId="1561bf07-4da5-4a88-a031-d3d50b783fa1" providerId="ADAL" clId="{3DF4CBE2-9326-4446-9B7C-F42EB2441730}" dt="2022-06-21T19:23:51.997" v="2189" actId="5793"/>
          <ac:spMkLst>
            <pc:docMk/>
            <pc:sldMk cId="4031464824" sldId="2145706738"/>
            <ac:spMk id="15" creationId="{C1B135E6-BB1D-4C2E-8A43-00CAC03C9453}"/>
          </ac:spMkLst>
        </pc:spChg>
        <pc:spChg chg="mod">
          <ac:chgData name="Warren Wang" userId="1561bf07-4da5-4a88-a031-d3d50b783fa1" providerId="ADAL" clId="{3DF4CBE2-9326-4446-9B7C-F42EB2441730}" dt="2022-06-17T22:09:44.957" v="626"/>
          <ac:spMkLst>
            <pc:docMk/>
            <pc:sldMk cId="4031464824" sldId="2145706738"/>
            <ac:spMk id="17" creationId="{97D0DAC6-22D5-4AAA-A6B6-A33F5387E6AF}"/>
          </ac:spMkLst>
        </pc:spChg>
      </pc:sldChg>
      <pc:sldChg chg="modSp mod modNotesTx">
        <pc:chgData name="Warren Wang" userId="1561bf07-4da5-4a88-a031-d3d50b783fa1" providerId="ADAL" clId="{3DF4CBE2-9326-4446-9B7C-F42EB2441730}" dt="2022-06-21T19:23:56.246" v="2190" actId="5793"/>
        <pc:sldMkLst>
          <pc:docMk/>
          <pc:sldMk cId="2749521302" sldId="2145706739"/>
        </pc:sldMkLst>
        <pc:spChg chg="mod">
          <ac:chgData name="Warren Wang" userId="1561bf07-4da5-4a88-a031-d3d50b783fa1" providerId="ADAL" clId="{3DF4CBE2-9326-4446-9B7C-F42EB2441730}" dt="2022-06-21T18:51:12.909" v="2157" actId="20577"/>
          <ac:spMkLst>
            <pc:docMk/>
            <pc:sldMk cId="2749521302" sldId="2145706739"/>
            <ac:spMk id="2" creationId="{1980E1DB-B284-4571-81DB-011E7F16EE71}"/>
          </ac:spMkLst>
        </pc:spChg>
        <pc:spChg chg="mod">
          <ac:chgData name="Warren Wang" userId="1561bf07-4da5-4a88-a031-d3d50b783fa1" providerId="ADAL" clId="{3DF4CBE2-9326-4446-9B7C-F42EB2441730}" dt="2022-06-20T14:11:24.716" v="722" actId="948"/>
          <ac:spMkLst>
            <pc:docMk/>
            <pc:sldMk cId="2749521302" sldId="2145706739"/>
            <ac:spMk id="12" creationId="{5815F6AA-4385-4012-A936-7944D062E8D4}"/>
          </ac:spMkLst>
        </pc:spChg>
        <pc:spChg chg="mod">
          <ac:chgData name="Warren Wang" userId="1561bf07-4da5-4a88-a031-d3d50b783fa1" providerId="ADAL" clId="{3DF4CBE2-9326-4446-9B7C-F42EB2441730}" dt="2022-06-20T14:53:51.894" v="865"/>
          <ac:spMkLst>
            <pc:docMk/>
            <pc:sldMk cId="2749521302" sldId="2145706739"/>
            <ac:spMk id="14" creationId="{03868C23-979F-4597-9AD1-212782ADAD97}"/>
          </ac:spMkLst>
        </pc:spChg>
        <pc:spChg chg="mod">
          <ac:chgData name="Warren Wang" userId="1561bf07-4da5-4a88-a031-d3d50b783fa1" providerId="ADAL" clId="{3DF4CBE2-9326-4446-9B7C-F42EB2441730}" dt="2022-06-21T19:23:56.246" v="2190" actId="5793"/>
          <ac:spMkLst>
            <pc:docMk/>
            <pc:sldMk cId="2749521302" sldId="2145706739"/>
            <ac:spMk id="15" creationId="{C1B135E6-BB1D-4C2E-8A43-00CAC03C9453}"/>
          </ac:spMkLst>
        </pc:spChg>
        <pc:spChg chg="mod">
          <ac:chgData name="Warren Wang" userId="1561bf07-4da5-4a88-a031-d3d50b783fa1" providerId="ADAL" clId="{3DF4CBE2-9326-4446-9B7C-F42EB2441730}" dt="2022-06-17T22:09:44.957" v="626"/>
          <ac:spMkLst>
            <pc:docMk/>
            <pc:sldMk cId="2749521302" sldId="2145706739"/>
            <ac:spMk id="17" creationId="{97D0DAC6-22D5-4AAA-A6B6-A33F5387E6AF}"/>
          </ac:spMkLst>
        </pc:spChg>
      </pc:sldChg>
      <pc:sldChg chg="modSp mod modNotesTx">
        <pc:chgData name="Warren Wang" userId="1561bf07-4da5-4a88-a031-d3d50b783fa1" providerId="ADAL" clId="{3DF4CBE2-9326-4446-9B7C-F42EB2441730}" dt="2022-06-21T18:51:21.687" v="2161"/>
        <pc:sldMkLst>
          <pc:docMk/>
          <pc:sldMk cId="3753326897" sldId="2145706740"/>
        </pc:sldMkLst>
        <pc:spChg chg="mod">
          <ac:chgData name="Warren Wang" userId="1561bf07-4da5-4a88-a031-d3d50b783fa1" providerId="ADAL" clId="{3DF4CBE2-9326-4446-9B7C-F42EB2441730}" dt="2022-06-21T18:51:21.687" v="2161"/>
          <ac:spMkLst>
            <pc:docMk/>
            <pc:sldMk cId="3753326897" sldId="2145706740"/>
            <ac:spMk id="2" creationId="{1980E1DB-B284-4571-81DB-011E7F16EE71}"/>
          </ac:spMkLst>
        </pc:spChg>
        <pc:spChg chg="mod">
          <ac:chgData name="Warren Wang" userId="1561bf07-4da5-4a88-a031-d3d50b783fa1" providerId="ADAL" clId="{3DF4CBE2-9326-4446-9B7C-F42EB2441730}" dt="2022-06-20T14:44:20.945" v="849" actId="58"/>
          <ac:spMkLst>
            <pc:docMk/>
            <pc:sldMk cId="3753326897" sldId="2145706740"/>
            <ac:spMk id="14" creationId="{03868C23-979F-4597-9AD1-212782ADAD97}"/>
          </ac:spMkLst>
        </pc:spChg>
        <pc:spChg chg="mod">
          <ac:chgData name="Warren Wang" userId="1561bf07-4da5-4a88-a031-d3d50b783fa1" providerId="ADAL" clId="{3DF4CBE2-9326-4446-9B7C-F42EB2441730}" dt="2022-06-20T14:42:21.762" v="841" actId="58"/>
          <ac:spMkLst>
            <pc:docMk/>
            <pc:sldMk cId="3753326897" sldId="2145706740"/>
            <ac:spMk id="15" creationId="{C1B135E6-BB1D-4C2E-8A43-00CAC03C9453}"/>
          </ac:spMkLst>
        </pc:spChg>
        <pc:spChg chg="mod">
          <ac:chgData name="Warren Wang" userId="1561bf07-4da5-4a88-a031-d3d50b783fa1" providerId="ADAL" clId="{3DF4CBE2-9326-4446-9B7C-F42EB2441730}" dt="2022-06-17T22:09:44.957" v="626"/>
          <ac:spMkLst>
            <pc:docMk/>
            <pc:sldMk cId="3753326897" sldId="2145706740"/>
            <ac:spMk id="17" creationId="{97D0DAC6-22D5-4AAA-A6B6-A33F5387E6AF}"/>
          </ac:spMkLst>
        </pc:spChg>
      </pc:sldChg>
      <pc:sldChg chg="modSp new mod">
        <pc:chgData name="Warren Wang" userId="1561bf07-4da5-4a88-a031-d3d50b783fa1" providerId="ADAL" clId="{3DF4CBE2-9326-4446-9B7C-F42EB2441730}" dt="2022-06-21T19:33:55.685" v="2202" actId="20577"/>
        <pc:sldMkLst>
          <pc:docMk/>
          <pc:sldMk cId="2386956797" sldId="2145706741"/>
        </pc:sldMkLst>
        <pc:spChg chg="mod">
          <ac:chgData name="Warren Wang" userId="1561bf07-4da5-4a88-a031-d3d50b783fa1" providerId="ADAL" clId="{3DF4CBE2-9326-4446-9B7C-F42EB2441730}" dt="2022-06-20T15:05:54.979" v="1287" actId="20577"/>
          <ac:spMkLst>
            <pc:docMk/>
            <pc:sldMk cId="2386956797" sldId="2145706741"/>
            <ac:spMk id="2" creationId="{E2608702-D07C-492B-AE36-937195043089}"/>
          </ac:spMkLst>
        </pc:spChg>
        <pc:spChg chg="mod">
          <ac:chgData name="Warren Wang" userId="1561bf07-4da5-4a88-a031-d3d50b783fa1" providerId="ADAL" clId="{3DF4CBE2-9326-4446-9B7C-F42EB2441730}" dt="2022-06-21T19:33:55.685" v="2202" actId="20577"/>
          <ac:spMkLst>
            <pc:docMk/>
            <pc:sldMk cId="2386956797" sldId="2145706741"/>
            <ac:spMk id="3" creationId="{B0DAA1E6-8D0F-4DDD-BD64-77F6E02A062A}"/>
          </ac:spMkLst>
        </pc:spChg>
      </pc:sldChg>
      <pc:sldChg chg="modSp new del mod">
        <pc:chgData name="Warren Wang" userId="1561bf07-4da5-4a88-a031-d3d50b783fa1" providerId="ADAL" clId="{3DF4CBE2-9326-4446-9B7C-F42EB2441730}" dt="2022-06-20T14:57:46.217" v="1032" actId="47"/>
        <pc:sldMkLst>
          <pc:docMk/>
          <pc:sldMk cId="3022139295" sldId="2145706741"/>
        </pc:sldMkLst>
        <pc:spChg chg="mod">
          <ac:chgData name="Warren Wang" userId="1561bf07-4da5-4a88-a031-d3d50b783fa1" providerId="ADAL" clId="{3DF4CBE2-9326-4446-9B7C-F42EB2441730}" dt="2022-06-20T14:57:44.087" v="1031" actId="20577"/>
          <ac:spMkLst>
            <pc:docMk/>
            <pc:sldMk cId="3022139295" sldId="2145706741"/>
            <ac:spMk id="2" creationId="{6C7F012E-898B-48CC-8EB7-E9C4FAB58122}"/>
          </ac:spMkLst>
        </pc:spChg>
        <pc:spChg chg="mod">
          <ac:chgData name="Warren Wang" userId="1561bf07-4da5-4a88-a031-d3d50b783fa1" providerId="ADAL" clId="{3DF4CBE2-9326-4446-9B7C-F42EB2441730}" dt="2022-06-20T14:57:38.834" v="1026" actId="20577"/>
          <ac:spMkLst>
            <pc:docMk/>
            <pc:sldMk cId="3022139295" sldId="2145706741"/>
            <ac:spMk id="3" creationId="{5B3BA48C-C10D-45E0-8C11-D1C8ABE2F8AB}"/>
          </ac:spMkLst>
        </pc:spChg>
      </pc:sldChg>
      <pc:sldChg chg="new del">
        <pc:chgData name="Warren Wang" userId="1561bf07-4da5-4a88-a031-d3d50b783fa1" providerId="ADAL" clId="{3DF4CBE2-9326-4446-9B7C-F42EB2441730}" dt="2022-06-20T14:57:52.080" v="1034" actId="680"/>
        <pc:sldMkLst>
          <pc:docMk/>
          <pc:sldMk cId="4152598924" sldId="2145706741"/>
        </pc:sldMkLst>
      </pc:sldChg>
      <pc:sldChg chg="delSp modSp add mod">
        <pc:chgData name="Warren Wang" userId="1561bf07-4da5-4a88-a031-d3d50b783fa1" providerId="ADAL" clId="{3DF4CBE2-9326-4446-9B7C-F42EB2441730}" dt="2022-06-21T19:13:00.914" v="2185" actId="2"/>
        <pc:sldMkLst>
          <pc:docMk/>
          <pc:sldMk cId="1167426989" sldId="2145706760"/>
        </pc:sldMkLst>
        <pc:spChg chg="mod">
          <ac:chgData name="Warren Wang" userId="1561bf07-4da5-4a88-a031-d3d50b783fa1" providerId="ADAL" clId="{3DF4CBE2-9326-4446-9B7C-F42EB2441730}" dt="2022-06-21T19:13:00.914" v="2185" actId="2"/>
          <ac:spMkLst>
            <pc:docMk/>
            <pc:sldMk cId="1167426989" sldId="2145706760"/>
            <ac:spMk id="12" creationId="{16534AE7-218B-4C74-B57D-25D8B25824CD}"/>
          </ac:spMkLst>
        </pc:spChg>
        <pc:graphicFrameChg chg="del modGraphic">
          <ac:chgData name="Warren Wang" userId="1561bf07-4da5-4a88-a031-d3d50b783fa1" providerId="ADAL" clId="{3DF4CBE2-9326-4446-9B7C-F42EB2441730}" dt="2022-06-21T18:45:37.171" v="2136" actId="478"/>
          <ac:graphicFrameMkLst>
            <pc:docMk/>
            <pc:sldMk cId="1167426989" sldId="2145706760"/>
            <ac:graphicFrameMk id="14" creationId="{9BC6A475-CF7D-43C8-84F4-4C2408F5C29D}"/>
          </ac:graphicFrameMkLst>
        </pc:graphicFrameChg>
      </pc:sldChg>
      <pc:sldChg chg="modSp add mod">
        <pc:chgData name="Warren Wang" userId="1561bf07-4da5-4a88-a031-d3d50b783fa1" providerId="ADAL" clId="{3DF4CBE2-9326-4446-9B7C-F42EB2441730}" dt="2022-06-20T15:19:58.652" v="2005" actId="20577"/>
        <pc:sldMkLst>
          <pc:docMk/>
          <pc:sldMk cId="3802753397" sldId="2145706765"/>
        </pc:sldMkLst>
        <pc:spChg chg="mod">
          <ac:chgData name="Warren Wang" userId="1561bf07-4da5-4a88-a031-d3d50b783fa1" providerId="ADAL" clId="{3DF4CBE2-9326-4446-9B7C-F42EB2441730}" dt="2022-06-20T15:19:58.652" v="2005" actId="20577"/>
          <ac:spMkLst>
            <pc:docMk/>
            <pc:sldMk cId="3802753397" sldId="2145706765"/>
            <ac:spMk id="2" creationId="{1980E1DB-B284-4571-81DB-011E7F16EE71}"/>
          </ac:spMkLst>
        </pc:spChg>
      </pc:sldChg>
      <pc:sldChg chg="modSp delCm">
        <pc:chgData name="Warren Wang" userId="1561bf07-4da5-4a88-a031-d3d50b783fa1" providerId="ADAL" clId="{3DF4CBE2-9326-4446-9B7C-F42EB2441730}" dt="2022-06-21T19:30:14.800" v="2196" actId="20577"/>
        <pc:sldMkLst>
          <pc:docMk/>
          <pc:sldMk cId="3209320400" sldId="2145706766"/>
        </pc:sldMkLst>
        <pc:spChg chg="mod">
          <ac:chgData name="Warren Wang" userId="1561bf07-4da5-4a88-a031-d3d50b783fa1" providerId="ADAL" clId="{3DF4CBE2-9326-4446-9B7C-F42EB2441730}" dt="2022-06-21T18:50:54.315" v="2143"/>
          <ac:spMkLst>
            <pc:docMk/>
            <pc:sldMk cId="3209320400" sldId="2145706766"/>
            <ac:spMk id="2" creationId="{32565AEF-34E3-440D-BD22-31E5FDE67D2D}"/>
          </ac:spMkLst>
        </pc:spChg>
        <pc:graphicFrameChg chg="mod">
          <ac:chgData name="Warren Wang" userId="1561bf07-4da5-4a88-a031-d3d50b783fa1" providerId="ADAL" clId="{3DF4CBE2-9326-4446-9B7C-F42EB2441730}" dt="2022-06-21T19:30:14.800" v="2196" actId="20577"/>
          <ac:graphicFrameMkLst>
            <pc:docMk/>
            <pc:sldMk cId="3209320400" sldId="2145706766"/>
            <ac:graphicFrameMk id="24" creationId="{08024E5D-F834-41B4-B552-DD28C899C1F2}"/>
          </ac:graphicFrameMkLst>
        </pc:graphicFrameChg>
      </pc:sldChg>
      <pc:sldChg chg="modSp">
        <pc:chgData name="Warren Wang" userId="1561bf07-4da5-4a88-a031-d3d50b783fa1" providerId="ADAL" clId="{3DF4CBE2-9326-4446-9B7C-F42EB2441730}" dt="2022-06-21T18:12:56.733" v="2113"/>
        <pc:sldMkLst>
          <pc:docMk/>
          <pc:sldMk cId="4152662409" sldId="2145706768"/>
        </pc:sldMkLst>
        <pc:graphicFrameChg chg="mod">
          <ac:chgData name="Warren Wang" userId="1561bf07-4da5-4a88-a031-d3d50b783fa1" providerId="ADAL" clId="{3DF4CBE2-9326-4446-9B7C-F42EB2441730}" dt="2022-06-21T18:12:56.733" v="2113"/>
          <ac:graphicFrameMkLst>
            <pc:docMk/>
            <pc:sldMk cId="4152662409" sldId="2145706768"/>
            <ac:graphicFrameMk id="9" creationId="{F5BBC7E8-0795-4621-8507-64AF9FD91418}"/>
          </ac:graphicFrameMkLst>
        </pc:graphicFrameChg>
      </pc:sldChg>
      <pc:sldChg chg="modSp">
        <pc:chgData name="Warren Wang" userId="1561bf07-4da5-4a88-a031-d3d50b783fa1" providerId="ADAL" clId="{3DF4CBE2-9326-4446-9B7C-F42EB2441730}" dt="2022-06-21T18:12:56.733" v="2113"/>
        <pc:sldMkLst>
          <pc:docMk/>
          <pc:sldMk cId="1154680770" sldId="2145706769"/>
        </pc:sldMkLst>
        <pc:graphicFrameChg chg="mod">
          <ac:chgData name="Warren Wang" userId="1561bf07-4da5-4a88-a031-d3d50b783fa1" providerId="ADAL" clId="{3DF4CBE2-9326-4446-9B7C-F42EB2441730}" dt="2022-06-21T18:12:56.733" v="2113"/>
          <ac:graphicFrameMkLst>
            <pc:docMk/>
            <pc:sldMk cId="1154680770" sldId="2145706769"/>
            <ac:graphicFrameMk id="9" creationId="{154D8E56-28A5-4677-A09E-56831CB29D00}"/>
          </ac:graphicFrameMkLst>
        </pc:graphicFrameChg>
      </pc:sldChg>
      <pc:sldChg chg="modSp">
        <pc:chgData name="Warren Wang" userId="1561bf07-4da5-4a88-a031-d3d50b783fa1" providerId="ADAL" clId="{3DF4CBE2-9326-4446-9B7C-F42EB2441730}" dt="2022-06-21T18:12:56.733" v="2113"/>
        <pc:sldMkLst>
          <pc:docMk/>
          <pc:sldMk cId="109744703" sldId="2145706770"/>
        </pc:sldMkLst>
        <pc:graphicFrameChg chg="mod">
          <ac:chgData name="Warren Wang" userId="1561bf07-4da5-4a88-a031-d3d50b783fa1" providerId="ADAL" clId="{3DF4CBE2-9326-4446-9B7C-F42EB2441730}" dt="2022-06-21T18:12:56.733" v="2113"/>
          <ac:graphicFrameMkLst>
            <pc:docMk/>
            <pc:sldMk cId="109744703" sldId="2145706770"/>
            <ac:graphicFrameMk id="10" creationId="{ACF11F6D-E603-4C19-8B06-39F4C474D90C}"/>
          </ac:graphicFrameMkLst>
        </pc:graphicFrameChg>
      </pc:sldChg>
      <pc:sldChg chg="modSp">
        <pc:chgData name="Warren Wang" userId="1561bf07-4da5-4a88-a031-d3d50b783fa1" providerId="ADAL" clId="{3DF4CBE2-9326-4446-9B7C-F42EB2441730}" dt="2022-06-21T18:50:54.315" v="2143"/>
        <pc:sldMkLst>
          <pc:docMk/>
          <pc:sldMk cId="244576631" sldId="2145706771"/>
        </pc:sldMkLst>
        <pc:spChg chg="mod">
          <ac:chgData name="Warren Wang" userId="1561bf07-4da5-4a88-a031-d3d50b783fa1" providerId="ADAL" clId="{3DF4CBE2-9326-4446-9B7C-F42EB2441730}" dt="2022-06-21T18:50:54.315" v="2143"/>
          <ac:spMkLst>
            <pc:docMk/>
            <pc:sldMk cId="244576631" sldId="2145706771"/>
            <ac:spMk id="2" creationId="{166EB8AB-FC5B-41C0-891C-ACD8CD1B0603}"/>
          </ac:spMkLst>
        </pc:spChg>
        <pc:graphicFrameChg chg="mod">
          <ac:chgData name="Warren Wang" userId="1561bf07-4da5-4a88-a031-d3d50b783fa1" providerId="ADAL" clId="{3DF4CBE2-9326-4446-9B7C-F42EB2441730}" dt="2022-06-21T18:12:56.733" v="2113"/>
          <ac:graphicFrameMkLst>
            <pc:docMk/>
            <pc:sldMk cId="244576631" sldId="2145706771"/>
            <ac:graphicFrameMk id="15" creationId="{37A9B587-D1A0-4EBB-BE88-0C36DDB8C748}"/>
          </ac:graphicFrameMkLst>
        </pc:graphicFrameChg>
      </pc:sldChg>
      <pc:sldChg chg="modSp mod">
        <pc:chgData name="Warren Wang" userId="1561bf07-4da5-4a88-a031-d3d50b783fa1" providerId="ADAL" clId="{3DF4CBE2-9326-4446-9B7C-F42EB2441730}" dt="2022-06-21T18:50:54.315" v="2143"/>
        <pc:sldMkLst>
          <pc:docMk/>
          <pc:sldMk cId="3605299223" sldId="2145706772"/>
        </pc:sldMkLst>
        <pc:spChg chg="mod">
          <ac:chgData name="Warren Wang" userId="1561bf07-4da5-4a88-a031-d3d50b783fa1" providerId="ADAL" clId="{3DF4CBE2-9326-4446-9B7C-F42EB2441730}" dt="2022-06-21T18:50:54.315" v="2143"/>
          <ac:spMkLst>
            <pc:docMk/>
            <pc:sldMk cId="3605299223" sldId="2145706772"/>
            <ac:spMk id="2" creationId="{166EB8AB-FC5B-41C0-891C-ACD8CD1B0603}"/>
          </ac:spMkLst>
        </pc:spChg>
      </pc:sldChg>
      <pc:sldChg chg="modSp mod">
        <pc:chgData name="Warren Wang" userId="1561bf07-4da5-4a88-a031-d3d50b783fa1" providerId="ADAL" clId="{3DF4CBE2-9326-4446-9B7C-F42EB2441730}" dt="2022-06-21T19:35:02.045" v="2207" actId="20577"/>
        <pc:sldMkLst>
          <pc:docMk/>
          <pc:sldMk cId="779280141" sldId="2145706773"/>
        </pc:sldMkLst>
        <pc:spChg chg="mod">
          <ac:chgData name="Warren Wang" userId="1561bf07-4da5-4a88-a031-d3d50b783fa1" providerId="ADAL" clId="{3DF4CBE2-9326-4446-9B7C-F42EB2441730}" dt="2022-06-21T18:50:54.315" v="2143"/>
          <ac:spMkLst>
            <pc:docMk/>
            <pc:sldMk cId="779280141" sldId="2145706773"/>
            <ac:spMk id="2" creationId="{166EB8AB-FC5B-41C0-891C-ACD8CD1B0603}"/>
          </ac:spMkLst>
        </pc:spChg>
        <pc:spChg chg="mod">
          <ac:chgData name="Warren Wang" userId="1561bf07-4da5-4a88-a031-d3d50b783fa1" providerId="ADAL" clId="{3DF4CBE2-9326-4446-9B7C-F42EB2441730}" dt="2022-06-21T19:35:02.045" v="2207" actId="20577"/>
          <ac:spMkLst>
            <pc:docMk/>
            <pc:sldMk cId="779280141" sldId="2145706773"/>
            <ac:spMk id="18" creationId="{C1F9753E-76D0-48BE-8E25-16F8F21D5098}"/>
          </ac:spMkLst>
        </pc:spChg>
      </pc:sldChg>
      <pc:sldChg chg="add del">
        <pc:chgData name="Warren Wang" userId="1561bf07-4da5-4a88-a031-d3d50b783fa1" providerId="ADAL" clId="{3DF4CBE2-9326-4446-9B7C-F42EB2441730}" dt="2022-06-21T18:28:09.593" v="2133" actId="47"/>
        <pc:sldMkLst>
          <pc:docMk/>
          <pc:sldMk cId="635033927" sldId="2145706774"/>
        </pc:sldMkLst>
      </pc:sldChg>
      <pc:sldChg chg="modSp">
        <pc:chgData name="Warren Wang" userId="1561bf07-4da5-4a88-a031-d3d50b783fa1" providerId="ADAL" clId="{3DF4CBE2-9326-4446-9B7C-F42EB2441730}" dt="2022-06-21T18:50:54.315" v="2143"/>
        <pc:sldMkLst>
          <pc:docMk/>
          <pc:sldMk cId="1646563734" sldId="2145706774"/>
        </pc:sldMkLst>
        <pc:spChg chg="mod">
          <ac:chgData name="Warren Wang" userId="1561bf07-4da5-4a88-a031-d3d50b783fa1" providerId="ADAL" clId="{3DF4CBE2-9326-4446-9B7C-F42EB2441730}" dt="2022-06-21T18:50:54.315" v="2143"/>
          <ac:spMkLst>
            <pc:docMk/>
            <pc:sldMk cId="1646563734" sldId="2145706774"/>
            <ac:spMk id="2" creationId="{166EB8AB-FC5B-41C0-891C-ACD8CD1B0603}"/>
          </ac:spMkLst>
        </pc:spChg>
      </pc:sldChg>
      <pc:sldChg chg="modSp">
        <pc:chgData name="Warren Wang" userId="1561bf07-4da5-4a88-a031-d3d50b783fa1" providerId="ADAL" clId="{3DF4CBE2-9326-4446-9B7C-F42EB2441730}" dt="2022-06-21T18:50:54.315" v="2143"/>
        <pc:sldMkLst>
          <pc:docMk/>
          <pc:sldMk cId="4105339892" sldId="2145706775"/>
        </pc:sldMkLst>
        <pc:spChg chg="mod">
          <ac:chgData name="Warren Wang" userId="1561bf07-4da5-4a88-a031-d3d50b783fa1" providerId="ADAL" clId="{3DF4CBE2-9326-4446-9B7C-F42EB2441730}" dt="2022-06-21T18:50:54.315" v="2143"/>
          <ac:spMkLst>
            <pc:docMk/>
            <pc:sldMk cId="4105339892" sldId="2145706775"/>
            <ac:spMk id="2" creationId="{166EB8AB-FC5B-41C0-891C-ACD8CD1B0603}"/>
          </ac:spMkLst>
        </pc:spChg>
      </pc:sldChg>
    </pc:docChg>
  </pc:docChgLst>
  <pc:docChgLst>
    <pc:chgData name="Matt Chill" userId="157e4bfd-2bfa-46d2-b115-bc5f9c1dc265" providerId="ADAL" clId="{A887376F-DB64-4BF4-A842-92AC4D8BB256}"/>
    <pc:docChg chg="undo custSel modSld">
      <pc:chgData name="Matt Chill" userId="157e4bfd-2bfa-46d2-b115-bc5f9c1dc265" providerId="ADAL" clId="{A887376F-DB64-4BF4-A842-92AC4D8BB256}" dt="2022-06-16T16:36:58.258" v="11928" actId="20577"/>
      <pc:docMkLst>
        <pc:docMk/>
      </pc:docMkLst>
      <pc:sldChg chg="modSp mod modNotesTx">
        <pc:chgData name="Matt Chill" userId="157e4bfd-2bfa-46d2-b115-bc5f9c1dc265" providerId="ADAL" clId="{A887376F-DB64-4BF4-A842-92AC4D8BB256}" dt="2022-06-16T02:20:26.270" v="7994" actId="20577"/>
        <pc:sldMkLst>
          <pc:docMk/>
          <pc:sldMk cId="2354205232" sldId="2145706773"/>
        </pc:sldMkLst>
        <pc:spChg chg="mod">
          <ac:chgData name="Matt Chill" userId="157e4bfd-2bfa-46d2-b115-bc5f9c1dc265" providerId="ADAL" clId="{A887376F-DB64-4BF4-A842-92AC4D8BB256}" dt="2022-06-15T23:06:53.702" v="24" actId="6549"/>
          <ac:spMkLst>
            <pc:docMk/>
            <pc:sldMk cId="2354205232" sldId="2145706773"/>
            <ac:spMk id="15" creationId="{3EA27BA1-A965-4E2E-817E-0A1C4D17B368}"/>
          </ac:spMkLst>
        </pc:spChg>
      </pc:sldChg>
      <pc:sldChg chg="modNotesTx">
        <pc:chgData name="Matt Chill" userId="157e4bfd-2bfa-46d2-b115-bc5f9c1dc265" providerId="ADAL" clId="{A887376F-DB64-4BF4-A842-92AC4D8BB256}" dt="2022-06-16T02:25:05.672" v="8121" actId="20577"/>
        <pc:sldMkLst>
          <pc:docMk/>
          <pc:sldMk cId="3485541884" sldId="2145706775"/>
        </pc:sldMkLst>
      </pc:sldChg>
      <pc:sldChg chg="modNotesTx">
        <pc:chgData name="Matt Chill" userId="157e4bfd-2bfa-46d2-b115-bc5f9c1dc265" providerId="ADAL" clId="{A887376F-DB64-4BF4-A842-92AC4D8BB256}" dt="2022-06-16T03:28:05.719" v="11925" actId="20577"/>
        <pc:sldMkLst>
          <pc:docMk/>
          <pc:sldMk cId="1303416859" sldId="2145706776"/>
        </pc:sldMkLst>
      </pc:sldChg>
      <pc:sldChg chg="modNotesTx">
        <pc:chgData name="Matt Chill" userId="157e4bfd-2bfa-46d2-b115-bc5f9c1dc265" providerId="ADAL" clId="{A887376F-DB64-4BF4-A842-92AC4D8BB256}" dt="2022-06-16T01:45:02.234" v="5434" actId="313"/>
        <pc:sldMkLst>
          <pc:docMk/>
          <pc:sldMk cId="490967108" sldId="2145706779"/>
        </pc:sldMkLst>
      </pc:sldChg>
      <pc:sldChg chg="modNotesTx">
        <pc:chgData name="Matt Chill" userId="157e4bfd-2bfa-46d2-b115-bc5f9c1dc265" providerId="ADAL" clId="{A887376F-DB64-4BF4-A842-92AC4D8BB256}" dt="2022-06-16T02:55:25.115" v="9898" actId="20577"/>
        <pc:sldMkLst>
          <pc:docMk/>
          <pc:sldMk cId="50517779" sldId="2145706781"/>
        </pc:sldMkLst>
      </pc:sldChg>
      <pc:sldChg chg="modNotesTx">
        <pc:chgData name="Matt Chill" userId="157e4bfd-2bfa-46d2-b115-bc5f9c1dc265" providerId="ADAL" clId="{A887376F-DB64-4BF4-A842-92AC4D8BB256}" dt="2022-06-16T00:13:30.407" v="2703" actId="20577"/>
        <pc:sldMkLst>
          <pc:docMk/>
          <pc:sldMk cId="2399616567" sldId="2145706784"/>
        </pc:sldMkLst>
      </pc:sldChg>
      <pc:sldChg chg="modSp mod">
        <pc:chgData name="Matt Chill" userId="157e4bfd-2bfa-46d2-b115-bc5f9c1dc265" providerId="ADAL" clId="{A887376F-DB64-4BF4-A842-92AC4D8BB256}" dt="2022-06-16T16:36:58.258" v="11928" actId="20577"/>
        <pc:sldMkLst>
          <pc:docMk/>
          <pc:sldMk cId="396518796" sldId="2145706793"/>
        </pc:sldMkLst>
        <pc:spChg chg="mod">
          <ac:chgData name="Matt Chill" userId="157e4bfd-2bfa-46d2-b115-bc5f9c1dc265" providerId="ADAL" clId="{A887376F-DB64-4BF4-A842-92AC4D8BB256}" dt="2022-06-16T16:36:58.252" v="11926" actId="20577"/>
          <ac:spMkLst>
            <pc:docMk/>
            <pc:sldMk cId="396518796" sldId="2145706793"/>
            <ac:spMk id="12" creationId="{8D8A459B-89C5-498E-94ED-262FEEEF3C5F}"/>
          </ac:spMkLst>
        </pc:spChg>
        <pc:spChg chg="mod">
          <ac:chgData name="Matt Chill" userId="157e4bfd-2bfa-46d2-b115-bc5f9c1dc265" providerId="ADAL" clId="{A887376F-DB64-4BF4-A842-92AC4D8BB256}" dt="2022-06-16T16:36:58.255" v="11927" actId="20577"/>
          <ac:spMkLst>
            <pc:docMk/>
            <pc:sldMk cId="396518796" sldId="2145706793"/>
            <ac:spMk id="17" creationId="{FEBF7ADE-933B-441A-A737-B5C28E08EA53}"/>
          </ac:spMkLst>
        </pc:spChg>
        <pc:spChg chg="mod">
          <ac:chgData name="Matt Chill" userId="157e4bfd-2bfa-46d2-b115-bc5f9c1dc265" providerId="ADAL" clId="{A887376F-DB64-4BF4-A842-92AC4D8BB256}" dt="2022-06-16T16:36:58.258" v="11928" actId="20577"/>
          <ac:spMkLst>
            <pc:docMk/>
            <pc:sldMk cId="396518796" sldId="2145706793"/>
            <ac:spMk id="21" creationId="{4909BD02-A7A7-48A4-8829-1476EA6DE47A}"/>
          </ac:spMkLst>
        </pc:spChg>
      </pc:sldChg>
    </pc:docChg>
  </pc:docChgLst>
  <pc:docChgLst>
    <pc:chgData name="Matt Chill" userId="157e4bfd-2bfa-46d2-b115-bc5f9c1dc265" providerId="ADAL" clId="{D967F794-99EB-4200-A18B-994CC286510C}"/>
    <pc:docChg chg="undo redo custSel addSld delSld modSld delSection modSection">
      <pc:chgData name="Matt Chill" userId="157e4bfd-2bfa-46d2-b115-bc5f9c1dc265" providerId="ADAL" clId="{D967F794-99EB-4200-A18B-994CC286510C}" dt="2022-06-21T19:10:39.987" v="6247" actId="13244"/>
      <pc:docMkLst>
        <pc:docMk/>
      </pc:docMkLst>
      <pc:sldChg chg="del">
        <pc:chgData name="Matt Chill" userId="157e4bfd-2bfa-46d2-b115-bc5f9c1dc265" providerId="ADAL" clId="{D967F794-99EB-4200-A18B-994CC286510C}" dt="2022-06-16T23:56:33.344" v="0" actId="47"/>
        <pc:sldMkLst>
          <pc:docMk/>
          <pc:sldMk cId="4015672464" sldId="8863"/>
        </pc:sldMkLst>
      </pc:sldChg>
      <pc:sldChg chg="del">
        <pc:chgData name="Matt Chill" userId="157e4bfd-2bfa-46d2-b115-bc5f9c1dc265" providerId="ADAL" clId="{D967F794-99EB-4200-A18B-994CC286510C}" dt="2022-06-16T23:56:33.344" v="0" actId="47"/>
        <pc:sldMkLst>
          <pc:docMk/>
          <pc:sldMk cId="1423226414" sldId="8864"/>
        </pc:sldMkLst>
      </pc:sldChg>
      <pc:sldChg chg="addSp delSp modSp mod">
        <pc:chgData name="Matt Chill" userId="157e4bfd-2bfa-46d2-b115-bc5f9c1dc265" providerId="ADAL" clId="{D967F794-99EB-4200-A18B-994CC286510C}" dt="2022-06-17T14:56:48.568" v="1555" actId="1076"/>
        <pc:sldMkLst>
          <pc:docMk/>
          <pc:sldMk cId="1684246639" sldId="8885"/>
        </pc:sldMkLst>
        <pc:spChg chg="mod">
          <ac:chgData name="Matt Chill" userId="157e4bfd-2bfa-46d2-b115-bc5f9c1dc265" providerId="ADAL" clId="{D967F794-99EB-4200-A18B-994CC286510C}" dt="2022-06-17T14:56:48.448" v="1518" actId="948"/>
          <ac:spMkLst>
            <pc:docMk/>
            <pc:sldMk cId="1684246639" sldId="8885"/>
            <ac:spMk id="2" creationId="{843B2114-4B9F-4B2A-9233-3B0740D0C9B4}"/>
          </ac:spMkLst>
        </pc:spChg>
        <pc:spChg chg="add del mod modVis">
          <ac:chgData name="Matt Chill" userId="157e4bfd-2bfa-46d2-b115-bc5f9c1dc265" providerId="ADAL" clId="{D967F794-99EB-4200-A18B-994CC286510C}" dt="2022-06-16T23:58:34.772" v="330"/>
          <ac:spMkLst>
            <pc:docMk/>
            <pc:sldMk cId="1684246639" sldId="8885"/>
            <ac:spMk id="4" creationId="{9180546B-65A1-47C5-BF45-775B631507DD}"/>
          </ac:spMkLst>
        </pc:spChg>
        <pc:spChg chg="add del mod modVis">
          <ac:chgData name="Matt Chill" userId="157e4bfd-2bfa-46d2-b115-bc5f9c1dc265" providerId="ADAL" clId="{D967F794-99EB-4200-A18B-994CC286510C}" dt="2022-06-16T23:58:37.385" v="392"/>
          <ac:spMkLst>
            <pc:docMk/>
            <pc:sldMk cId="1684246639" sldId="8885"/>
            <ac:spMk id="7" creationId="{D15AFCF1-23F8-41EE-85C9-101EFD679EF9}"/>
          </ac:spMkLst>
        </pc:spChg>
        <pc:spChg chg="add del mod modVis">
          <ac:chgData name="Matt Chill" userId="157e4bfd-2bfa-46d2-b115-bc5f9c1dc265" providerId="ADAL" clId="{D967F794-99EB-4200-A18B-994CC286510C}" dt="2022-06-16T23:58:38.515" v="439"/>
          <ac:spMkLst>
            <pc:docMk/>
            <pc:sldMk cId="1684246639" sldId="8885"/>
            <ac:spMk id="8" creationId="{FC276AFF-3D95-456F-AB2E-239E98858F19}"/>
          </ac:spMkLst>
        </pc:spChg>
        <pc:spChg chg="add del mod modVis">
          <ac:chgData name="Matt Chill" userId="157e4bfd-2bfa-46d2-b115-bc5f9c1dc265" providerId="ADAL" clId="{D967F794-99EB-4200-A18B-994CC286510C}" dt="2022-06-16T23:58:42.308" v="485"/>
          <ac:spMkLst>
            <pc:docMk/>
            <pc:sldMk cId="1684246639" sldId="8885"/>
            <ac:spMk id="9" creationId="{BA91892C-CDB5-498D-A47D-219572FF36E8}"/>
          </ac:spMkLst>
        </pc:spChg>
        <pc:spChg chg="add del mod modVis">
          <ac:chgData name="Matt Chill" userId="157e4bfd-2bfa-46d2-b115-bc5f9c1dc265" providerId="ADAL" clId="{D967F794-99EB-4200-A18B-994CC286510C}" dt="2022-06-16T23:58:43.418" v="529"/>
          <ac:spMkLst>
            <pc:docMk/>
            <pc:sldMk cId="1684246639" sldId="8885"/>
            <ac:spMk id="10" creationId="{5BFA80CD-2EC2-4642-8B8D-A2880927C831}"/>
          </ac:spMkLst>
        </pc:spChg>
        <pc:spChg chg="add del mod modVis">
          <ac:chgData name="Matt Chill" userId="157e4bfd-2bfa-46d2-b115-bc5f9c1dc265" providerId="ADAL" clId="{D967F794-99EB-4200-A18B-994CC286510C}" dt="2022-06-16T23:58:51.239" v="596"/>
          <ac:spMkLst>
            <pc:docMk/>
            <pc:sldMk cId="1684246639" sldId="8885"/>
            <ac:spMk id="11" creationId="{F7A8C9BC-204E-42D5-A04E-FA91D5AE9BD7}"/>
          </ac:spMkLst>
        </pc:spChg>
        <pc:spChg chg="add del mod modVis">
          <ac:chgData name="Matt Chill" userId="157e4bfd-2bfa-46d2-b115-bc5f9c1dc265" providerId="ADAL" clId="{D967F794-99EB-4200-A18B-994CC286510C}" dt="2022-06-16T23:58:53.070" v="647"/>
          <ac:spMkLst>
            <pc:docMk/>
            <pc:sldMk cId="1684246639" sldId="8885"/>
            <ac:spMk id="12" creationId="{F612EE95-8608-4E7E-B977-7646F97D8B3B}"/>
          </ac:spMkLst>
        </pc:spChg>
        <pc:spChg chg="add del mod modVis">
          <ac:chgData name="Matt Chill" userId="157e4bfd-2bfa-46d2-b115-bc5f9c1dc265" providerId="ADAL" clId="{D967F794-99EB-4200-A18B-994CC286510C}" dt="2022-06-16T23:58:56.022" v="706"/>
          <ac:spMkLst>
            <pc:docMk/>
            <pc:sldMk cId="1684246639" sldId="8885"/>
            <ac:spMk id="13" creationId="{B5FF597D-8651-4608-B1B0-3112C53F8AA8}"/>
          </ac:spMkLst>
        </pc:spChg>
        <pc:spChg chg="del mod modVis">
          <ac:chgData name="Matt Chill" userId="157e4bfd-2bfa-46d2-b115-bc5f9c1dc265" providerId="ADAL" clId="{D967F794-99EB-4200-A18B-994CC286510C}" dt="2022-06-17T14:56:48.564" v="1554" actId="478"/>
          <ac:spMkLst>
            <pc:docMk/>
            <pc:sldMk cId="1684246639" sldId="8885"/>
            <ac:spMk id="14" creationId="{60200B75-9137-4D3A-A8C5-9052064EAA04}"/>
          </ac:spMkLst>
        </pc:spChg>
        <pc:graphicFrameChg chg="add mod ord modVis">
          <ac:chgData name="Matt Chill" userId="157e4bfd-2bfa-46d2-b115-bc5f9c1dc265" providerId="ADAL" clId="{D967F794-99EB-4200-A18B-994CC286510C}" dt="2022-06-17T14:56:48.568" v="1555" actId="1076"/>
          <ac:graphicFrameMkLst>
            <pc:docMk/>
            <pc:sldMk cId="1684246639" sldId="8885"/>
            <ac:graphicFrameMk id="5" creationId="{641BB5A0-5965-4F14-AA1C-68CF3E13B937}"/>
          </ac:graphicFrameMkLst>
        </pc:graphicFrameChg>
      </pc:sldChg>
      <pc:sldChg chg="addSp delSp modSp new add del mod delCm modCm">
        <pc:chgData name="Matt Chill" userId="157e4bfd-2bfa-46d2-b115-bc5f9c1dc265" providerId="ADAL" clId="{D967F794-99EB-4200-A18B-994CC286510C}" dt="2022-06-21T16:56:10.278" v="4560" actId="2696"/>
        <pc:sldMkLst>
          <pc:docMk/>
          <pc:sldMk cId="2541534046" sldId="8886"/>
        </pc:sldMkLst>
        <pc:spChg chg="mod">
          <ac:chgData name="Matt Chill" userId="157e4bfd-2bfa-46d2-b115-bc5f9c1dc265" providerId="ADAL" clId="{D967F794-99EB-4200-A18B-994CC286510C}" dt="2022-06-16T23:56:55.692" v="99" actId="948"/>
          <ac:spMkLst>
            <pc:docMk/>
            <pc:sldMk cId="2541534046" sldId="8886"/>
            <ac:spMk id="2" creationId="{32565AEF-34E3-440D-BD22-31E5FDE67D2D}"/>
          </ac:spMkLst>
        </pc:spChg>
        <pc:spChg chg="del">
          <ac:chgData name="Matt Chill" userId="157e4bfd-2bfa-46d2-b115-bc5f9c1dc265" providerId="ADAL" clId="{D967F794-99EB-4200-A18B-994CC286510C}" dt="2022-06-16T23:56:58.307" v="141" actId="478"/>
          <ac:spMkLst>
            <pc:docMk/>
            <pc:sldMk cId="2541534046" sldId="8886"/>
            <ac:spMk id="3" creationId="{DD836EA7-2ABE-4211-9C3A-F13CAD90A7D3}"/>
          </ac:spMkLst>
        </pc:spChg>
        <pc:spChg chg="add del mod modVis">
          <ac:chgData name="Matt Chill" userId="157e4bfd-2bfa-46d2-b115-bc5f9c1dc265" providerId="ADAL" clId="{D967F794-99EB-4200-A18B-994CC286510C}" dt="2022-06-16T23:56:52.936" v="82"/>
          <ac:spMkLst>
            <pc:docMk/>
            <pc:sldMk cId="2541534046" sldId="8886"/>
            <ac:spMk id="6" creationId="{EB755FFD-92D6-4094-93A6-15A857728694}"/>
          </ac:spMkLst>
        </pc:spChg>
        <pc:spChg chg="add del mod modVis">
          <ac:chgData name="Matt Chill" userId="157e4bfd-2bfa-46d2-b115-bc5f9c1dc265" providerId="ADAL" clId="{D967F794-99EB-4200-A18B-994CC286510C}" dt="2022-06-16T23:56:55.743" v="138"/>
          <ac:spMkLst>
            <pc:docMk/>
            <pc:sldMk cId="2541534046" sldId="8886"/>
            <ac:spMk id="7" creationId="{BBCA0BF6-394E-4E75-AA4C-5AA2B9A242AB}"/>
          </ac:spMkLst>
        </pc:spChg>
        <pc:spChg chg="add del mod">
          <ac:chgData name="Matt Chill" userId="157e4bfd-2bfa-46d2-b115-bc5f9c1dc265" providerId="ADAL" clId="{D967F794-99EB-4200-A18B-994CC286510C}" dt="2022-06-17T17:33:59.795" v="1633" actId="478"/>
          <ac:spMkLst>
            <pc:docMk/>
            <pc:sldMk cId="2541534046" sldId="8886"/>
            <ac:spMk id="10" creationId="{CFDB3647-9D6F-4B19-8D86-788FA6555922}"/>
          </ac:spMkLst>
        </pc:spChg>
        <pc:spChg chg="add del mod">
          <ac:chgData name="Matt Chill" userId="157e4bfd-2bfa-46d2-b115-bc5f9c1dc265" providerId="ADAL" clId="{D967F794-99EB-4200-A18B-994CC286510C}" dt="2022-06-17T22:31:00.542" v="3625" actId="1036"/>
          <ac:spMkLst>
            <pc:docMk/>
            <pc:sldMk cId="2541534046" sldId="8886"/>
            <ac:spMk id="11" creationId="{E8AF5212-B90D-4725-88A7-E143A5AEEF9D}"/>
          </ac:spMkLst>
        </pc:spChg>
        <pc:spChg chg="add del mod">
          <ac:chgData name="Matt Chill" userId="157e4bfd-2bfa-46d2-b115-bc5f9c1dc265" providerId="ADAL" clId="{D967F794-99EB-4200-A18B-994CC286510C}" dt="2022-06-17T22:31:00.542" v="3625" actId="1036"/>
          <ac:spMkLst>
            <pc:docMk/>
            <pc:sldMk cId="2541534046" sldId="8886"/>
            <ac:spMk id="12" creationId="{063BCCCB-24FE-4BFD-B5CF-DED5B1C01FE5}"/>
          </ac:spMkLst>
        </pc:spChg>
        <pc:spChg chg="add mod">
          <ac:chgData name="Matt Chill" userId="157e4bfd-2bfa-46d2-b115-bc5f9c1dc265" providerId="ADAL" clId="{D967F794-99EB-4200-A18B-994CC286510C}" dt="2022-06-17T22:29:53.018" v="3594" actId="114"/>
          <ac:spMkLst>
            <pc:docMk/>
            <pc:sldMk cId="2541534046" sldId="8886"/>
            <ac:spMk id="13" creationId="{759E03F7-BB82-4E48-83B9-A1536A606710}"/>
          </ac:spMkLst>
        </pc:spChg>
        <pc:spChg chg="add mod">
          <ac:chgData name="Matt Chill" userId="157e4bfd-2bfa-46d2-b115-bc5f9c1dc265" providerId="ADAL" clId="{D967F794-99EB-4200-A18B-994CC286510C}" dt="2022-06-17T22:29:39.416" v="3591" actId="114"/>
          <ac:spMkLst>
            <pc:docMk/>
            <pc:sldMk cId="2541534046" sldId="8886"/>
            <ac:spMk id="14" creationId="{7A2EE071-3006-47CA-B31E-294FEECF56C0}"/>
          </ac:spMkLst>
        </pc:spChg>
        <pc:spChg chg="add mod">
          <ac:chgData name="Matt Chill" userId="157e4bfd-2bfa-46d2-b115-bc5f9c1dc265" providerId="ADAL" clId="{D967F794-99EB-4200-A18B-994CC286510C}" dt="2022-06-17T22:29:07.291" v="3585" actId="1076"/>
          <ac:spMkLst>
            <pc:docMk/>
            <pc:sldMk cId="2541534046" sldId="8886"/>
            <ac:spMk id="15" creationId="{AFB342AF-CF98-44E1-9EE5-DC611AE8A0E7}"/>
          </ac:spMkLst>
        </pc:spChg>
        <pc:spChg chg="add mod">
          <ac:chgData name="Matt Chill" userId="157e4bfd-2bfa-46d2-b115-bc5f9c1dc265" providerId="ADAL" clId="{D967F794-99EB-4200-A18B-994CC286510C}" dt="2022-06-17T22:28:39.862" v="3575" actId="571"/>
          <ac:spMkLst>
            <pc:docMk/>
            <pc:sldMk cId="2541534046" sldId="8886"/>
            <ac:spMk id="16" creationId="{8BE2C2DB-7E3C-4087-9627-85D64C38DB66}"/>
          </ac:spMkLst>
        </pc:spChg>
        <pc:spChg chg="add mod">
          <ac:chgData name="Matt Chill" userId="157e4bfd-2bfa-46d2-b115-bc5f9c1dc265" providerId="ADAL" clId="{D967F794-99EB-4200-A18B-994CC286510C}" dt="2022-06-17T22:28:44.461" v="3578" actId="571"/>
          <ac:spMkLst>
            <pc:docMk/>
            <pc:sldMk cId="2541534046" sldId="8886"/>
            <ac:spMk id="17" creationId="{40186D5A-7F19-4E9E-A6EC-07E118D41B26}"/>
          </ac:spMkLst>
        </pc:spChg>
        <pc:spChg chg="add mod">
          <ac:chgData name="Matt Chill" userId="157e4bfd-2bfa-46d2-b115-bc5f9c1dc265" providerId="ADAL" clId="{D967F794-99EB-4200-A18B-994CC286510C}" dt="2022-06-17T22:28:47.147" v="3580" actId="571"/>
          <ac:spMkLst>
            <pc:docMk/>
            <pc:sldMk cId="2541534046" sldId="8886"/>
            <ac:spMk id="19" creationId="{E2DD33B7-86DD-45D0-A9DD-84E5DC6299F5}"/>
          </ac:spMkLst>
        </pc:spChg>
        <pc:spChg chg="add mod">
          <ac:chgData name="Matt Chill" userId="157e4bfd-2bfa-46d2-b115-bc5f9c1dc265" providerId="ADAL" clId="{D967F794-99EB-4200-A18B-994CC286510C}" dt="2022-06-17T22:29:13.784" v="3588" actId="1037"/>
          <ac:spMkLst>
            <pc:docMk/>
            <pc:sldMk cId="2541534046" sldId="8886"/>
            <ac:spMk id="20" creationId="{B3FD34A8-356D-4ADD-A360-30D29A5473C4}"/>
          </ac:spMkLst>
        </pc:spChg>
        <pc:graphicFrameChg chg="add mod ord modVis">
          <ac:chgData name="Matt Chill" userId="157e4bfd-2bfa-46d2-b115-bc5f9c1dc265" providerId="ADAL" clId="{D967F794-99EB-4200-A18B-994CC286510C}" dt="2022-06-16T23:56:55.746" v="140"/>
          <ac:graphicFrameMkLst>
            <pc:docMk/>
            <pc:sldMk cId="2541534046" sldId="8886"/>
            <ac:graphicFrameMk id="5" creationId="{F88D89F5-2A96-4472-855E-B62BB99D9279}"/>
          </ac:graphicFrameMkLst>
        </pc:graphicFrameChg>
        <pc:graphicFrameChg chg="add del mod">
          <ac:chgData name="Matt Chill" userId="157e4bfd-2bfa-46d2-b115-bc5f9c1dc265" providerId="ADAL" clId="{D967F794-99EB-4200-A18B-994CC286510C}" dt="2022-06-17T00:05:31.883" v="927" actId="478"/>
          <ac:graphicFrameMkLst>
            <pc:docMk/>
            <pc:sldMk cId="2541534046" sldId="8886"/>
            <ac:graphicFrameMk id="8" creationId="{08024E5D-F834-41B4-B552-DD28C899C1F2}"/>
          </ac:graphicFrameMkLst>
        </pc:graphicFrameChg>
        <pc:graphicFrameChg chg="add del mod">
          <ac:chgData name="Matt Chill" userId="157e4bfd-2bfa-46d2-b115-bc5f9c1dc265" providerId="ADAL" clId="{D967F794-99EB-4200-A18B-994CC286510C}" dt="2022-06-21T16:48:26.587" v="4517" actId="478"/>
          <ac:graphicFrameMkLst>
            <pc:docMk/>
            <pc:sldMk cId="2541534046" sldId="8886"/>
            <ac:graphicFrameMk id="9" creationId="{08024E5D-F834-41B4-B552-DD28C899C1F2}"/>
          </ac:graphicFrameMkLst>
        </pc:graphicFrameChg>
        <pc:graphicFrameChg chg="add mod">
          <ac:chgData name="Matt Chill" userId="157e4bfd-2bfa-46d2-b115-bc5f9c1dc265" providerId="ADAL" clId="{D967F794-99EB-4200-A18B-994CC286510C}" dt="2022-06-17T22:28:47.147" v="3580" actId="571"/>
          <ac:graphicFrameMkLst>
            <pc:docMk/>
            <pc:sldMk cId="2541534046" sldId="8886"/>
            <ac:graphicFrameMk id="18" creationId="{9DEBB0C5-04D9-4C13-A1DC-6E0C393DF0FC}"/>
          </ac:graphicFrameMkLst>
        </pc:graphicFrameChg>
      </pc:sldChg>
      <pc:sldChg chg="addSp delSp modSp new add del mod">
        <pc:chgData name="Matt Chill" userId="157e4bfd-2bfa-46d2-b115-bc5f9c1dc265" providerId="ADAL" clId="{D967F794-99EB-4200-A18B-994CC286510C}" dt="2022-06-21T17:00:49.892" v="4609" actId="2696"/>
        <pc:sldMkLst>
          <pc:docMk/>
          <pc:sldMk cId="224473999" sldId="8887"/>
        </pc:sldMkLst>
        <pc:spChg chg="mod">
          <ac:chgData name="Matt Chill" userId="157e4bfd-2bfa-46d2-b115-bc5f9c1dc265" providerId="ADAL" clId="{D967F794-99EB-4200-A18B-994CC286510C}" dt="2022-06-16T23:58:27.222" v="232" actId="948"/>
          <ac:spMkLst>
            <pc:docMk/>
            <pc:sldMk cId="224473999" sldId="8887"/>
            <ac:spMk id="2" creationId="{166EB8AB-FC5B-41C0-891C-ACD8CD1B0603}"/>
          </ac:spMkLst>
        </pc:spChg>
        <pc:spChg chg="del">
          <ac:chgData name="Matt Chill" userId="157e4bfd-2bfa-46d2-b115-bc5f9c1dc265" providerId="ADAL" clId="{D967F794-99EB-4200-A18B-994CC286510C}" dt="2022-06-17T00:00:08.658" v="709" actId="478"/>
          <ac:spMkLst>
            <pc:docMk/>
            <pc:sldMk cId="224473999" sldId="8887"/>
            <ac:spMk id="3" creationId="{19470EED-1469-4043-95B4-AF225A60EFCF}"/>
          </ac:spMkLst>
        </pc:spChg>
        <pc:spChg chg="add del mod modVis">
          <ac:chgData name="Matt Chill" userId="157e4bfd-2bfa-46d2-b115-bc5f9c1dc265" providerId="ADAL" clId="{D967F794-99EB-4200-A18B-994CC286510C}" dt="2022-06-16T23:58:25.883" v="210"/>
          <ac:spMkLst>
            <pc:docMk/>
            <pc:sldMk cId="224473999" sldId="8887"/>
            <ac:spMk id="5" creationId="{53077C5E-2205-4A30-8A2D-CF99736510AE}"/>
          </ac:spMkLst>
        </pc:spChg>
        <pc:spChg chg="add del mod modVis">
          <ac:chgData name="Matt Chill" userId="157e4bfd-2bfa-46d2-b115-bc5f9c1dc265" providerId="ADAL" clId="{D967F794-99EB-4200-A18B-994CC286510C}" dt="2022-06-16T23:58:27.276" v="271"/>
          <ac:spMkLst>
            <pc:docMk/>
            <pc:sldMk cId="224473999" sldId="8887"/>
            <ac:spMk id="7" creationId="{0FA46011-11C4-406C-B59C-05CCF38C41FD}"/>
          </ac:spMkLst>
        </pc:spChg>
        <pc:spChg chg="add del mod">
          <ac:chgData name="Matt Chill" userId="157e4bfd-2bfa-46d2-b115-bc5f9c1dc265" providerId="ADAL" clId="{D967F794-99EB-4200-A18B-994CC286510C}" dt="2022-06-17T20:52:53.925" v="3132" actId="478"/>
          <ac:spMkLst>
            <pc:docMk/>
            <pc:sldMk cId="224473999" sldId="8887"/>
            <ac:spMk id="10" creationId="{9A095A03-235B-42F5-B3E5-3068A7B4351A}"/>
          </ac:spMkLst>
        </pc:spChg>
        <pc:spChg chg="add mod">
          <ac:chgData name="Matt Chill" userId="157e4bfd-2bfa-46d2-b115-bc5f9c1dc265" providerId="ADAL" clId="{D967F794-99EB-4200-A18B-994CC286510C}" dt="2022-06-17T23:15:48.095" v="3668" actId="114"/>
          <ac:spMkLst>
            <pc:docMk/>
            <pc:sldMk cId="224473999" sldId="8887"/>
            <ac:spMk id="11" creationId="{65412CD0-3589-47DD-90EC-D4D5361ECF6A}"/>
          </ac:spMkLst>
        </pc:spChg>
        <pc:spChg chg="add mod">
          <ac:chgData name="Matt Chill" userId="157e4bfd-2bfa-46d2-b115-bc5f9c1dc265" providerId="ADAL" clId="{D967F794-99EB-4200-A18B-994CC286510C}" dt="2022-06-17T22:30:51.548" v="3612" actId="1036"/>
          <ac:spMkLst>
            <pc:docMk/>
            <pc:sldMk cId="224473999" sldId="8887"/>
            <ac:spMk id="12" creationId="{E3A3D89F-316B-4339-BEC2-88E88BEA51F2}"/>
          </ac:spMkLst>
        </pc:spChg>
        <pc:spChg chg="add mod">
          <ac:chgData name="Matt Chill" userId="157e4bfd-2bfa-46d2-b115-bc5f9c1dc265" providerId="ADAL" clId="{D967F794-99EB-4200-A18B-994CC286510C}" dt="2022-06-17T22:30:51.548" v="3612" actId="1036"/>
          <ac:spMkLst>
            <pc:docMk/>
            <pc:sldMk cId="224473999" sldId="8887"/>
            <ac:spMk id="13" creationId="{790999EF-4E75-4832-8210-4A4E7893D5B3}"/>
          </ac:spMkLst>
        </pc:spChg>
        <pc:spChg chg="add mod">
          <ac:chgData name="Matt Chill" userId="157e4bfd-2bfa-46d2-b115-bc5f9c1dc265" providerId="ADAL" clId="{D967F794-99EB-4200-A18B-994CC286510C}" dt="2022-06-17T23:15:14.473" v="3665" actId="114"/>
          <ac:spMkLst>
            <pc:docMk/>
            <pc:sldMk cId="224473999" sldId="8887"/>
            <ac:spMk id="14" creationId="{C752E5A9-0069-43BD-9F45-3E7923299B7B}"/>
          </ac:spMkLst>
        </pc:spChg>
        <pc:spChg chg="add mod">
          <ac:chgData name="Matt Chill" userId="157e4bfd-2bfa-46d2-b115-bc5f9c1dc265" providerId="ADAL" clId="{D967F794-99EB-4200-A18B-994CC286510C}" dt="2022-06-17T23:12:34.989" v="3660" actId="114"/>
          <ac:spMkLst>
            <pc:docMk/>
            <pc:sldMk cId="224473999" sldId="8887"/>
            <ac:spMk id="15" creationId="{C28D4B92-F281-42BC-8651-2AE2019B69FC}"/>
          </ac:spMkLst>
        </pc:spChg>
        <pc:spChg chg="add mod">
          <ac:chgData name="Matt Chill" userId="157e4bfd-2bfa-46d2-b115-bc5f9c1dc265" providerId="ADAL" clId="{D967F794-99EB-4200-A18B-994CC286510C}" dt="2022-06-17T22:37:18.284" v="3648" actId="1076"/>
          <ac:spMkLst>
            <pc:docMk/>
            <pc:sldMk cId="224473999" sldId="8887"/>
            <ac:spMk id="16" creationId="{F296FAF8-15B6-48A2-8133-2B6210FC69CC}"/>
          </ac:spMkLst>
        </pc:spChg>
        <pc:spChg chg="add mod">
          <ac:chgData name="Matt Chill" userId="157e4bfd-2bfa-46d2-b115-bc5f9c1dc265" providerId="ADAL" clId="{D967F794-99EB-4200-A18B-994CC286510C}" dt="2022-06-17T23:14:19.519" v="3662" actId="114"/>
          <ac:spMkLst>
            <pc:docMk/>
            <pc:sldMk cId="224473999" sldId="8887"/>
            <ac:spMk id="17" creationId="{8E074294-6FDA-43E0-910A-22504AA52BAF}"/>
          </ac:spMkLst>
        </pc:spChg>
        <pc:spChg chg="add mod">
          <ac:chgData name="Matt Chill" userId="157e4bfd-2bfa-46d2-b115-bc5f9c1dc265" providerId="ADAL" clId="{D967F794-99EB-4200-A18B-994CC286510C}" dt="2022-06-17T23:11:32.640" v="3652" actId="1076"/>
          <ac:spMkLst>
            <pc:docMk/>
            <pc:sldMk cId="224473999" sldId="8887"/>
            <ac:spMk id="18" creationId="{2C3C3B23-BBB4-4433-BEB0-C3E4BC1EFCC9}"/>
          </ac:spMkLst>
        </pc:spChg>
        <pc:spChg chg="add mod">
          <ac:chgData name="Matt Chill" userId="157e4bfd-2bfa-46d2-b115-bc5f9c1dc265" providerId="ADAL" clId="{D967F794-99EB-4200-A18B-994CC286510C}" dt="2022-06-17T23:11:42.107" v="3656" actId="1076"/>
          <ac:spMkLst>
            <pc:docMk/>
            <pc:sldMk cId="224473999" sldId="8887"/>
            <ac:spMk id="19" creationId="{C85DD734-C7A4-43C7-A2C8-8F5FDB3B205A}"/>
          </ac:spMkLst>
        </pc:spChg>
        <pc:spChg chg="add mod">
          <ac:chgData name="Matt Chill" userId="157e4bfd-2bfa-46d2-b115-bc5f9c1dc265" providerId="ADAL" clId="{D967F794-99EB-4200-A18B-994CC286510C}" dt="2022-06-17T23:11:54.864" v="3658" actId="1076"/>
          <ac:spMkLst>
            <pc:docMk/>
            <pc:sldMk cId="224473999" sldId="8887"/>
            <ac:spMk id="20" creationId="{AE371C11-7A3C-4186-9A9C-65D82A1A04D6}"/>
          </ac:spMkLst>
        </pc:spChg>
        <pc:graphicFrameChg chg="add mod ord modVis">
          <ac:chgData name="Matt Chill" userId="157e4bfd-2bfa-46d2-b115-bc5f9c1dc265" providerId="ADAL" clId="{D967F794-99EB-4200-A18B-994CC286510C}" dt="2022-06-16T23:58:27.280" v="273"/>
          <ac:graphicFrameMkLst>
            <pc:docMk/>
            <pc:sldMk cId="224473999" sldId="8887"/>
            <ac:graphicFrameMk id="6" creationId="{91C1D14C-741F-470D-B939-9D0BCC1400B6}"/>
          </ac:graphicFrameMkLst>
        </pc:graphicFrameChg>
        <pc:graphicFrameChg chg="add del mod">
          <ac:chgData name="Matt Chill" userId="157e4bfd-2bfa-46d2-b115-bc5f9c1dc265" providerId="ADAL" clId="{D967F794-99EB-4200-A18B-994CC286510C}" dt="2022-06-17T00:06:03.959" v="943" actId="478"/>
          <ac:graphicFrameMkLst>
            <pc:docMk/>
            <pc:sldMk cId="224473999" sldId="8887"/>
            <ac:graphicFrameMk id="8" creationId="{37A9B587-D1A0-4EBB-BE88-0C36DDB8C748}"/>
          </ac:graphicFrameMkLst>
        </pc:graphicFrameChg>
        <pc:graphicFrameChg chg="add mod">
          <ac:chgData name="Matt Chill" userId="157e4bfd-2bfa-46d2-b115-bc5f9c1dc265" providerId="ADAL" clId="{D967F794-99EB-4200-A18B-994CC286510C}" dt="2022-06-17T22:30:27.903" v="3599"/>
          <ac:graphicFrameMkLst>
            <pc:docMk/>
            <pc:sldMk cId="224473999" sldId="8887"/>
            <ac:graphicFrameMk id="9" creationId="{37A9B587-D1A0-4EBB-BE88-0C36DDB8C748}"/>
          </ac:graphicFrameMkLst>
        </pc:graphicFrameChg>
      </pc:sldChg>
      <pc:sldChg chg="addSp delSp modSp add mod addCm modCm">
        <pc:chgData name="Matt Chill" userId="157e4bfd-2bfa-46d2-b115-bc5f9c1dc265" providerId="ADAL" clId="{D967F794-99EB-4200-A18B-994CC286510C}" dt="2022-06-21T18:56:45.225" v="6192" actId="13244"/>
        <pc:sldMkLst>
          <pc:docMk/>
          <pc:sldMk cId="758663179" sldId="8888"/>
        </pc:sldMkLst>
        <pc:spChg chg="mod ord">
          <ac:chgData name="Matt Chill" userId="157e4bfd-2bfa-46d2-b115-bc5f9c1dc265" providerId="ADAL" clId="{D967F794-99EB-4200-A18B-994CC286510C}" dt="2022-06-21T18:55:51.120" v="6180" actId="13244"/>
          <ac:spMkLst>
            <pc:docMk/>
            <pc:sldMk cId="758663179" sldId="8888"/>
            <ac:spMk id="2" creationId="{166EB8AB-FC5B-41C0-891C-ACD8CD1B0603}"/>
          </ac:spMkLst>
        </pc:spChg>
        <pc:spChg chg="add del mod modVis">
          <ac:chgData name="Matt Chill" userId="157e4bfd-2bfa-46d2-b115-bc5f9c1dc265" providerId="ADAL" clId="{D967F794-99EB-4200-A18B-994CC286510C}" dt="2022-06-17T00:01:46.063" v="783"/>
          <ac:spMkLst>
            <pc:docMk/>
            <pc:sldMk cId="758663179" sldId="8888"/>
            <ac:spMk id="3" creationId="{0913BE24-5A20-498B-ABFE-047075E88796}"/>
          </ac:spMkLst>
        </pc:spChg>
        <pc:spChg chg="mod ord">
          <ac:chgData name="Matt Chill" userId="157e4bfd-2bfa-46d2-b115-bc5f9c1dc265" providerId="ADAL" clId="{D967F794-99EB-4200-A18B-994CC286510C}" dt="2022-06-21T18:55:55.192" v="6182" actId="962"/>
          <ac:spMkLst>
            <pc:docMk/>
            <pc:sldMk cId="758663179" sldId="8888"/>
            <ac:spMk id="4" creationId="{B8A1160C-4598-4C74-B6D3-EE575A7720F0}"/>
          </ac:spMkLst>
        </pc:spChg>
        <pc:spChg chg="add mod ord">
          <ac:chgData name="Matt Chill" userId="157e4bfd-2bfa-46d2-b115-bc5f9c1dc265" providerId="ADAL" clId="{D967F794-99EB-4200-A18B-994CC286510C}" dt="2022-06-21T18:55:57.967" v="6183" actId="13244"/>
          <ac:spMkLst>
            <pc:docMk/>
            <pc:sldMk cId="758663179" sldId="8888"/>
            <ac:spMk id="10" creationId="{646C69F3-9289-479B-8484-3EF864DD714E}"/>
          </ac:spMkLst>
        </pc:spChg>
        <pc:spChg chg="add mod ord">
          <ac:chgData name="Matt Chill" userId="157e4bfd-2bfa-46d2-b115-bc5f9c1dc265" providerId="ADAL" clId="{D967F794-99EB-4200-A18B-994CC286510C}" dt="2022-06-21T18:56:00.387" v="6184" actId="13244"/>
          <ac:spMkLst>
            <pc:docMk/>
            <pc:sldMk cId="758663179" sldId="8888"/>
            <ac:spMk id="11" creationId="{1F0BC49B-F6CC-4794-A24B-D4B3A7EFDF8C}"/>
          </ac:spMkLst>
        </pc:spChg>
        <pc:spChg chg="add del mod ord">
          <ac:chgData name="Matt Chill" userId="157e4bfd-2bfa-46d2-b115-bc5f9c1dc265" providerId="ADAL" clId="{D967F794-99EB-4200-A18B-994CC286510C}" dt="2022-06-21T18:56:43.145" v="6191" actId="13244"/>
          <ac:spMkLst>
            <pc:docMk/>
            <pc:sldMk cId="758663179" sldId="8888"/>
            <ac:spMk id="12" creationId="{62B132C5-D448-4B1B-BE37-4083B5BADF88}"/>
          </ac:spMkLst>
        </pc:spChg>
        <pc:spChg chg="add del mod ord">
          <ac:chgData name="Matt Chill" userId="157e4bfd-2bfa-46d2-b115-bc5f9c1dc265" providerId="ADAL" clId="{D967F794-99EB-4200-A18B-994CC286510C}" dt="2022-06-21T18:56:45.225" v="6192" actId="13244"/>
          <ac:spMkLst>
            <pc:docMk/>
            <pc:sldMk cId="758663179" sldId="8888"/>
            <ac:spMk id="13" creationId="{ADA957EA-5466-4DCA-B63A-B8F0C78E0D39}"/>
          </ac:spMkLst>
        </pc:spChg>
        <pc:spChg chg="add mod">
          <ac:chgData name="Matt Chill" userId="157e4bfd-2bfa-46d2-b115-bc5f9c1dc265" providerId="ADAL" clId="{D967F794-99EB-4200-A18B-994CC286510C}" dt="2022-06-17T23:18:34.973" v="3682" actId="571"/>
          <ac:spMkLst>
            <pc:docMk/>
            <pc:sldMk cId="758663179" sldId="8888"/>
            <ac:spMk id="15" creationId="{0538FEF3-71E1-454D-81EA-AB2BA7393AC7}"/>
          </ac:spMkLst>
        </pc:spChg>
        <pc:spChg chg="add del mod">
          <ac:chgData name="Matt Chill" userId="157e4bfd-2bfa-46d2-b115-bc5f9c1dc265" providerId="ADAL" clId="{D967F794-99EB-4200-A18B-994CC286510C}" dt="2022-06-21T18:15:55.970" v="5022" actId="1036"/>
          <ac:spMkLst>
            <pc:docMk/>
            <pc:sldMk cId="758663179" sldId="8888"/>
            <ac:spMk id="16" creationId="{A453BD01-D309-4CCF-B8AA-65EAFC1643AD}"/>
          </ac:spMkLst>
        </pc:spChg>
        <pc:spChg chg="add del mod ord">
          <ac:chgData name="Matt Chill" userId="157e4bfd-2bfa-46d2-b115-bc5f9c1dc265" providerId="ADAL" clId="{D967F794-99EB-4200-A18B-994CC286510C}" dt="2022-06-21T18:56:38.968" v="6190" actId="13244"/>
          <ac:spMkLst>
            <pc:docMk/>
            <pc:sldMk cId="758663179" sldId="8888"/>
            <ac:spMk id="17" creationId="{2243FE9B-128D-47D8-BEE7-E99543572117}"/>
          </ac:spMkLst>
        </pc:spChg>
        <pc:spChg chg="add del mod ord">
          <ac:chgData name="Matt Chill" userId="157e4bfd-2bfa-46d2-b115-bc5f9c1dc265" providerId="ADAL" clId="{D967F794-99EB-4200-A18B-994CC286510C}" dt="2022-06-21T18:56:28.443" v="6189" actId="13244"/>
          <ac:spMkLst>
            <pc:docMk/>
            <pc:sldMk cId="758663179" sldId="8888"/>
            <ac:spMk id="18" creationId="{396DE09B-0588-4057-8F1E-D5DA8E2A5ECB}"/>
          </ac:spMkLst>
        </pc:spChg>
        <pc:spChg chg="add del mod ord">
          <ac:chgData name="Matt Chill" userId="157e4bfd-2bfa-46d2-b115-bc5f9c1dc265" providerId="ADAL" clId="{D967F794-99EB-4200-A18B-994CC286510C}" dt="2022-06-21T18:56:22.985" v="6188" actId="13244"/>
          <ac:spMkLst>
            <pc:docMk/>
            <pc:sldMk cId="758663179" sldId="8888"/>
            <ac:spMk id="19" creationId="{A6F655D2-E1CD-421C-94C2-6BA468933468}"/>
          </ac:spMkLst>
        </pc:spChg>
        <pc:spChg chg="add del mod ord">
          <ac:chgData name="Matt Chill" userId="157e4bfd-2bfa-46d2-b115-bc5f9c1dc265" providerId="ADAL" clId="{D967F794-99EB-4200-A18B-994CC286510C}" dt="2022-06-21T18:56:17.441" v="6187" actId="13244"/>
          <ac:spMkLst>
            <pc:docMk/>
            <pc:sldMk cId="758663179" sldId="8888"/>
            <ac:spMk id="20" creationId="{A7578C2B-3DCD-47F9-BB23-FF225AC98438}"/>
          </ac:spMkLst>
        </pc:spChg>
        <pc:spChg chg="add mod ord">
          <ac:chgData name="Matt Chill" userId="157e4bfd-2bfa-46d2-b115-bc5f9c1dc265" providerId="ADAL" clId="{D967F794-99EB-4200-A18B-994CC286510C}" dt="2022-06-21T18:56:08.873" v="6185" actId="13244"/>
          <ac:spMkLst>
            <pc:docMk/>
            <pc:sldMk cId="758663179" sldId="8888"/>
            <ac:spMk id="21" creationId="{171B6ACA-3A14-4067-8D51-9380A8416719}"/>
          </ac:spMkLst>
        </pc:spChg>
        <pc:spChg chg="add mod ord">
          <ac:chgData name="Matt Chill" userId="157e4bfd-2bfa-46d2-b115-bc5f9c1dc265" providerId="ADAL" clId="{D967F794-99EB-4200-A18B-994CC286510C}" dt="2022-06-21T18:56:13.880" v="6186" actId="13244"/>
          <ac:spMkLst>
            <pc:docMk/>
            <pc:sldMk cId="758663179" sldId="8888"/>
            <ac:spMk id="22" creationId="{A06FE733-C2AF-4DAF-B7A1-FB4E1704E450}"/>
          </ac:spMkLst>
        </pc:spChg>
        <pc:graphicFrameChg chg="mod">
          <ac:chgData name="Matt Chill" userId="157e4bfd-2bfa-46d2-b115-bc5f9c1dc265" providerId="ADAL" clId="{D967F794-99EB-4200-A18B-994CC286510C}" dt="2022-06-17T00:01:46.067" v="785"/>
          <ac:graphicFrameMkLst>
            <pc:docMk/>
            <pc:sldMk cId="758663179" sldId="8888"/>
            <ac:graphicFrameMk id="6" creationId="{91C1D14C-741F-470D-B939-9D0BCC1400B6}"/>
          </ac:graphicFrameMkLst>
        </pc:graphicFrameChg>
        <pc:graphicFrameChg chg="add del mod">
          <ac:chgData name="Matt Chill" userId="157e4bfd-2bfa-46d2-b115-bc5f9c1dc265" providerId="ADAL" clId="{D967F794-99EB-4200-A18B-994CC286510C}" dt="2022-06-17T00:06:34.127" v="955" actId="478"/>
          <ac:graphicFrameMkLst>
            <pc:docMk/>
            <pc:sldMk cId="758663179" sldId="8888"/>
            <ac:graphicFrameMk id="7" creationId="{E1DAAE6C-5AE5-45E5-A217-CEEF0BF0C3BF}"/>
          </ac:graphicFrameMkLst>
        </pc:graphicFrameChg>
        <pc:graphicFrameChg chg="del">
          <ac:chgData name="Matt Chill" userId="157e4bfd-2bfa-46d2-b115-bc5f9c1dc265" providerId="ADAL" clId="{D967F794-99EB-4200-A18B-994CC286510C}" dt="2022-06-17T00:01:50.409" v="786" actId="478"/>
          <ac:graphicFrameMkLst>
            <pc:docMk/>
            <pc:sldMk cId="758663179" sldId="8888"/>
            <ac:graphicFrameMk id="8" creationId="{37A9B587-D1A0-4EBB-BE88-0C36DDB8C748}"/>
          </ac:graphicFrameMkLst>
        </pc:graphicFrameChg>
        <pc:graphicFrameChg chg="add del mod">
          <ac:chgData name="Matt Chill" userId="157e4bfd-2bfa-46d2-b115-bc5f9c1dc265" providerId="ADAL" clId="{D967F794-99EB-4200-A18B-994CC286510C}" dt="2022-06-21T18:08:46.919" v="4933" actId="478"/>
          <ac:graphicFrameMkLst>
            <pc:docMk/>
            <pc:sldMk cId="758663179" sldId="8888"/>
            <ac:graphicFrameMk id="9" creationId="{E1DAAE6C-5AE5-45E5-A217-CEEF0BF0C3BF}"/>
          </ac:graphicFrameMkLst>
        </pc:graphicFrameChg>
        <pc:graphicFrameChg chg="add mod">
          <ac:chgData name="Matt Chill" userId="157e4bfd-2bfa-46d2-b115-bc5f9c1dc265" providerId="ADAL" clId="{D967F794-99EB-4200-A18B-994CC286510C}" dt="2022-06-17T23:18:34.973" v="3682" actId="571"/>
          <ac:graphicFrameMkLst>
            <pc:docMk/>
            <pc:sldMk cId="758663179" sldId="8888"/>
            <ac:graphicFrameMk id="14" creationId="{7B86439F-D46E-4FE7-A2C6-3485FB497C56}"/>
          </ac:graphicFrameMkLst>
        </pc:graphicFrameChg>
        <pc:graphicFrameChg chg="add mod">
          <ac:chgData name="Matt Chill" userId="157e4bfd-2bfa-46d2-b115-bc5f9c1dc265" providerId="ADAL" clId="{D967F794-99EB-4200-A18B-994CC286510C}" dt="2022-06-21T18:52:11.842" v="5926" actId="962"/>
          <ac:graphicFrameMkLst>
            <pc:docMk/>
            <pc:sldMk cId="758663179" sldId="8888"/>
            <ac:graphicFrameMk id="23" creationId="{E1DAAE6C-5AE5-45E5-A217-CEEF0BF0C3BF}"/>
          </ac:graphicFrameMkLst>
        </pc:graphicFrameChg>
      </pc:sldChg>
      <pc:sldChg chg="addSp delSp modSp add del mod">
        <pc:chgData name="Matt Chill" userId="157e4bfd-2bfa-46d2-b115-bc5f9c1dc265" providerId="ADAL" clId="{D967F794-99EB-4200-A18B-994CC286510C}" dt="2022-06-21T17:17:20.123" v="4709" actId="2696"/>
        <pc:sldMkLst>
          <pc:docMk/>
          <pc:sldMk cId="4243627623" sldId="8889"/>
        </pc:sldMkLst>
        <pc:spChg chg="mod">
          <ac:chgData name="Matt Chill" userId="157e4bfd-2bfa-46d2-b115-bc5f9c1dc265" providerId="ADAL" clId="{D967F794-99EB-4200-A18B-994CC286510C}" dt="2022-06-17T00:03:25.703" v="872" actId="948"/>
          <ac:spMkLst>
            <pc:docMk/>
            <pc:sldMk cId="4243627623" sldId="8889"/>
            <ac:spMk id="2" creationId="{166EB8AB-FC5B-41C0-891C-ACD8CD1B0603}"/>
          </ac:spMkLst>
        </pc:spChg>
        <pc:spChg chg="add del mod modVis">
          <ac:chgData name="Matt Chill" userId="157e4bfd-2bfa-46d2-b115-bc5f9c1dc265" providerId="ADAL" clId="{D967F794-99EB-4200-A18B-994CC286510C}" dt="2022-06-17T00:03:24.298" v="861"/>
          <ac:spMkLst>
            <pc:docMk/>
            <pc:sldMk cId="4243627623" sldId="8889"/>
            <ac:spMk id="3" creationId="{90062888-D79B-4CFA-8DE1-CDD9B3941732}"/>
          </ac:spMkLst>
        </pc:spChg>
        <pc:spChg chg="add del mod modVis">
          <ac:chgData name="Matt Chill" userId="157e4bfd-2bfa-46d2-b115-bc5f9c1dc265" providerId="ADAL" clId="{D967F794-99EB-4200-A18B-994CC286510C}" dt="2022-06-17T00:03:25.751" v="911"/>
          <ac:spMkLst>
            <pc:docMk/>
            <pc:sldMk cId="4243627623" sldId="8889"/>
            <ac:spMk id="5" creationId="{AFB2781E-BEC5-42A5-A15D-FB3D5D26F4A2}"/>
          </ac:spMkLst>
        </pc:spChg>
        <pc:spChg chg="add mod">
          <ac:chgData name="Matt Chill" userId="157e4bfd-2bfa-46d2-b115-bc5f9c1dc265" providerId="ADAL" clId="{D967F794-99EB-4200-A18B-994CC286510C}" dt="2022-06-17T22:34:23.939" v="3628"/>
          <ac:spMkLst>
            <pc:docMk/>
            <pc:sldMk cId="4243627623" sldId="8889"/>
            <ac:spMk id="10" creationId="{0DFC58E7-DF07-4295-975B-34D40BE64A0E}"/>
          </ac:spMkLst>
        </pc:spChg>
        <pc:spChg chg="add mod">
          <ac:chgData name="Matt Chill" userId="157e4bfd-2bfa-46d2-b115-bc5f9c1dc265" providerId="ADAL" clId="{D967F794-99EB-4200-A18B-994CC286510C}" dt="2022-06-17T22:34:23.939" v="3628"/>
          <ac:spMkLst>
            <pc:docMk/>
            <pc:sldMk cId="4243627623" sldId="8889"/>
            <ac:spMk id="11" creationId="{E83E4FD0-EC65-4A44-8D72-A987C5FB1A2B}"/>
          </ac:spMkLst>
        </pc:spChg>
        <pc:spChg chg="add mod">
          <ac:chgData name="Matt Chill" userId="157e4bfd-2bfa-46d2-b115-bc5f9c1dc265" providerId="ADAL" clId="{D967F794-99EB-4200-A18B-994CC286510C}" dt="2022-06-17T23:40:13.463" v="3820" actId="114"/>
          <ac:spMkLst>
            <pc:docMk/>
            <pc:sldMk cId="4243627623" sldId="8889"/>
            <ac:spMk id="12" creationId="{1BE532C4-CE94-48F3-8863-38F0AC20AB39}"/>
          </ac:spMkLst>
        </pc:spChg>
        <pc:spChg chg="add mod">
          <ac:chgData name="Matt Chill" userId="157e4bfd-2bfa-46d2-b115-bc5f9c1dc265" providerId="ADAL" clId="{D967F794-99EB-4200-A18B-994CC286510C}" dt="2022-06-17T23:22:30.819" v="3709" actId="1076"/>
          <ac:spMkLst>
            <pc:docMk/>
            <pc:sldMk cId="4243627623" sldId="8889"/>
            <ac:spMk id="13" creationId="{52BE43B8-DB00-4DAE-BAF9-6FABA3992300}"/>
          </ac:spMkLst>
        </pc:spChg>
        <pc:spChg chg="add mod">
          <ac:chgData name="Matt Chill" userId="157e4bfd-2bfa-46d2-b115-bc5f9c1dc265" providerId="ADAL" clId="{D967F794-99EB-4200-A18B-994CC286510C}" dt="2022-06-17T23:39:57.957" v="3818" actId="114"/>
          <ac:spMkLst>
            <pc:docMk/>
            <pc:sldMk cId="4243627623" sldId="8889"/>
            <ac:spMk id="14" creationId="{AF8AC79B-F61F-4BEA-8D78-4D73F703ADE3}"/>
          </ac:spMkLst>
        </pc:spChg>
        <pc:spChg chg="add mod">
          <ac:chgData name="Matt Chill" userId="157e4bfd-2bfa-46d2-b115-bc5f9c1dc265" providerId="ADAL" clId="{D967F794-99EB-4200-A18B-994CC286510C}" dt="2022-06-17T23:39:39.797" v="3815" actId="114"/>
          <ac:spMkLst>
            <pc:docMk/>
            <pc:sldMk cId="4243627623" sldId="8889"/>
            <ac:spMk id="15" creationId="{F4958AB6-AB89-440C-B046-A05C8B3838BD}"/>
          </ac:spMkLst>
        </pc:spChg>
        <pc:spChg chg="add mod">
          <ac:chgData name="Matt Chill" userId="157e4bfd-2bfa-46d2-b115-bc5f9c1dc265" providerId="ADAL" clId="{D967F794-99EB-4200-A18B-994CC286510C}" dt="2022-06-17T23:22:50.568" v="3718" actId="20577"/>
          <ac:spMkLst>
            <pc:docMk/>
            <pc:sldMk cId="4243627623" sldId="8889"/>
            <ac:spMk id="16" creationId="{1EF2E33A-D001-41DA-9830-6B37E38ECC96}"/>
          </ac:spMkLst>
        </pc:spChg>
        <pc:spChg chg="add mod">
          <ac:chgData name="Matt Chill" userId="157e4bfd-2bfa-46d2-b115-bc5f9c1dc265" providerId="ADAL" clId="{D967F794-99EB-4200-A18B-994CC286510C}" dt="2022-06-17T23:22:59.486" v="3720" actId="1076"/>
          <ac:spMkLst>
            <pc:docMk/>
            <pc:sldMk cId="4243627623" sldId="8889"/>
            <ac:spMk id="17" creationId="{B7307F40-78F5-4010-B96D-B75A4044C4E8}"/>
          </ac:spMkLst>
        </pc:spChg>
        <pc:spChg chg="add mod">
          <ac:chgData name="Matt Chill" userId="157e4bfd-2bfa-46d2-b115-bc5f9c1dc265" providerId="ADAL" clId="{D967F794-99EB-4200-A18B-994CC286510C}" dt="2022-06-17T23:23:06.331" v="3721" actId="571"/>
          <ac:spMkLst>
            <pc:docMk/>
            <pc:sldMk cId="4243627623" sldId="8889"/>
            <ac:spMk id="18" creationId="{4C467814-A447-4BC6-9374-7C3D26FA2AB5}"/>
          </ac:spMkLst>
        </pc:spChg>
        <pc:spChg chg="add mod">
          <ac:chgData name="Matt Chill" userId="157e4bfd-2bfa-46d2-b115-bc5f9c1dc265" providerId="ADAL" clId="{D967F794-99EB-4200-A18B-994CC286510C}" dt="2022-06-17T23:23:11.049" v="3723" actId="1076"/>
          <ac:spMkLst>
            <pc:docMk/>
            <pc:sldMk cId="4243627623" sldId="8889"/>
            <ac:spMk id="19" creationId="{EB09910B-2D96-489A-8AEE-4C5A11A807A6}"/>
          </ac:spMkLst>
        </pc:spChg>
        <pc:spChg chg="add mod">
          <ac:chgData name="Matt Chill" userId="157e4bfd-2bfa-46d2-b115-bc5f9c1dc265" providerId="ADAL" clId="{D967F794-99EB-4200-A18B-994CC286510C}" dt="2022-06-17T23:23:14.877" v="3724" actId="571"/>
          <ac:spMkLst>
            <pc:docMk/>
            <pc:sldMk cId="4243627623" sldId="8889"/>
            <ac:spMk id="20" creationId="{7C4C9DE9-14C5-467F-98E1-80C128C5205E}"/>
          </ac:spMkLst>
        </pc:spChg>
        <pc:graphicFrameChg chg="mod">
          <ac:chgData name="Matt Chill" userId="157e4bfd-2bfa-46d2-b115-bc5f9c1dc265" providerId="ADAL" clId="{D967F794-99EB-4200-A18B-994CC286510C}" dt="2022-06-17T00:03:25.754" v="913"/>
          <ac:graphicFrameMkLst>
            <pc:docMk/>
            <pc:sldMk cId="4243627623" sldId="8889"/>
            <ac:graphicFrameMk id="6" creationId="{91C1D14C-741F-470D-B939-9D0BCC1400B6}"/>
          </ac:graphicFrameMkLst>
        </pc:graphicFrameChg>
        <pc:graphicFrameChg chg="del">
          <ac:chgData name="Matt Chill" userId="157e4bfd-2bfa-46d2-b115-bc5f9c1dc265" providerId="ADAL" clId="{D967F794-99EB-4200-A18B-994CC286510C}" dt="2022-06-17T00:03:28.121" v="914" actId="478"/>
          <ac:graphicFrameMkLst>
            <pc:docMk/>
            <pc:sldMk cId="4243627623" sldId="8889"/>
            <ac:graphicFrameMk id="7" creationId="{E1DAAE6C-5AE5-45E5-A217-CEEF0BF0C3BF}"/>
          </ac:graphicFrameMkLst>
        </pc:graphicFrameChg>
        <pc:graphicFrameChg chg="add del mod">
          <ac:chgData name="Matt Chill" userId="157e4bfd-2bfa-46d2-b115-bc5f9c1dc265" providerId="ADAL" clId="{D967F794-99EB-4200-A18B-994CC286510C}" dt="2022-06-17T00:04:54.696" v="926" actId="478"/>
          <ac:graphicFrameMkLst>
            <pc:docMk/>
            <pc:sldMk cId="4243627623" sldId="8889"/>
            <ac:graphicFrameMk id="8" creationId="{F5BBC7E8-0795-4621-8507-64AF9FD91418}"/>
          </ac:graphicFrameMkLst>
        </pc:graphicFrameChg>
        <pc:graphicFrameChg chg="add mod">
          <ac:chgData name="Matt Chill" userId="157e4bfd-2bfa-46d2-b115-bc5f9c1dc265" providerId="ADAL" clId="{D967F794-99EB-4200-A18B-994CC286510C}" dt="2022-06-17T22:34:37.873" v="3630"/>
          <ac:graphicFrameMkLst>
            <pc:docMk/>
            <pc:sldMk cId="4243627623" sldId="8889"/>
            <ac:graphicFrameMk id="9" creationId="{F5BBC7E8-0795-4621-8507-64AF9FD91418}"/>
          </ac:graphicFrameMkLst>
        </pc:graphicFrameChg>
      </pc:sldChg>
      <pc:sldChg chg="addSp delSp modSp add del mod">
        <pc:chgData name="Matt Chill" userId="157e4bfd-2bfa-46d2-b115-bc5f9c1dc265" providerId="ADAL" clId="{D967F794-99EB-4200-A18B-994CC286510C}" dt="2022-06-21T17:21:04.853" v="4734" actId="2696"/>
        <pc:sldMkLst>
          <pc:docMk/>
          <pc:sldMk cId="2951257456" sldId="8890"/>
        </pc:sldMkLst>
        <pc:spChg chg="mod">
          <ac:chgData name="Matt Chill" userId="157e4bfd-2bfa-46d2-b115-bc5f9c1dc265" providerId="ADAL" clId="{D967F794-99EB-4200-A18B-994CC286510C}" dt="2022-06-17T00:09:03.306" v="1077" actId="948"/>
          <ac:spMkLst>
            <pc:docMk/>
            <pc:sldMk cId="2951257456" sldId="8890"/>
            <ac:spMk id="2" creationId="{166EB8AB-FC5B-41C0-891C-ACD8CD1B0603}"/>
          </ac:spMkLst>
        </pc:spChg>
        <pc:spChg chg="add del mod modVis">
          <ac:chgData name="Matt Chill" userId="157e4bfd-2bfa-46d2-b115-bc5f9c1dc265" providerId="ADAL" clId="{D967F794-99EB-4200-A18B-994CC286510C}" dt="2022-06-17T00:08:57.809" v="1036"/>
          <ac:spMkLst>
            <pc:docMk/>
            <pc:sldMk cId="2951257456" sldId="8890"/>
            <ac:spMk id="3" creationId="{D387C099-B39F-4D28-92CF-32049797CA99}"/>
          </ac:spMkLst>
        </pc:spChg>
        <pc:spChg chg="add del mod modVis">
          <ac:chgData name="Matt Chill" userId="157e4bfd-2bfa-46d2-b115-bc5f9c1dc265" providerId="ADAL" clId="{D967F794-99EB-4200-A18B-994CC286510C}" dt="2022-06-17T00:09:03.347" v="1116"/>
          <ac:spMkLst>
            <pc:docMk/>
            <pc:sldMk cId="2951257456" sldId="8890"/>
            <ac:spMk id="5" creationId="{BABA0926-DADB-4416-BCB9-AD11187FEB5D}"/>
          </ac:spMkLst>
        </pc:spChg>
        <pc:spChg chg="add mod">
          <ac:chgData name="Matt Chill" userId="157e4bfd-2bfa-46d2-b115-bc5f9c1dc265" providerId="ADAL" clId="{D967F794-99EB-4200-A18B-994CC286510C}" dt="2022-06-17T22:34:46.511" v="3631"/>
          <ac:spMkLst>
            <pc:docMk/>
            <pc:sldMk cId="2951257456" sldId="8890"/>
            <ac:spMk id="10" creationId="{26643273-C80A-4761-A619-0B7BC06AED83}"/>
          </ac:spMkLst>
        </pc:spChg>
        <pc:spChg chg="add mod">
          <ac:chgData name="Matt Chill" userId="157e4bfd-2bfa-46d2-b115-bc5f9c1dc265" providerId="ADAL" clId="{D967F794-99EB-4200-A18B-994CC286510C}" dt="2022-06-17T22:34:46.511" v="3631"/>
          <ac:spMkLst>
            <pc:docMk/>
            <pc:sldMk cId="2951257456" sldId="8890"/>
            <ac:spMk id="11" creationId="{A774C8BB-E495-4E75-974F-BAA716C01D68}"/>
          </ac:spMkLst>
        </pc:spChg>
        <pc:spChg chg="add mod">
          <ac:chgData name="Matt Chill" userId="157e4bfd-2bfa-46d2-b115-bc5f9c1dc265" providerId="ADAL" clId="{D967F794-99EB-4200-A18B-994CC286510C}" dt="2022-06-17T23:38:20.695" v="3813" actId="114"/>
          <ac:spMkLst>
            <pc:docMk/>
            <pc:sldMk cId="2951257456" sldId="8890"/>
            <ac:spMk id="12" creationId="{94F1EAD8-6B5C-4707-AC88-AF1543940D57}"/>
          </ac:spMkLst>
        </pc:spChg>
        <pc:spChg chg="add mod">
          <ac:chgData name="Matt Chill" userId="157e4bfd-2bfa-46d2-b115-bc5f9c1dc265" providerId="ADAL" clId="{D967F794-99EB-4200-A18B-994CC286510C}" dt="2022-06-17T23:28:19.478" v="3729" actId="1076"/>
          <ac:spMkLst>
            <pc:docMk/>
            <pc:sldMk cId="2951257456" sldId="8890"/>
            <ac:spMk id="13" creationId="{D29FA47F-7D5A-4673-9552-55C0A4CFAA42}"/>
          </ac:spMkLst>
        </pc:spChg>
        <pc:spChg chg="add mod">
          <ac:chgData name="Matt Chill" userId="157e4bfd-2bfa-46d2-b115-bc5f9c1dc265" providerId="ADAL" clId="{D967F794-99EB-4200-A18B-994CC286510C}" dt="2022-06-17T23:29:43.783" v="3730" actId="571"/>
          <ac:spMkLst>
            <pc:docMk/>
            <pc:sldMk cId="2951257456" sldId="8890"/>
            <ac:spMk id="14" creationId="{7DC972B4-5491-4DE5-981E-94BE54253231}"/>
          </ac:spMkLst>
        </pc:spChg>
        <pc:spChg chg="add mod">
          <ac:chgData name="Matt Chill" userId="157e4bfd-2bfa-46d2-b115-bc5f9c1dc265" providerId="ADAL" clId="{D967F794-99EB-4200-A18B-994CC286510C}" dt="2022-06-17T23:29:51.444" v="3732" actId="1076"/>
          <ac:spMkLst>
            <pc:docMk/>
            <pc:sldMk cId="2951257456" sldId="8890"/>
            <ac:spMk id="15" creationId="{F0CD6EC3-BF2D-45F9-A6E4-12F4DC428056}"/>
          </ac:spMkLst>
        </pc:spChg>
        <pc:spChg chg="add mod">
          <ac:chgData name="Matt Chill" userId="157e4bfd-2bfa-46d2-b115-bc5f9c1dc265" providerId="ADAL" clId="{D967F794-99EB-4200-A18B-994CC286510C}" dt="2022-06-17T23:29:58.787" v="3735" actId="1076"/>
          <ac:spMkLst>
            <pc:docMk/>
            <pc:sldMk cId="2951257456" sldId="8890"/>
            <ac:spMk id="16" creationId="{AD1205ED-685A-4A9D-B7BE-6EE4EB28EA95}"/>
          </ac:spMkLst>
        </pc:spChg>
        <pc:spChg chg="add mod">
          <ac:chgData name="Matt Chill" userId="157e4bfd-2bfa-46d2-b115-bc5f9c1dc265" providerId="ADAL" clId="{D967F794-99EB-4200-A18B-994CC286510C}" dt="2022-06-17T23:30:10.004" v="3741" actId="20577"/>
          <ac:spMkLst>
            <pc:docMk/>
            <pc:sldMk cId="2951257456" sldId="8890"/>
            <ac:spMk id="17" creationId="{074B57DB-5EE8-44A5-BD97-5C9CBC606907}"/>
          </ac:spMkLst>
        </pc:spChg>
        <pc:spChg chg="add mod">
          <ac:chgData name="Matt Chill" userId="157e4bfd-2bfa-46d2-b115-bc5f9c1dc265" providerId="ADAL" clId="{D967F794-99EB-4200-A18B-994CC286510C}" dt="2022-06-17T23:33:37.240" v="3750" actId="20577"/>
          <ac:spMkLst>
            <pc:docMk/>
            <pc:sldMk cId="2951257456" sldId="8890"/>
            <ac:spMk id="18" creationId="{C1F9753E-76D0-48BE-8E25-16F8F21D5098}"/>
          </ac:spMkLst>
        </pc:spChg>
        <pc:graphicFrameChg chg="mod">
          <ac:chgData name="Matt Chill" userId="157e4bfd-2bfa-46d2-b115-bc5f9c1dc265" providerId="ADAL" clId="{D967F794-99EB-4200-A18B-994CC286510C}" dt="2022-06-17T00:09:03.351" v="1118"/>
          <ac:graphicFrameMkLst>
            <pc:docMk/>
            <pc:sldMk cId="2951257456" sldId="8890"/>
            <ac:graphicFrameMk id="6" creationId="{91C1D14C-741F-470D-B939-9D0BCC1400B6}"/>
          </ac:graphicFrameMkLst>
        </pc:graphicFrameChg>
        <pc:graphicFrameChg chg="del">
          <ac:chgData name="Matt Chill" userId="157e4bfd-2bfa-46d2-b115-bc5f9c1dc265" providerId="ADAL" clId="{D967F794-99EB-4200-A18B-994CC286510C}" dt="2022-06-17T00:09:05.465" v="1119" actId="478"/>
          <ac:graphicFrameMkLst>
            <pc:docMk/>
            <pc:sldMk cId="2951257456" sldId="8890"/>
            <ac:graphicFrameMk id="7" creationId="{E1DAAE6C-5AE5-45E5-A217-CEEF0BF0C3BF}"/>
          </ac:graphicFrameMkLst>
        </pc:graphicFrameChg>
        <pc:graphicFrameChg chg="add del mod">
          <ac:chgData name="Matt Chill" userId="157e4bfd-2bfa-46d2-b115-bc5f9c1dc265" providerId="ADAL" clId="{D967F794-99EB-4200-A18B-994CC286510C}" dt="2022-06-17T00:18:49.556" v="1314" actId="478"/>
          <ac:graphicFrameMkLst>
            <pc:docMk/>
            <pc:sldMk cId="2951257456" sldId="8890"/>
            <ac:graphicFrameMk id="8" creationId="{154D8E56-28A5-4677-A09E-56831CB29D00}"/>
          </ac:graphicFrameMkLst>
        </pc:graphicFrameChg>
        <pc:graphicFrameChg chg="add mod">
          <ac:chgData name="Matt Chill" userId="157e4bfd-2bfa-46d2-b115-bc5f9c1dc265" providerId="ADAL" clId="{D967F794-99EB-4200-A18B-994CC286510C}" dt="2022-06-17T22:34:51.586" v="3632"/>
          <ac:graphicFrameMkLst>
            <pc:docMk/>
            <pc:sldMk cId="2951257456" sldId="8890"/>
            <ac:graphicFrameMk id="9" creationId="{154D8E56-28A5-4677-A09E-56831CB29D00}"/>
          </ac:graphicFrameMkLst>
        </pc:graphicFrameChg>
      </pc:sldChg>
      <pc:sldChg chg="addSp delSp modSp add del mod">
        <pc:chgData name="Matt Chill" userId="157e4bfd-2bfa-46d2-b115-bc5f9c1dc265" providerId="ADAL" clId="{D967F794-99EB-4200-A18B-994CC286510C}" dt="2022-06-21T18:30:50.182" v="5270" actId="2696"/>
        <pc:sldMkLst>
          <pc:docMk/>
          <pc:sldMk cId="1798581847" sldId="8891"/>
        </pc:sldMkLst>
        <pc:spChg chg="mod">
          <ac:chgData name="Matt Chill" userId="157e4bfd-2bfa-46d2-b115-bc5f9c1dc265" providerId="ADAL" clId="{D967F794-99EB-4200-A18B-994CC286510C}" dt="2022-06-17T00:12:54.034" v="1250" actId="948"/>
          <ac:spMkLst>
            <pc:docMk/>
            <pc:sldMk cId="1798581847" sldId="8891"/>
            <ac:spMk id="2" creationId="{166EB8AB-FC5B-41C0-891C-ACD8CD1B0603}"/>
          </ac:spMkLst>
        </pc:spChg>
        <pc:spChg chg="add del mod modVis">
          <ac:chgData name="Matt Chill" userId="157e4bfd-2bfa-46d2-b115-bc5f9c1dc265" providerId="ADAL" clId="{D967F794-99EB-4200-A18B-994CC286510C}" dt="2022-06-17T00:12:48.974" v="1181"/>
          <ac:spMkLst>
            <pc:docMk/>
            <pc:sldMk cId="1798581847" sldId="8891"/>
            <ac:spMk id="3" creationId="{6E074694-3179-42F2-A442-5893EC29FBBD}"/>
          </ac:spMkLst>
        </pc:spChg>
        <pc:spChg chg="add del mod modVis">
          <ac:chgData name="Matt Chill" userId="157e4bfd-2bfa-46d2-b115-bc5f9c1dc265" providerId="ADAL" clId="{D967F794-99EB-4200-A18B-994CC286510C}" dt="2022-06-17T00:12:51.665" v="1237"/>
          <ac:spMkLst>
            <pc:docMk/>
            <pc:sldMk cId="1798581847" sldId="8891"/>
            <ac:spMk id="5" creationId="{E01E2708-0001-4367-A54F-70453B02C81D}"/>
          </ac:spMkLst>
        </pc:spChg>
        <pc:spChg chg="add del mod modVis">
          <ac:chgData name="Matt Chill" userId="157e4bfd-2bfa-46d2-b115-bc5f9c1dc265" providerId="ADAL" clId="{D967F794-99EB-4200-A18B-994CC286510C}" dt="2022-06-17T00:12:54.096" v="1289"/>
          <ac:spMkLst>
            <pc:docMk/>
            <pc:sldMk cId="1798581847" sldId="8891"/>
            <ac:spMk id="7" creationId="{C0BBE5A8-8A8B-48B4-A7CE-C6F37A299F3E}"/>
          </ac:spMkLst>
        </pc:spChg>
        <pc:spChg chg="add mod">
          <ac:chgData name="Matt Chill" userId="157e4bfd-2bfa-46d2-b115-bc5f9c1dc265" providerId="ADAL" clId="{D967F794-99EB-4200-A18B-994CC286510C}" dt="2022-06-17T22:34:59.324" v="3633"/>
          <ac:spMkLst>
            <pc:docMk/>
            <pc:sldMk cId="1798581847" sldId="8891"/>
            <ac:spMk id="11" creationId="{3F79D63E-D0A7-4661-B89A-8B72AAA82001}"/>
          </ac:spMkLst>
        </pc:spChg>
        <pc:spChg chg="add mod">
          <ac:chgData name="Matt Chill" userId="157e4bfd-2bfa-46d2-b115-bc5f9c1dc265" providerId="ADAL" clId="{D967F794-99EB-4200-A18B-994CC286510C}" dt="2022-06-17T22:34:59.324" v="3633"/>
          <ac:spMkLst>
            <pc:docMk/>
            <pc:sldMk cId="1798581847" sldId="8891"/>
            <ac:spMk id="12" creationId="{E3AC2C4E-8CA5-429C-A5AF-9572C67C9E89}"/>
          </ac:spMkLst>
        </pc:spChg>
        <pc:spChg chg="add mod">
          <ac:chgData name="Matt Chill" userId="157e4bfd-2bfa-46d2-b115-bc5f9c1dc265" providerId="ADAL" clId="{D967F794-99EB-4200-A18B-994CC286510C}" dt="2022-06-17T23:33:53.893" v="3752" actId="1076"/>
          <ac:spMkLst>
            <pc:docMk/>
            <pc:sldMk cId="1798581847" sldId="8891"/>
            <ac:spMk id="13" creationId="{D4989D71-5322-4105-A84E-3C976A7A64FC}"/>
          </ac:spMkLst>
        </pc:spChg>
        <pc:spChg chg="add mod">
          <ac:chgData name="Matt Chill" userId="157e4bfd-2bfa-46d2-b115-bc5f9c1dc265" providerId="ADAL" clId="{D967F794-99EB-4200-A18B-994CC286510C}" dt="2022-06-17T23:37:54.319" v="3810" actId="114"/>
          <ac:spMkLst>
            <pc:docMk/>
            <pc:sldMk cId="1798581847" sldId="8891"/>
            <ac:spMk id="14" creationId="{344A95AA-5DFC-4789-ADE0-A30D215FD0B0}"/>
          </ac:spMkLst>
        </pc:spChg>
        <pc:spChg chg="add mod">
          <ac:chgData name="Matt Chill" userId="157e4bfd-2bfa-46d2-b115-bc5f9c1dc265" providerId="ADAL" clId="{D967F794-99EB-4200-A18B-994CC286510C}" dt="2022-06-17T23:37:36.681" v="3807" actId="114"/>
          <ac:spMkLst>
            <pc:docMk/>
            <pc:sldMk cId="1798581847" sldId="8891"/>
            <ac:spMk id="15" creationId="{2C9B5FA9-2F72-4AAB-88FE-89747686B3E6}"/>
          </ac:spMkLst>
        </pc:spChg>
        <pc:spChg chg="add mod">
          <ac:chgData name="Matt Chill" userId="157e4bfd-2bfa-46d2-b115-bc5f9c1dc265" providerId="ADAL" clId="{D967F794-99EB-4200-A18B-994CC286510C}" dt="2022-06-17T23:37:21.579" v="3804" actId="114"/>
          <ac:spMkLst>
            <pc:docMk/>
            <pc:sldMk cId="1798581847" sldId="8891"/>
            <ac:spMk id="16" creationId="{BD7698AA-61E3-4771-AFC4-BB3968EF33EA}"/>
          </ac:spMkLst>
        </pc:spChg>
        <pc:spChg chg="add mod">
          <ac:chgData name="Matt Chill" userId="157e4bfd-2bfa-46d2-b115-bc5f9c1dc265" providerId="ADAL" clId="{D967F794-99EB-4200-A18B-994CC286510C}" dt="2022-06-17T23:37:11.595" v="3802" actId="114"/>
          <ac:spMkLst>
            <pc:docMk/>
            <pc:sldMk cId="1798581847" sldId="8891"/>
            <ac:spMk id="17" creationId="{FC512917-9B18-40D6-BF9A-BB23EE6A4EFB}"/>
          </ac:spMkLst>
        </pc:spChg>
        <pc:spChg chg="add mod">
          <ac:chgData name="Matt Chill" userId="157e4bfd-2bfa-46d2-b115-bc5f9c1dc265" providerId="ADAL" clId="{D967F794-99EB-4200-A18B-994CC286510C}" dt="2022-06-17T23:34:28.019" v="3772" actId="20577"/>
          <ac:spMkLst>
            <pc:docMk/>
            <pc:sldMk cId="1798581847" sldId="8891"/>
            <ac:spMk id="18" creationId="{9A05572A-2445-41D3-89F3-0220FFCC0EBB}"/>
          </ac:spMkLst>
        </pc:spChg>
        <pc:graphicFrameChg chg="mod">
          <ac:chgData name="Matt Chill" userId="157e4bfd-2bfa-46d2-b115-bc5f9c1dc265" providerId="ADAL" clId="{D967F794-99EB-4200-A18B-994CC286510C}" dt="2022-06-17T00:12:54.100" v="1291"/>
          <ac:graphicFrameMkLst>
            <pc:docMk/>
            <pc:sldMk cId="1798581847" sldId="8891"/>
            <ac:graphicFrameMk id="6" creationId="{91C1D14C-741F-470D-B939-9D0BCC1400B6}"/>
          </ac:graphicFrameMkLst>
        </pc:graphicFrameChg>
        <pc:graphicFrameChg chg="del mod">
          <ac:chgData name="Matt Chill" userId="157e4bfd-2bfa-46d2-b115-bc5f9c1dc265" providerId="ADAL" clId="{D967F794-99EB-4200-A18B-994CC286510C}" dt="2022-06-17T00:18:04.680" v="1298" actId="478"/>
          <ac:graphicFrameMkLst>
            <pc:docMk/>
            <pc:sldMk cId="1798581847" sldId="8891"/>
            <ac:graphicFrameMk id="8" creationId="{154D8E56-28A5-4677-A09E-56831CB29D00}"/>
          </ac:graphicFrameMkLst>
        </pc:graphicFrameChg>
        <pc:graphicFrameChg chg="add del mod">
          <ac:chgData name="Matt Chill" userId="157e4bfd-2bfa-46d2-b115-bc5f9c1dc265" providerId="ADAL" clId="{D967F794-99EB-4200-A18B-994CC286510C}" dt="2022-06-17T00:18:52.699" v="1315" actId="478"/>
          <ac:graphicFrameMkLst>
            <pc:docMk/>
            <pc:sldMk cId="1798581847" sldId="8891"/>
            <ac:graphicFrameMk id="9" creationId="{ACF11F6D-E603-4C19-8B06-39F4C474D90C}"/>
          </ac:graphicFrameMkLst>
        </pc:graphicFrameChg>
        <pc:graphicFrameChg chg="add mod">
          <ac:chgData name="Matt Chill" userId="157e4bfd-2bfa-46d2-b115-bc5f9c1dc265" providerId="ADAL" clId="{D967F794-99EB-4200-A18B-994CC286510C}" dt="2022-06-17T22:35:09.116" v="3634"/>
          <ac:graphicFrameMkLst>
            <pc:docMk/>
            <pc:sldMk cId="1798581847" sldId="8891"/>
            <ac:graphicFrameMk id="10" creationId="{ACF11F6D-E603-4C19-8B06-39F4C474D90C}"/>
          </ac:graphicFrameMkLst>
        </pc:graphicFrameChg>
      </pc:sldChg>
      <pc:sldChg chg="addSp delSp modSp add del mod">
        <pc:chgData name="Matt Chill" userId="157e4bfd-2bfa-46d2-b115-bc5f9c1dc265" providerId="ADAL" clId="{D967F794-99EB-4200-A18B-994CC286510C}" dt="2022-06-21T18:39:33.912" v="5379" actId="2696"/>
        <pc:sldMkLst>
          <pc:docMk/>
          <pc:sldMk cId="3700103964" sldId="8892"/>
        </pc:sldMkLst>
        <pc:spChg chg="mod">
          <ac:chgData name="Matt Chill" userId="157e4bfd-2bfa-46d2-b115-bc5f9c1dc265" providerId="ADAL" clId="{D967F794-99EB-4200-A18B-994CC286510C}" dt="2022-06-17T00:20:57.587" v="1464" actId="948"/>
          <ac:spMkLst>
            <pc:docMk/>
            <pc:sldMk cId="3700103964" sldId="8892"/>
            <ac:spMk id="2" creationId="{166EB8AB-FC5B-41C0-891C-ACD8CD1B0603}"/>
          </ac:spMkLst>
        </pc:spChg>
        <pc:spChg chg="add del mod modVis">
          <ac:chgData name="Matt Chill" userId="157e4bfd-2bfa-46d2-b115-bc5f9c1dc265" providerId="ADAL" clId="{D967F794-99EB-4200-A18B-994CC286510C}" dt="2022-06-17T00:20:54.561" v="1405"/>
          <ac:spMkLst>
            <pc:docMk/>
            <pc:sldMk cId="3700103964" sldId="8892"/>
            <ac:spMk id="3" creationId="{0F388A30-7CEA-432A-8554-94B1D181298E}"/>
          </ac:spMkLst>
        </pc:spChg>
        <pc:spChg chg="add del mod modVis">
          <ac:chgData name="Matt Chill" userId="157e4bfd-2bfa-46d2-b115-bc5f9c1dc265" providerId="ADAL" clId="{D967F794-99EB-4200-A18B-994CC286510C}" dt="2022-06-17T00:20:55.577" v="1454"/>
          <ac:spMkLst>
            <pc:docMk/>
            <pc:sldMk cId="3700103964" sldId="8892"/>
            <ac:spMk id="5" creationId="{5DB6B4BE-324C-4C6D-838B-B49261DC3C68}"/>
          </ac:spMkLst>
        </pc:spChg>
        <pc:spChg chg="add del mod modVis">
          <ac:chgData name="Matt Chill" userId="157e4bfd-2bfa-46d2-b115-bc5f9c1dc265" providerId="ADAL" clId="{D967F794-99EB-4200-A18B-994CC286510C}" dt="2022-06-17T00:20:57.630" v="1503"/>
          <ac:spMkLst>
            <pc:docMk/>
            <pc:sldMk cId="3700103964" sldId="8892"/>
            <ac:spMk id="9" creationId="{01F3BB97-0C78-44C6-AC45-2FA412A0B731}"/>
          </ac:spMkLst>
        </pc:spChg>
        <pc:spChg chg="add mod">
          <ac:chgData name="Matt Chill" userId="157e4bfd-2bfa-46d2-b115-bc5f9c1dc265" providerId="ADAL" clId="{D967F794-99EB-4200-A18B-994CC286510C}" dt="2022-06-17T22:35:29.693" v="3635"/>
          <ac:spMkLst>
            <pc:docMk/>
            <pc:sldMk cId="3700103964" sldId="8892"/>
            <ac:spMk id="10" creationId="{8F79B7D6-BC6C-402D-AB8A-7771BF039266}"/>
          </ac:spMkLst>
        </pc:spChg>
        <pc:spChg chg="add mod">
          <ac:chgData name="Matt Chill" userId="157e4bfd-2bfa-46d2-b115-bc5f9c1dc265" providerId="ADAL" clId="{D967F794-99EB-4200-A18B-994CC286510C}" dt="2022-06-17T22:35:29.693" v="3635"/>
          <ac:spMkLst>
            <pc:docMk/>
            <pc:sldMk cId="3700103964" sldId="8892"/>
            <ac:spMk id="11" creationId="{BD460A28-7B3A-41FD-BF78-AA4802CDE2E9}"/>
          </ac:spMkLst>
        </pc:spChg>
        <pc:spChg chg="add mod">
          <ac:chgData name="Matt Chill" userId="157e4bfd-2bfa-46d2-b115-bc5f9c1dc265" providerId="ADAL" clId="{D967F794-99EB-4200-A18B-994CC286510C}" dt="2022-06-17T23:34:45.759" v="3775" actId="1076"/>
          <ac:spMkLst>
            <pc:docMk/>
            <pc:sldMk cId="3700103964" sldId="8892"/>
            <ac:spMk id="12" creationId="{984BED97-2E1B-4C2A-BFCC-6F414A651905}"/>
          </ac:spMkLst>
        </pc:spChg>
        <pc:spChg chg="add mod">
          <ac:chgData name="Matt Chill" userId="157e4bfd-2bfa-46d2-b115-bc5f9c1dc265" providerId="ADAL" clId="{D967F794-99EB-4200-A18B-994CC286510C}" dt="2022-06-17T23:36:45.712" v="3800" actId="114"/>
          <ac:spMkLst>
            <pc:docMk/>
            <pc:sldMk cId="3700103964" sldId="8892"/>
            <ac:spMk id="13" creationId="{20443CF7-06B0-45AC-80E8-F873CA11F755}"/>
          </ac:spMkLst>
        </pc:spChg>
        <pc:spChg chg="add mod">
          <ac:chgData name="Matt Chill" userId="157e4bfd-2bfa-46d2-b115-bc5f9c1dc265" providerId="ADAL" clId="{D967F794-99EB-4200-A18B-994CC286510C}" dt="2022-06-17T23:36:14.974" v="3797" actId="114"/>
          <ac:spMkLst>
            <pc:docMk/>
            <pc:sldMk cId="3700103964" sldId="8892"/>
            <ac:spMk id="14" creationId="{B91A22B4-EC55-4695-B350-17C62D6715BD}"/>
          </ac:spMkLst>
        </pc:spChg>
        <pc:spChg chg="add mod">
          <ac:chgData name="Matt Chill" userId="157e4bfd-2bfa-46d2-b115-bc5f9c1dc265" providerId="ADAL" clId="{D967F794-99EB-4200-A18B-994CC286510C}" dt="2022-06-17T23:36:03.644" v="3795" actId="114"/>
          <ac:spMkLst>
            <pc:docMk/>
            <pc:sldMk cId="3700103964" sldId="8892"/>
            <ac:spMk id="15" creationId="{CF86D09D-E9B5-49AC-8426-7214BA6E0B52}"/>
          </ac:spMkLst>
        </pc:spChg>
        <pc:spChg chg="add mod">
          <ac:chgData name="Matt Chill" userId="157e4bfd-2bfa-46d2-b115-bc5f9c1dc265" providerId="ADAL" clId="{D967F794-99EB-4200-A18B-994CC286510C}" dt="2022-06-17T23:35:14.859" v="3788" actId="1076"/>
          <ac:spMkLst>
            <pc:docMk/>
            <pc:sldMk cId="3700103964" sldId="8892"/>
            <ac:spMk id="16" creationId="{665AF410-FDEA-430A-8347-825848B87B52}"/>
          </ac:spMkLst>
        </pc:spChg>
        <pc:spChg chg="add mod">
          <ac:chgData name="Matt Chill" userId="157e4bfd-2bfa-46d2-b115-bc5f9c1dc265" providerId="ADAL" clId="{D967F794-99EB-4200-A18B-994CC286510C}" dt="2022-06-17T23:35:18.151" v="3790" actId="1076"/>
          <ac:spMkLst>
            <pc:docMk/>
            <pc:sldMk cId="3700103964" sldId="8892"/>
            <ac:spMk id="17" creationId="{90688BA7-AB06-4872-9A5B-82C3E1D0FF1D}"/>
          </ac:spMkLst>
        </pc:spChg>
        <pc:spChg chg="add mod">
          <ac:chgData name="Matt Chill" userId="157e4bfd-2bfa-46d2-b115-bc5f9c1dc265" providerId="ADAL" clId="{D967F794-99EB-4200-A18B-994CC286510C}" dt="2022-06-17T23:35:35.930" v="3793" actId="1076"/>
          <ac:spMkLst>
            <pc:docMk/>
            <pc:sldMk cId="3700103964" sldId="8892"/>
            <ac:spMk id="18" creationId="{25A2E70E-7974-4364-B3A7-162F3D9D8B93}"/>
          </ac:spMkLst>
        </pc:spChg>
        <pc:graphicFrameChg chg="mod">
          <ac:chgData name="Matt Chill" userId="157e4bfd-2bfa-46d2-b115-bc5f9c1dc265" providerId="ADAL" clId="{D967F794-99EB-4200-A18B-994CC286510C}" dt="2022-06-17T00:20:57.633" v="1505"/>
          <ac:graphicFrameMkLst>
            <pc:docMk/>
            <pc:sldMk cId="3700103964" sldId="8892"/>
            <ac:graphicFrameMk id="6" creationId="{91C1D14C-741F-470D-B939-9D0BCC1400B6}"/>
          </ac:graphicFrameMkLst>
        </pc:graphicFrameChg>
        <pc:graphicFrameChg chg="add mod">
          <ac:chgData name="Matt Chill" userId="157e4bfd-2bfa-46d2-b115-bc5f9c1dc265" providerId="ADAL" clId="{D967F794-99EB-4200-A18B-994CC286510C}" dt="2022-06-17T22:35:33.715" v="3636"/>
          <ac:graphicFrameMkLst>
            <pc:docMk/>
            <pc:sldMk cId="3700103964" sldId="8892"/>
            <ac:graphicFrameMk id="7" creationId="{B6F7A7C6-91A5-468C-A91F-BCA0FBCD4412}"/>
          </ac:graphicFrameMkLst>
        </pc:graphicFrameChg>
        <pc:graphicFrameChg chg="del">
          <ac:chgData name="Matt Chill" userId="157e4bfd-2bfa-46d2-b115-bc5f9c1dc265" providerId="ADAL" clId="{D967F794-99EB-4200-A18B-994CC286510C}" dt="2022-06-17T00:16:55.528" v="1293" actId="478"/>
          <ac:graphicFrameMkLst>
            <pc:docMk/>
            <pc:sldMk cId="3700103964" sldId="8892"/>
            <ac:graphicFrameMk id="8" creationId="{154D8E56-28A5-4677-A09E-56831CB29D00}"/>
          </ac:graphicFrameMkLst>
        </pc:graphicFrameChg>
      </pc:sldChg>
      <pc:sldChg chg="del">
        <pc:chgData name="Matt Chill" userId="157e4bfd-2bfa-46d2-b115-bc5f9c1dc265" providerId="ADAL" clId="{D967F794-99EB-4200-A18B-994CC286510C}" dt="2022-06-16T23:56:33.344" v="0" actId="47"/>
        <pc:sldMkLst>
          <pc:docMk/>
          <pc:sldMk cId="535318852" sldId="8894"/>
        </pc:sldMkLst>
      </pc:sldChg>
      <pc:sldChg chg="del">
        <pc:chgData name="Matt Chill" userId="157e4bfd-2bfa-46d2-b115-bc5f9c1dc265" providerId="ADAL" clId="{D967F794-99EB-4200-A18B-994CC286510C}" dt="2022-06-16T23:56:33.344" v="0" actId="47"/>
        <pc:sldMkLst>
          <pc:docMk/>
          <pc:sldMk cId="2952225147" sldId="8895"/>
        </pc:sldMkLst>
      </pc:sldChg>
      <pc:sldChg chg="del">
        <pc:chgData name="Matt Chill" userId="157e4bfd-2bfa-46d2-b115-bc5f9c1dc265" providerId="ADAL" clId="{D967F794-99EB-4200-A18B-994CC286510C}" dt="2022-06-16T23:56:33.344" v="0" actId="47"/>
        <pc:sldMkLst>
          <pc:docMk/>
          <pc:sldMk cId="490351004" sldId="2145706673"/>
        </pc:sldMkLst>
      </pc:sldChg>
      <pc:sldChg chg="del">
        <pc:chgData name="Matt Chill" userId="157e4bfd-2bfa-46d2-b115-bc5f9c1dc265" providerId="ADAL" clId="{D967F794-99EB-4200-A18B-994CC286510C}" dt="2022-06-16T23:56:33.344" v="0" actId="47"/>
        <pc:sldMkLst>
          <pc:docMk/>
          <pc:sldMk cId="2822587391" sldId="2145706698"/>
        </pc:sldMkLst>
      </pc:sldChg>
      <pc:sldChg chg="del">
        <pc:chgData name="Matt Chill" userId="157e4bfd-2bfa-46d2-b115-bc5f9c1dc265" providerId="ADAL" clId="{D967F794-99EB-4200-A18B-994CC286510C}" dt="2022-06-16T23:56:33.344" v="0" actId="47"/>
        <pc:sldMkLst>
          <pc:docMk/>
          <pc:sldMk cId="2656897115" sldId="2145706711"/>
        </pc:sldMkLst>
      </pc:sldChg>
      <pc:sldChg chg="del">
        <pc:chgData name="Matt Chill" userId="157e4bfd-2bfa-46d2-b115-bc5f9c1dc265" providerId="ADAL" clId="{D967F794-99EB-4200-A18B-994CC286510C}" dt="2022-06-16T23:56:33.344" v="0" actId="47"/>
        <pc:sldMkLst>
          <pc:docMk/>
          <pc:sldMk cId="3847425020" sldId="2145706715"/>
        </pc:sldMkLst>
      </pc:sldChg>
      <pc:sldChg chg="del">
        <pc:chgData name="Matt Chill" userId="157e4bfd-2bfa-46d2-b115-bc5f9c1dc265" providerId="ADAL" clId="{D967F794-99EB-4200-A18B-994CC286510C}" dt="2022-06-16T23:56:33.344" v="0" actId="47"/>
        <pc:sldMkLst>
          <pc:docMk/>
          <pc:sldMk cId="124383539" sldId="2145706719"/>
        </pc:sldMkLst>
      </pc:sldChg>
      <pc:sldChg chg="del">
        <pc:chgData name="Matt Chill" userId="157e4bfd-2bfa-46d2-b115-bc5f9c1dc265" providerId="ADAL" clId="{D967F794-99EB-4200-A18B-994CC286510C}" dt="2022-06-16T23:56:33.344" v="0" actId="47"/>
        <pc:sldMkLst>
          <pc:docMk/>
          <pc:sldMk cId="1572565639" sldId="2145706732"/>
        </pc:sldMkLst>
      </pc:sldChg>
      <pc:sldChg chg="del">
        <pc:chgData name="Matt Chill" userId="157e4bfd-2bfa-46d2-b115-bc5f9c1dc265" providerId="ADAL" clId="{D967F794-99EB-4200-A18B-994CC286510C}" dt="2022-06-16T23:56:33.344" v="0" actId="47"/>
        <pc:sldMkLst>
          <pc:docMk/>
          <pc:sldMk cId="2629420845" sldId="2145706733"/>
        </pc:sldMkLst>
      </pc:sldChg>
      <pc:sldChg chg="addSp delSp modSp mod">
        <pc:chgData name="Matt Chill" userId="157e4bfd-2bfa-46d2-b115-bc5f9c1dc265" providerId="ADAL" clId="{D967F794-99EB-4200-A18B-994CC286510C}" dt="2022-06-21T18:49:31.393" v="5428" actId="13244"/>
        <pc:sldMkLst>
          <pc:docMk/>
          <pc:sldMk cId="3045229760" sldId="2145706734"/>
        </pc:sldMkLst>
        <pc:spChg chg="mod">
          <ac:chgData name="Matt Chill" userId="157e4bfd-2bfa-46d2-b115-bc5f9c1dc265" providerId="ADAL" clId="{D967F794-99EB-4200-A18B-994CC286510C}" dt="2022-06-17T23:42:14.789" v="4019" actId="948"/>
          <ac:spMkLst>
            <pc:docMk/>
            <pc:sldMk cId="3045229760" sldId="2145706734"/>
            <ac:spMk id="2" creationId="{1980E1DB-B284-4571-81DB-011E7F16EE71}"/>
          </ac:spMkLst>
        </pc:spChg>
        <pc:spChg chg="mod">
          <ac:chgData name="Matt Chill" userId="157e4bfd-2bfa-46d2-b115-bc5f9c1dc265" providerId="ADAL" clId="{D967F794-99EB-4200-A18B-994CC286510C}" dt="2022-06-17T22:16:49.344" v="3343" actId="1035"/>
          <ac:spMkLst>
            <pc:docMk/>
            <pc:sldMk cId="3045229760" sldId="2145706734"/>
            <ac:spMk id="3" creationId="{A65ECC82-1C45-4DFE-B6C6-E3143E83197B}"/>
          </ac:spMkLst>
        </pc:spChg>
        <pc:spChg chg="mod ord">
          <ac:chgData name="Matt Chill" userId="157e4bfd-2bfa-46d2-b115-bc5f9c1dc265" providerId="ADAL" clId="{D967F794-99EB-4200-A18B-994CC286510C}" dt="2022-06-21T18:49:13.377" v="5424" actId="962"/>
          <ac:spMkLst>
            <pc:docMk/>
            <pc:sldMk cId="3045229760" sldId="2145706734"/>
            <ac:spMk id="4" creationId="{2E560EDE-BB83-4575-9EFA-80EEEBCFCDCC}"/>
          </ac:spMkLst>
        </pc:spChg>
        <pc:spChg chg="add del mod modVis">
          <ac:chgData name="Matt Chill" userId="157e4bfd-2bfa-46d2-b115-bc5f9c1dc265" providerId="ADAL" clId="{D967F794-99EB-4200-A18B-994CC286510C}" dt="2022-06-17T17:41:30.068" v="1863"/>
          <ac:spMkLst>
            <pc:docMk/>
            <pc:sldMk cId="3045229760" sldId="2145706734"/>
            <ac:spMk id="5" creationId="{DF0FE757-25FE-466F-84A4-E87E02081F66}"/>
          </ac:spMkLst>
        </pc:spChg>
        <pc:spChg chg="del mod">
          <ac:chgData name="Matt Chill" userId="157e4bfd-2bfa-46d2-b115-bc5f9c1dc265" providerId="ADAL" clId="{D967F794-99EB-4200-A18B-994CC286510C}" dt="2022-06-17T20:21:56.016" v="2644" actId="478"/>
          <ac:spMkLst>
            <pc:docMk/>
            <pc:sldMk cId="3045229760" sldId="2145706734"/>
            <ac:spMk id="6" creationId="{70FE14A1-1628-4694-AE45-46C09CF19B68}"/>
          </ac:spMkLst>
        </pc:spChg>
        <pc:spChg chg="add del mod modVis">
          <ac:chgData name="Matt Chill" userId="157e4bfd-2bfa-46d2-b115-bc5f9c1dc265" providerId="ADAL" clId="{D967F794-99EB-4200-A18B-994CC286510C}" dt="2022-06-17T23:42:14.854" v="4058"/>
          <ac:spMkLst>
            <pc:docMk/>
            <pc:sldMk cId="3045229760" sldId="2145706734"/>
            <ac:spMk id="8" creationId="{9DF495CF-BB26-4C1E-91AC-B76453019BCC}"/>
          </ac:spMkLst>
        </pc:spChg>
        <pc:spChg chg="del mod">
          <ac:chgData name="Matt Chill" userId="157e4bfd-2bfa-46d2-b115-bc5f9c1dc265" providerId="ADAL" clId="{D967F794-99EB-4200-A18B-994CC286510C}" dt="2022-06-17T17:40:36.686" v="1802" actId="478"/>
          <ac:spMkLst>
            <pc:docMk/>
            <pc:sldMk cId="3045229760" sldId="2145706734"/>
            <ac:spMk id="9" creationId="{D305CF92-C082-44C3-AADE-D1A39D2DE336}"/>
          </ac:spMkLst>
        </pc:spChg>
        <pc:spChg chg="del mod">
          <ac:chgData name="Matt Chill" userId="157e4bfd-2bfa-46d2-b115-bc5f9c1dc265" providerId="ADAL" clId="{D967F794-99EB-4200-A18B-994CC286510C}" dt="2022-06-17T20:21:39.555" v="2639" actId="478"/>
          <ac:spMkLst>
            <pc:docMk/>
            <pc:sldMk cId="3045229760" sldId="2145706734"/>
            <ac:spMk id="10" creationId="{5E8C7A88-67F2-480B-95A7-80D6E9CB68C3}"/>
          </ac:spMkLst>
        </pc:spChg>
        <pc:spChg chg="del">
          <ac:chgData name="Matt Chill" userId="157e4bfd-2bfa-46d2-b115-bc5f9c1dc265" providerId="ADAL" clId="{D967F794-99EB-4200-A18B-994CC286510C}" dt="2022-06-17T17:40:32.436" v="1799" actId="478"/>
          <ac:spMkLst>
            <pc:docMk/>
            <pc:sldMk cId="3045229760" sldId="2145706734"/>
            <ac:spMk id="11" creationId="{341637DD-2F13-4974-8632-64E0DF8B1A85}"/>
          </ac:spMkLst>
        </pc:spChg>
        <pc:spChg chg="mod ord">
          <ac:chgData name="Matt Chill" userId="157e4bfd-2bfa-46d2-b115-bc5f9c1dc265" providerId="ADAL" clId="{D967F794-99EB-4200-A18B-994CC286510C}" dt="2022-06-21T18:49:20.204" v="5425" actId="13244"/>
          <ac:spMkLst>
            <pc:docMk/>
            <pc:sldMk cId="3045229760" sldId="2145706734"/>
            <ac:spMk id="12" creationId="{5815F6AA-4385-4012-A936-7944D062E8D4}"/>
          </ac:spMkLst>
        </pc:spChg>
        <pc:spChg chg="del">
          <ac:chgData name="Matt Chill" userId="157e4bfd-2bfa-46d2-b115-bc5f9c1dc265" providerId="ADAL" clId="{D967F794-99EB-4200-A18B-994CC286510C}" dt="2022-06-17T17:56:56.277" v="2126" actId="478"/>
          <ac:spMkLst>
            <pc:docMk/>
            <pc:sldMk cId="3045229760" sldId="2145706734"/>
            <ac:spMk id="13" creationId="{3587F64D-C850-4A12-A77C-FDEE1A0B9D1D}"/>
          </ac:spMkLst>
        </pc:spChg>
        <pc:spChg chg="add mod">
          <ac:chgData name="Matt Chill" userId="157e4bfd-2bfa-46d2-b115-bc5f9c1dc265" providerId="ADAL" clId="{D967F794-99EB-4200-A18B-994CC286510C}" dt="2022-06-17T22:26:02.679" v="3523" actId="313"/>
          <ac:spMkLst>
            <pc:docMk/>
            <pc:sldMk cId="3045229760" sldId="2145706734"/>
            <ac:spMk id="15" creationId="{0B776248-7DA4-4DE5-97B5-F50E52076FBB}"/>
          </ac:spMkLst>
        </pc:spChg>
        <pc:spChg chg="mod">
          <ac:chgData name="Matt Chill" userId="157e4bfd-2bfa-46d2-b115-bc5f9c1dc265" providerId="ADAL" clId="{D967F794-99EB-4200-A18B-994CC286510C}" dt="2022-06-17T22:16:49.344" v="3343" actId="1035"/>
          <ac:spMkLst>
            <pc:docMk/>
            <pc:sldMk cId="3045229760" sldId="2145706734"/>
            <ac:spMk id="16" creationId="{95127751-3E1A-4B7C-86F3-CBC30624478F}"/>
          </ac:spMkLst>
        </pc:spChg>
        <pc:spChg chg="mod">
          <ac:chgData name="Matt Chill" userId="157e4bfd-2bfa-46d2-b115-bc5f9c1dc265" providerId="ADAL" clId="{D967F794-99EB-4200-A18B-994CC286510C}" dt="2022-06-17T22:17:08.432" v="3350" actId="1035"/>
          <ac:spMkLst>
            <pc:docMk/>
            <pc:sldMk cId="3045229760" sldId="2145706734"/>
            <ac:spMk id="17" creationId="{97D0DAC6-22D5-4AAA-A6B6-A33F5387E6AF}"/>
          </ac:spMkLst>
        </pc:spChg>
        <pc:spChg chg="add mod ord">
          <ac:chgData name="Matt Chill" userId="157e4bfd-2bfa-46d2-b115-bc5f9c1dc265" providerId="ADAL" clId="{D967F794-99EB-4200-A18B-994CC286510C}" dt="2022-06-21T18:49:25.212" v="5426" actId="13244"/>
          <ac:spMkLst>
            <pc:docMk/>
            <pc:sldMk cId="3045229760" sldId="2145706734"/>
            <ac:spMk id="18" creationId="{1774D301-1D15-4684-894D-355136B9B59C}"/>
          </ac:spMkLst>
        </pc:spChg>
        <pc:spChg chg="add mod ord">
          <ac:chgData name="Matt Chill" userId="157e4bfd-2bfa-46d2-b115-bc5f9c1dc265" providerId="ADAL" clId="{D967F794-99EB-4200-A18B-994CC286510C}" dt="2022-06-21T18:49:31.393" v="5428" actId="13244"/>
          <ac:spMkLst>
            <pc:docMk/>
            <pc:sldMk cId="3045229760" sldId="2145706734"/>
            <ac:spMk id="19" creationId="{C3FC2B36-D1F2-4AB2-BC09-BDDD1A4DCF1C}"/>
          </ac:spMkLst>
        </pc:spChg>
        <pc:spChg chg="add mod ord">
          <ac:chgData name="Matt Chill" userId="157e4bfd-2bfa-46d2-b115-bc5f9c1dc265" providerId="ADAL" clId="{D967F794-99EB-4200-A18B-994CC286510C}" dt="2022-06-21T18:49:28.801" v="5427" actId="13244"/>
          <ac:spMkLst>
            <pc:docMk/>
            <pc:sldMk cId="3045229760" sldId="2145706734"/>
            <ac:spMk id="20" creationId="{A6D56B5D-64C8-4773-8213-AE5591F8E685}"/>
          </ac:spMkLst>
        </pc:spChg>
        <pc:graphicFrameChg chg="add mod ord modVis">
          <ac:chgData name="Matt Chill" userId="157e4bfd-2bfa-46d2-b115-bc5f9c1dc265" providerId="ADAL" clId="{D967F794-99EB-4200-A18B-994CC286510C}" dt="2022-06-17T23:42:14.858" v="4060"/>
          <ac:graphicFrameMkLst>
            <pc:docMk/>
            <pc:sldMk cId="3045229760" sldId="2145706734"/>
            <ac:graphicFrameMk id="7" creationId="{88474B6F-EFAC-41A0-8AEB-C9836861ED8D}"/>
          </ac:graphicFrameMkLst>
        </pc:graphicFrameChg>
      </pc:sldChg>
      <pc:sldChg chg="addSp delSp modSp add mod">
        <pc:chgData name="Matt Chill" userId="157e4bfd-2bfa-46d2-b115-bc5f9c1dc265" providerId="ADAL" clId="{D967F794-99EB-4200-A18B-994CC286510C}" dt="2022-06-21T18:55:32.114" v="6179" actId="13244"/>
        <pc:sldMkLst>
          <pc:docMk/>
          <pc:sldMk cId="368070806" sldId="2145706735"/>
        </pc:sldMkLst>
        <pc:spChg chg="mod">
          <ac:chgData name="Matt Chill" userId="157e4bfd-2bfa-46d2-b115-bc5f9c1dc265" providerId="ADAL" clId="{D967F794-99EB-4200-A18B-994CC286510C}" dt="2022-06-17T23:42:10.152" v="3975" actId="948"/>
          <ac:spMkLst>
            <pc:docMk/>
            <pc:sldMk cId="368070806" sldId="2145706735"/>
            <ac:spMk id="2" creationId="{1980E1DB-B284-4571-81DB-011E7F16EE71}"/>
          </ac:spMkLst>
        </pc:spChg>
        <pc:spChg chg="mod">
          <ac:chgData name="Matt Chill" userId="157e4bfd-2bfa-46d2-b115-bc5f9c1dc265" providerId="ADAL" clId="{D967F794-99EB-4200-A18B-994CC286510C}" dt="2022-06-17T22:17:35.403" v="3372" actId="1035"/>
          <ac:spMkLst>
            <pc:docMk/>
            <pc:sldMk cId="368070806" sldId="2145706735"/>
            <ac:spMk id="3" creationId="{A65ECC82-1C45-4DFE-B6C6-E3143E83197B}"/>
          </ac:spMkLst>
        </pc:spChg>
        <pc:spChg chg="mod ord">
          <ac:chgData name="Matt Chill" userId="157e4bfd-2bfa-46d2-b115-bc5f9c1dc265" providerId="ADAL" clId="{D967F794-99EB-4200-A18B-994CC286510C}" dt="2022-06-21T18:55:09.770" v="6175" actId="962"/>
          <ac:spMkLst>
            <pc:docMk/>
            <pc:sldMk cId="368070806" sldId="2145706735"/>
            <ac:spMk id="4" creationId="{2E560EDE-BB83-4575-9EFA-80EEEBCFCDCC}"/>
          </ac:spMkLst>
        </pc:spChg>
        <pc:spChg chg="add del mod modVis">
          <ac:chgData name="Matt Chill" userId="157e4bfd-2bfa-46d2-b115-bc5f9c1dc265" providerId="ADAL" clId="{D967F794-99EB-4200-A18B-994CC286510C}" dt="2022-06-17T17:56:40.838" v="1988"/>
          <ac:spMkLst>
            <pc:docMk/>
            <pc:sldMk cId="368070806" sldId="2145706735"/>
            <ac:spMk id="5" creationId="{501C4229-A6A5-4BF4-9EF9-84BADBBBBD40}"/>
          </ac:spMkLst>
        </pc:spChg>
        <pc:spChg chg="mod">
          <ac:chgData name="Matt Chill" userId="157e4bfd-2bfa-46d2-b115-bc5f9c1dc265" providerId="ADAL" clId="{D967F794-99EB-4200-A18B-994CC286510C}" dt="2022-06-17T22:17:50.806" v="3373" actId="20577"/>
          <ac:spMkLst>
            <pc:docMk/>
            <pc:sldMk cId="368070806" sldId="2145706735"/>
            <ac:spMk id="6" creationId="{70FE14A1-1628-4694-AE45-46C09CF19B68}"/>
          </ac:spMkLst>
        </pc:spChg>
        <pc:spChg chg="add del mod modVis">
          <ac:chgData name="Matt Chill" userId="157e4bfd-2bfa-46d2-b115-bc5f9c1dc265" providerId="ADAL" clId="{D967F794-99EB-4200-A18B-994CC286510C}" dt="2022-06-17T17:56:42.289" v="2035"/>
          <ac:spMkLst>
            <pc:docMk/>
            <pc:sldMk cId="368070806" sldId="2145706735"/>
            <ac:spMk id="8" creationId="{F8DE1FB1-BBEF-40F6-9FA7-E0C9F87F41F8}"/>
          </ac:spMkLst>
        </pc:spChg>
        <pc:spChg chg="add del mod modVis">
          <ac:chgData name="Matt Chill" userId="157e4bfd-2bfa-46d2-b115-bc5f9c1dc265" providerId="ADAL" clId="{D967F794-99EB-4200-A18B-994CC286510C}" dt="2022-06-17T17:56:43.195" v="2079"/>
          <ac:spMkLst>
            <pc:docMk/>
            <pc:sldMk cId="368070806" sldId="2145706735"/>
            <ac:spMk id="9" creationId="{E3B80BD5-470E-491A-84A8-A4862A976564}"/>
          </ac:spMkLst>
        </pc:spChg>
        <pc:spChg chg="mod">
          <ac:chgData name="Matt Chill" userId="157e4bfd-2bfa-46d2-b115-bc5f9c1dc265" providerId="ADAL" clId="{D967F794-99EB-4200-A18B-994CC286510C}" dt="2022-06-17T22:18:00.096" v="3376" actId="20577"/>
          <ac:spMkLst>
            <pc:docMk/>
            <pc:sldMk cId="368070806" sldId="2145706735"/>
            <ac:spMk id="10" creationId="{5E8C7A88-67F2-480B-95A7-80D6E9CB68C3}"/>
          </ac:spMkLst>
        </pc:spChg>
        <pc:spChg chg="add del mod modVis">
          <ac:chgData name="Matt Chill" userId="157e4bfd-2bfa-46d2-b115-bc5f9c1dc265" providerId="ADAL" clId="{D967F794-99EB-4200-A18B-994CC286510C}" dt="2022-06-17T17:56:51.517" v="2122"/>
          <ac:spMkLst>
            <pc:docMk/>
            <pc:sldMk cId="368070806" sldId="2145706735"/>
            <ac:spMk id="11" creationId="{C0619F3D-DCD1-4955-A0A1-79B75296187E}"/>
          </ac:spMkLst>
        </pc:spChg>
        <pc:spChg chg="mod ord">
          <ac:chgData name="Matt Chill" userId="157e4bfd-2bfa-46d2-b115-bc5f9c1dc265" providerId="ADAL" clId="{D967F794-99EB-4200-A18B-994CC286510C}" dt="2022-06-21T18:55:24.744" v="6178" actId="13244"/>
          <ac:spMkLst>
            <pc:docMk/>
            <pc:sldMk cId="368070806" sldId="2145706735"/>
            <ac:spMk id="12" creationId="{5815F6AA-4385-4012-A936-7944D062E8D4}"/>
          </ac:spMkLst>
        </pc:spChg>
        <pc:spChg chg="del">
          <ac:chgData name="Matt Chill" userId="157e4bfd-2bfa-46d2-b115-bc5f9c1dc265" providerId="ADAL" clId="{D967F794-99EB-4200-A18B-994CC286510C}" dt="2022-06-17T17:56:54.130" v="2125" actId="478"/>
          <ac:spMkLst>
            <pc:docMk/>
            <pc:sldMk cId="368070806" sldId="2145706735"/>
            <ac:spMk id="13" creationId="{3587F64D-C850-4A12-A77C-FDEE1A0B9D1D}"/>
          </ac:spMkLst>
        </pc:spChg>
        <pc:spChg chg="add del mod">
          <ac:chgData name="Matt Chill" userId="157e4bfd-2bfa-46d2-b115-bc5f9c1dc265" providerId="ADAL" clId="{D967F794-99EB-4200-A18B-994CC286510C}" dt="2022-06-17T20:14:02.864" v="2391" actId="478"/>
          <ac:spMkLst>
            <pc:docMk/>
            <pc:sldMk cId="368070806" sldId="2145706735"/>
            <ac:spMk id="14" creationId="{486D2B58-1CA6-4C0D-9BCA-3E57E7C6B181}"/>
          </ac:spMkLst>
        </pc:spChg>
        <pc:spChg chg="add del mod modVis">
          <ac:chgData name="Matt Chill" userId="157e4bfd-2bfa-46d2-b115-bc5f9c1dc265" providerId="ADAL" clId="{D967F794-99EB-4200-A18B-994CC286510C}" dt="2022-06-17T23:41:57.064" v="3874"/>
          <ac:spMkLst>
            <pc:docMk/>
            <pc:sldMk cId="368070806" sldId="2145706735"/>
            <ac:spMk id="15" creationId="{40703503-0D79-4598-8449-17B3792FF510}"/>
          </ac:spMkLst>
        </pc:spChg>
        <pc:spChg chg="mod ord">
          <ac:chgData name="Matt Chill" userId="157e4bfd-2bfa-46d2-b115-bc5f9c1dc265" providerId="ADAL" clId="{D967F794-99EB-4200-A18B-994CC286510C}" dt="2022-06-21T18:55:17.270" v="6176" actId="13244"/>
          <ac:spMkLst>
            <pc:docMk/>
            <pc:sldMk cId="368070806" sldId="2145706735"/>
            <ac:spMk id="16" creationId="{95127751-3E1A-4B7C-86F3-CBC30624478F}"/>
          </ac:spMkLst>
        </pc:spChg>
        <pc:spChg chg="mod ord">
          <ac:chgData name="Matt Chill" userId="157e4bfd-2bfa-46d2-b115-bc5f9c1dc265" providerId="ADAL" clId="{D967F794-99EB-4200-A18B-994CC286510C}" dt="2022-06-21T18:55:19.973" v="6177" actId="13244"/>
          <ac:spMkLst>
            <pc:docMk/>
            <pc:sldMk cId="368070806" sldId="2145706735"/>
            <ac:spMk id="17" creationId="{97D0DAC6-22D5-4AAA-A6B6-A33F5387E6AF}"/>
          </ac:spMkLst>
        </pc:spChg>
        <pc:spChg chg="add del mod">
          <ac:chgData name="Matt Chill" userId="157e4bfd-2bfa-46d2-b115-bc5f9c1dc265" providerId="ADAL" clId="{D967F794-99EB-4200-A18B-994CC286510C}" dt="2022-06-17T22:17:20.318" v="3351" actId="478"/>
          <ac:spMkLst>
            <pc:docMk/>
            <pc:sldMk cId="368070806" sldId="2145706735"/>
            <ac:spMk id="18" creationId="{BF5AEF02-5536-4974-8934-17CD466DEBD6}"/>
          </ac:spMkLst>
        </pc:spChg>
        <pc:spChg chg="add del mod">
          <ac:chgData name="Matt Chill" userId="157e4bfd-2bfa-46d2-b115-bc5f9c1dc265" providerId="ADAL" clId="{D967F794-99EB-4200-A18B-994CC286510C}" dt="2022-06-17T22:17:20.318" v="3351" actId="478"/>
          <ac:spMkLst>
            <pc:docMk/>
            <pc:sldMk cId="368070806" sldId="2145706735"/>
            <ac:spMk id="19" creationId="{5FDCE06F-6925-4C4E-AA1F-1D2C470371E6}"/>
          </ac:spMkLst>
        </pc:spChg>
        <pc:spChg chg="add mod">
          <ac:chgData name="Matt Chill" userId="157e4bfd-2bfa-46d2-b115-bc5f9c1dc265" providerId="ADAL" clId="{D967F794-99EB-4200-A18B-994CC286510C}" dt="2022-06-17T22:26:08.176" v="3525" actId="313"/>
          <ac:spMkLst>
            <pc:docMk/>
            <pc:sldMk cId="368070806" sldId="2145706735"/>
            <ac:spMk id="20" creationId="{DD906036-B1CF-4249-B12F-E344FA7CC61E}"/>
          </ac:spMkLst>
        </pc:spChg>
        <pc:spChg chg="add mod ord">
          <ac:chgData name="Matt Chill" userId="157e4bfd-2bfa-46d2-b115-bc5f9c1dc265" providerId="ADAL" clId="{D967F794-99EB-4200-A18B-994CC286510C}" dt="2022-06-21T18:55:32.114" v="6179" actId="13244"/>
          <ac:spMkLst>
            <pc:docMk/>
            <pc:sldMk cId="368070806" sldId="2145706735"/>
            <ac:spMk id="21" creationId="{1679D374-03FF-4453-A74E-BE7024D33537}"/>
          </ac:spMkLst>
        </pc:spChg>
        <pc:spChg chg="add del mod modVis">
          <ac:chgData name="Matt Chill" userId="157e4bfd-2bfa-46d2-b115-bc5f9c1dc265" providerId="ADAL" clId="{D967F794-99EB-4200-A18B-994CC286510C}" dt="2022-06-17T23:41:59.073" v="3928"/>
          <ac:spMkLst>
            <pc:docMk/>
            <pc:sldMk cId="368070806" sldId="2145706735"/>
            <ac:spMk id="22" creationId="{F48A1F47-D785-4DCB-98C0-C483312F5F2D}"/>
          </ac:spMkLst>
        </pc:spChg>
        <pc:spChg chg="add del mod modVis">
          <ac:chgData name="Matt Chill" userId="157e4bfd-2bfa-46d2-b115-bc5f9c1dc265" providerId="ADAL" clId="{D967F794-99EB-4200-A18B-994CC286510C}" dt="2022-06-17T23:42:01.318" v="3971"/>
          <ac:spMkLst>
            <pc:docMk/>
            <pc:sldMk cId="368070806" sldId="2145706735"/>
            <ac:spMk id="23" creationId="{05CD84BF-3015-4F4B-BE51-A7C0C70D338E}"/>
          </ac:spMkLst>
        </pc:spChg>
        <pc:spChg chg="add del mod modVis">
          <ac:chgData name="Matt Chill" userId="157e4bfd-2bfa-46d2-b115-bc5f9c1dc265" providerId="ADAL" clId="{D967F794-99EB-4200-A18B-994CC286510C}" dt="2022-06-17T23:42:10.206" v="4014"/>
          <ac:spMkLst>
            <pc:docMk/>
            <pc:sldMk cId="368070806" sldId="2145706735"/>
            <ac:spMk id="24" creationId="{055AEBBD-4923-42AE-82CD-9644E5800B8A}"/>
          </ac:spMkLst>
        </pc:spChg>
        <pc:graphicFrameChg chg="mod">
          <ac:chgData name="Matt Chill" userId="157e4bfd-2bfa-46d2-b115-bc5f9c1dc265" providerId="ADAL" clId="{D967F794-99EB-4200-A18B-994CC286510C}" dt="2022-06-17T23:42:10.208" v="4016"/>
          <ac:graphicFrameMkLst>
            <pc:docMk/>
            <pc:sldMk cId="368070806" sldId="2145706735"/>
            <ac:graphicFrameMk id="7" creationId="{88474B6F-EFAC-41A0-8AEB-C9836861ED8D}"/>
          </ac:graphicFrameMkLst>
        </pc:graphicFrameChg>
      </pc:sldChg>
      <pc:sldChg chg="addSp delSp modSp add mod">
        <pc:chgData name="Matt Chill" userId="157e4bfd-2bfa-46d2-b115-bc5f9c1dc265" providerId="ADAL" clId="{D967F794-99EB-4200-A18B-994CC286510C}" dt="2022-06-21T19:03:50.375" v="6197" actId="13244"/>
        <pc:sldMkLst>
          <pc:docMk/>
          <pc:sldMk cId="1927684178" sldId="2145706736"/>
        </pc:sldMkLst>
        <pc:spChg chg="mod">
          <ac:chgData name="Matt Chill" userId="157e4bfd-2bfa-46d2-b115-bc5f9c1dc265" providerId="ADAL" clId="{D967F794-99EB-4200-A18B-994CC286510C}" dt="2022-06-17T23:42:29.440" v="4160" actId="948"/>
          <ac:spMkLst>
            <pc:docMk/>
            <pc:sldMk cId="1927684178" sldId="2145706736"/>
            <ac:spMk id="2" creationId="{1980E1DB-B284-4571-81DB-011E7F16EE71}"/>
          </ac:spMkLst>
        </pc:spChg>
        <pc:spChg chg="mod">
          <ac:chgData name="Matt Chill" userId="157e4bfd-2bfa-46d2-b115-bc5f9c1dc265" providerId="ADAL" clId="{D967F794-99EB-4200-A18B-994CC286510C}" dt="2022-06-17T22:18:29.765" v="3398" actId="1035"/>
          <ac:spMkLst>
            <pc:docMk/>
            <pc:sldMk cId="1927684178" sldId="2145706736"/>
            <ac:spMk id="3" creationId="{A65ECC82-1C45-4DFE-B6C6-E3143E83197B}"/>
          </ac:spMkLst>
        </pc:spChg>
        <pc:spChg chg="mod ord">
          <ac:chgData name="Matt Chill" userId="157e4bfd-2bfa-46d2-b115-bc5f9c1dc265" providerId="ADAL" clId="{D967F794-99EB-4200-A18B-994CC286510C}" dt="2022-06-21T19:03:36.398" v="6194" actId="962"/>
          <ac:spMkLst>
            <pc:docMk/>
            <pc:sldMk cId="1927684178" sldId="2145706736"/>
            <ac:spMk id="4" creationId="{2E560EDE-BB83-4575-9EFA-80EEEBCFCDCC}"/>
          </ac:spMkLst>
        </pc:spChg>
        <pc:spChg chg="add del mod modVis">
          <ac:chgData name="Matt Chill" userId="157e4bfd-2bfa-46d2-b115-bc5f9c1dc265" providerId="ADAL" clId="{D967F794-99EB-4200-A18B-994CC286510C}" dt="2022-06-17T20:14:21.696" v="2456"/>
          <ac:spMkLst>
            <pc:docMk/>
            <pc:sldMk cId="1927684178" sldId="2145706736"/>
            <ac:spMk id="5" creationId="{96F25221-C106-483A-B7B8-6EDBDA5FC05C}"/>
          </ac:spMkLst>
        </pc:spChg>
        <pc:spChg chg="del mod">
          <ac:chgData name="Matt Chill" userId="157e4bfd-2bfa-46d2-b115-bc5f9c1dc265" providerId="ADAL" clId="{D967F794-99EB-4200-A18B-994CC286510C}" dt="2022-06-17T20:21:15.867" v="2634" actId="478"/>
          <ac:spMkLst>
            <pc:docMk/>
            <pc:sldMk cId="1927684178" sldId="2145706736"/>
            <ac:spMk id="6" creationId="{70FE14A1-1628-4694-AE45-46C09CF19B68}"/>
          </ac:spMkLst>
        </pc:spChg>
        <pc:spChg chg="add del mod modVis">
          <ac:chgData name="Matt Chill" userId="157e4bfd-2bfa-46d2-b115-bc5f9c1dc265" providerId="ADAL" clId="{D967F794-99EB-4200-A18B-994CC286510C}" dt="2022-06-17T23:42:24.352" v="4113"/>
          <ac:spMkLst>
            <pc:docMk/>
            <pc:sldMk cId="1927684178" sldId="2145706736"/>
            <ac:spMk id="8" creationId="{919FA6A3-FAD4-4171-9E8C-F82B476BEC8B}"/>
          </ac:spMkLst>
        </pc:spChg>
        <pc:spChg chg="add del mod modVis">
          <ac:chgData name="Matt Chill" userId="157e4bfd-2bfa-46d2-b115-bc5f9c1dc265" providerId="ADAL" clId="{D967F794-99EB-4200-A18B-994CC286510C}" dt="2022-06-17T23:42:26.866" v="4156"/>
          <ac:spMkLst>
            <pc:docMk/>
            <pc:sldMk cId="1927684178" sldId="2145706736"/>
            <ac:spMk id="9" creationId="{3F265999-2931-422C-B689-E75C22CA9655}"/>
          </ac:spMkLst>
        </pc:spChg>
        <pc:spChg chg="del mod">
          <ac:chgData name="Matt Chill" userId="157e4bfd-2bfa-46d2-b115-bc5f9c1dc265" providerId="ADAL" clId="{D967F794-99EB-4200-A18B-994CC286510C}" dt="2022-06-17T20:20:57.365" v="2627" actId="478"/>
          <ac:spMkLst>
            <pc:docMk/>
            <pc:sldMk cId="1927684178" sldId="2145706736"/>
            <ac:spMk id="10" creationId="{5E8C7A88-67F2-480B-95A7-80D6E9CB68C3}"/>
          </ac:spMkLst>
        </pc:spChg>
        <pc:spChg chg="add del mod modVis">
          <ac:chgData name="Matt Chill" userId="157e4bfd-2bfa-46d2-b115-bc5f9c1dc265" providerId="ADAL" clId="{D967F794-99EB-4200-A18B-994CC286510C}" dt="2022-06-17T23:42:29.479" v="4199"/>
          <ac:spMkLst>
            <pc:docMk/>
            <pc:sldMk cId="1927684178" sldId="2145706736"/>
            <ac:spMk id="11" creationId="{63520BDB-3412-4DD9-80DB-5810EF864D66}"/>
          </ac:spMkLst>
        </pc:spChg>
        <pc:spChg chg="mod ord">
          <ac:chgData name="Matt Chill" userId="157e4bfd-2bfa-46d2-b115-bc5f9c1dc265" providerId="ADAL" clId="{D967F794-99EB-4200-A18B-994CC286510C}" dt="2022-06-21T19:03:41.437" v="6195" actId="13244"/>
          <ac:spMkLst>
            <pc:docMk/>
            <pc:sldMk cId="1927684178" sldId="2145706736"/>
            <ac:spMk id="12" creationId="{5815F6AA-4385-4012-A936-7944D062E8D4}"/>
          </ac:spMkLst>
        </pc:spChg>
        <pc:spChg chg="add del mod">
          <ac:chgData name="Matt Chill" userId="157e4bfd-2bfa-46d2-b115-bc5f9c1dc265" providerId="ADAL" clId="{D967F794-99EB-4200-A18B-994CC286510C}" dt="2022-06-17T22:18:15.353" v="3377" actId="478"/>
          <ac:spMkLst>
            <pc:docMk/>
            <pc:sldMk cId="1927684178" sldId="2145706736"/>
            <ac:spMk id="13" creationId="{6424F49C-E120-4203-9AE6-1F33EF154DC3}"/>
          </ac:spMkLst>
        </pc:spChg>
        <pc:spChg chg="add mod">
          <ac:chgData name="Matt Chill" userId="157e4bfd-2bfa-46d2-b115-bc5f9c1dc265" providerId="ADAL" clId="{D967F794-99EB-4200-A18B-994CC286510C}" dt="2022-06-17T22:22:14.322" v="3424" actId="20577"/>
          <ac:spMkLst>
            <pc:docMk/>
            <pc:sldMk cId="1927684178" sldId="2145706736"/>
            <ac:spMk id="14" creationId="{03868C23-979F-4597-9AD1-212782ADAD97}"/>
          </ac:spMkLst>
        </pc:spChg>
        <pc:spChg chg="add mod ord">
          <ac:chgData name="Matt Chill" userId="157e4bfd-2bfa-46d2-b115-bc5f9c1dc265" providerId="ADAL" clId="{D967F794-99EB-4200-A18B-994CC286510C}" dt="2022-06-21T19:03:47.146" v="6196" actId="13244"/>
          <ac:spMkLst>
            <pc:docMk/>
            <pc:sldMk cId="1927684178" sldId="2145706736"/>
            <ac:spMk id="15" creationId="{C1B135E6-BB1D-4C2E-8A43-00CAC03C9453}"/>
          </ac:spMkLst>
        </pc:spChg>
        <pc:spChg chg="mod">
          <ac:chgData name="Matt Chill" userId="157e4bfd-2bfa-46d2-b115-bc5f9c1dc265" providerId="ADAL" clId="{D967F794-99EB-4200-A18B-994CC286510C}" dt="2022-06-17T22:18:29.765" v="3398" actId="1035"/>
          <ac:spMkLst>
            <pc:docMk/>
            <pc:sldMk cId="1927684178" sldId="2145706736"/>
            <ac:spMk id="16" creationId="{95127751-3E1A-4B7C-86F3-CBC30624478F}"/>
          </ac:spMkLst>
        </pc:spChg>
        <pc:spChg chg="mod">
          <ac:chgData name="Matt Chill" userId="157e4bfd-2bfa-46d2-b115-bc5f9c1dc265" providerId="ADAL" clId="{D967F794-99EB-4200-A18B-994CC286510C}" dt="2022-06-17T22:18:29.765" v="3398" actId="1035"/>
          <ac:spMkLst>
            <pc:docMk/>
            <pc:sldMk cId="1927684178" sldId="2145706736"/>
            <ac:spMk id="17" creationId="{97D0DAC6-22D5-4AAA-A6B6-A33F5387E6AF}"/>
          </ac:spMkLst>
        </pc:spChg>
        <pc:spChg chg="del">
          <ac:chgData name="Matt Chill" userId="157e4bfd-2bfa-46d2-b115-bc5f9c1dc265" providerId="ADAL" clId="{D967F794-99EB-4200-A18B-994CC286510C}" dt="2022-06-17T22:18:15.353" v="3377" actId="478"/>
          <ac:spMkLst>
            <pc:docMk/>
            <pc:sldMk cId="1927684178" sldId="2145706736"/>
            <ac:spMk id="18" creationId="{BF5AEF02-5536-4974-8934-17CD466DEBD6}"/>
          </ac:spMkLst>
        </pc:spChg>
        <pc:spChg chg="add mod">
          <ac:chgData name="Matt Chill" userId="157e4bfd-2bfa-46d2-b115-bc5f9c1dc265" providerId="ADAL" clId="{D967F794-99EB-4200-A18B-994CC286510C}" dt="2022-06-17T22:26:11.898" v="3527" actId="313"/>
          <ac:spMkLst>
            <pc:docMk/>
            <pc:sldMk cId="1927684178" sldId="2145706736"/>
            <ac:spMk id="19" creationId="{96E511AE-0C8B-4662-85D8-A8679611E670}"/>
          </ac:spMkLst>
        </pc:spChg>
        <pc:spChg chg="add mod ord">
          <ac:chgData name="Matt Chill" userId="157e4bfd-2bfa-46d2-b115-bc5f9c1dc265" providerId="ADAL" clId="{D967F794-99EB-4200-A18B-994CC286510C}" dt="2022-06-21T19:03:50.375" v="6197" actId="13244"/>
          <ac:spMkLst>
            <pc:docMk/>
            <pc:sldMk cId="1927684178" sldId="2145706736"/>
            <ac:spMk id="20" creationId="{A6E4CAA8-65E1-4195-818D-34F76A6F26B1}"/>
          </ac:spMkLst>
        </pc:spChg>
        <pc:graphicFrameChg chg="del mod">
          <ac:chgData name="Matt Chill" userId="157e4bfd-2bfa-46d2-b115-bc5f9c1dc265" providerId="ADAL" clId="{D967F794-99EB-4200-A18B-994CC286510C}" dt="2022-06-21T18:53:58.619" v="6159" actId="478"/>
          <ac:graphicFrameMkLst>
            <pc:docMk/>
            <pc:sldMk cId="1927684178" sldId="2145706736"/>
            <ac:graphicFrameMk id="7" creationId="{88474B6F-EFAC-41A0-8AEB-C9836861ED8D}"/>
          </ac:graphicFrameMkLst>
        </pc:graphicFrameChg>
      </pc:sldChg>
      <pc:sldChg chg="addSp delSp modSp add mod">
        <pc:chgData name="Matt Chill" userId="157e4bfd-2bfa-46d2-b115-bc5f9c1dc265" providerId="ADAL" clId="{D967F794-99EB-4200-A18B-994CC286510C}" dt="2022-06-21T19:06:00.796" v="6210" actId="13244"/>
        <pc:sldMkLst>
          <pc:docMk/>
          <pc:sldMk cId="1450630667" sldId="2145706737"/>
        </pc:sldMkLst>
        <pc:spChg chg="mod">
          <ac:chgData name="Matt Chill" userId="157e4bfd-2bfa-46d2-b115-bc5f9c1dc265" providerId="ADAL" clId="{D967F794-99EB-4200-A18B-994CC286510C}" dt="2022-06-17T23:42:37.656" v="4215" actId="948"/>
          <ac:spMkLst>
            <pc:docMk/>
            <pc:sldMk cId="1450630667" sldId="2145706737"/>
            <ac:spMk id="2" creationId="{1980E1DB-B284-4571-81DB-011E7F16EE71}"/>
          </ac:spMkLst>
        </pc:spChg>
        <pc:spChg chg="mod">
          <ac:chgData name="Matt Chill" userId="157e4bfd-2bfa-46d2-b115-bc5f9c1dc265" providerId="ADAL" clId="{D967F794-99EB-4200-A18B-994CC286510C}" dt="2022-06-17T22:20:38.953" v="3420" actId="1035"/>
          <ac:spMkLst>
            <pc:docMk/>
            <pc:sldMk cId="1450630667" sldId="2145706737"/>
            <ac:spMk id="3" creationId="{A65ECC82-1C45-4DFE-B6C6-E3143E83197B}"/>
          </ac:spMkLst>
        </pc:spChg>
        <pc:spChg chg="mod ord">
          <ac:chgData name="Matt Chill" userId="157e4bfd-2bfa-46d2-b115-bc5f9c1dc265" providerId="ADAL" clId="{D967F794-99EB-4200-A18B-994CC286510C}" dt="2022-06-21T19:05:48.082" v="6207" actId="962"/>
          <ac:spMkLst>
            <pc:docMk/>
            <pc:sldMk cId="1450630667" sldId="2145706737"/>
            <ac:spMk id="4" creationId="{2E560EDE-BB83-4575-9EFA-80EEEBCFCDCC}"/>
          </ac:spMkLst>
        </pc:spChg>
        <pc:spChg chg="add del mod modVis">
          <ac:chgData name="Matt Chill" userId="157e4bfd-2bfa-46d2-b115-bc5f9c1dc265" providerId="ADAL" clId="{D967F794-99EB-4200-A18B-994CC286510C}" dt="2022-06-17T20:23:38.884" v="2715"/>
          <ac:spMkLst>
            <pc:docMk/>
            <pc:sldMk cId="1450630667" sldId="2145706737"/>
            <ac:spMk id="5" creationId="{9439C28A-5C85-45DF-AB8C-884B2A449E2E}"/>
          </ac:spMkLst>
        </pc:spChg>
        <pc:spChg chg="add del mod modVis">
          <ac:chgData name="Matt Chill" userId="157e4bfd-2bfa-46d2-b115-bc5f9c1dc265" providerId="ADAL" clId="{D967F794-99EB-4200-A18B-994CC286510C}" dt="2022-06-17T23:42:37.703" v="4254"/>
          <ac:spMkLst>
            <pc:docMk/>
            <pc:sldMk cId="1450630667" sldId="2145706737"/>
            <ac:spMk id="6" creationId="{BF2603BC-2911-4520-8970-D7A70D902649}"/>
          </ac:spMkLst>
        </pc:spChg>
        <pc:spChg chg="mod ord">
          <ac:chgData name="Matt Chill" userId="157e4bfd-2bfa-46d2-b115-bc5f9c1dc265" providerId="ADAL" clId="{D967F794-99EB-4200-A18B-994CC286510C}" dt="2022-06-21T19:05:50.404" v="6208" actId="13244"/>
          <ac:spMkLst>
            <pc:docMk/>
            <pc:sldMk cId="1450630667" sldId="2145706737"/>
            <ac:spMk id="12" creationId="{5815F6AA-4385-4012-A936-7944D062E8D4}"/>
          </ac:spMkLst>
        </pc:spChg>
        <pc:spChg chg="del">
          <ac:chgData name="Matt Chill" userId="157e4bfd-2bfa-46d2-b115-bc5f9c1dc265" providerId="ADAL" clId="{D967F794-99EB-4200-A18B-994CC286510C}" dt="2022-06-17T22:20:23.911" v="3399" actId="478"/>
          <ac:spMkLst>
            <pc:docMk/>
            <pc:sldMk cId="1450630667" sldId="2145706737"/>
            <ac:spMk id="13" creationId="{6424F49C-E120-4203-9AE6-1F33EF154DC3}"/>
          </ac:spMkLst>
        </pc:spChg>
        <pc:spChg chg="mod">
          <ac:chgData name="Matt Chill" userId="157e4bfd-2bfa-46d2-b115-bc5f9c1dc265" providerId="ADAL" clId="{D967F794-99EB-4200-A18B-994CC286510C}" dt="2022-06-17T22:22:29.997" v="3427" actId="20577"/>
          <ac:spMkLst>
            <pc:docMk/>
            <pc:sldMk cId="1450630667" sldId="2145706737"/>
            <ac:spMk id="14" creationId="{03868C23-979F-4597-9AD1-212782ADAD97}"/>
          </ac:spMkLst>
        </pc:spChg>
        <pc:spChg chg="mod ord">
          <ac:chgData name="Matt Chill" userId="157e4bfd-2bfa-46d2-b115-bc5f9c1dc265" providerId="ADAL" clId="{D967F794-99EB-4200-A18B-994CC286510C}" dt="2022-06-21T19:05:56.179" v="6209" actId="13244"/>
          <ac:spMkLst>
            <pc:docMk/>
            <pc:sldMk cId="1450630667" sldId="2145706737"/>
            <ac:spMk id="15" creationId="{C1B135E6-BB1D-4C2E-8A43-00CAC03C9453}"/>
          </ac:spMkLst>
        </pc:spChg>
        <pc:spChg chg="mod">
          <ac:chgData name="Matt Chill" userId="157e4bfd-2bfa-46d2-b115-bc5f9c1dc265" providerId="ADAL" clId="{D967F794-99EB-4200-A18B-994CC286510C}" dt="2022-06-17T22:20:38.953" v="3420" actId="1035"/>
          <ac:spMkLst>
            <pc:docMk/>
            <pc:sldMk cId="1450630667" sldId="2145706737"/>
            <ac:spMk id="16" creationId="{95127751-3E1A-4B7C-86F3-CBC30624478F}"/>
          </ac:spMkLst>
        </pc:spChg>
        <pc:spChg chg="mod">
          <ac:chgData name="Matt Chill" userId="157e4bfd-2bfa-46d2-b115-bc5f9c1dc265" providerId="ADAL" clId="{D967F794-99EB-4200-A18B-994CC286510C}" dt="2022-06-17T22:20:38.953" v="3420" actId="1035"/>
          <ac:spMkLst>
            <pc:docMk/>
            <pc:sldMk cId="1450630667" sldId="2145706737"/>
            <ac:spMk id="17" creationId="{97D0DAC6-22D5-4AAA-A6B6-A33F5387E6AF}"/>
          </ac:spMkLst>
        </pc:spChg>
        <pc:spChg chg="del">
          <ac:chgData name="Matt Chill" userId="157e4bfd-2bfa-46d2-b115-bc5f9c1dc265" providerId="ADAL" clId="{D967F794-99EB-4200-A18B-994CC286510C}" dt="2022-06-17T22:20:23.911" v="3399" actId="478"/>
          <ac:spMkLst>
            <pc:docMk/>
            <pc:sldMk cId="1450630667" sldId="2145706737"/>
            <ac:spMk id="18" creationId="{BF5AEF02-5536-4974-8934-17CD466DEBD6}"/>
          </ac:spMkLst>
        </pc:spChg>
        <pc:spChg chg="add mod">
          <ac:chgData name="Matt Chill" userId="157e4bfd-2bfa-46d2-b115-bc5f9c1dc265" providerId="ADAL" clId="{D967F794-99EB-4200-A18B-994CC286510C}" dt="2022-06-17T22:26:17.381" v="3529" actId="313"/>
          <ac:spMkLst>
            <pc:docMk/>
            <pc:sldMk cId="1450630667" sldId="2145706737"/>
            <ac:spMk id="19" creationId="{0A322EDE-F2B2-49E2-99A4-08A94357B2D6}"/>
          </ac:spMkLst>
        </pc:spChg>
        <pc:spChg chg="add mod ord">
          <ac:chgData name="Matt Chill" userId="157e4bfd-2bfa-46d2-b115-bc5f9c1dc265" providerId="ADAL" clId="{D967F794-99EB-4200-A18B-994CC286510C}" dt="2022-06-21T19:06:00.796" v="6210" actId="13244"/>
          <ac:spMkLst>
            <pc:docMk/>
            <pc:sldMk cId="1450630667" sldId="2145706737"/>
            <ac:spMk id="20" creationId="{8958864F-5288-4A7B-9AB7-8C9BC8672F94}"/>
          </ac:spMkLst>
        </pc:spChg>
        <pc:graphicFrameChg chg="del mod">
          <ac:chgData name="Matt Chill" userId="157e4bfd-2bfa-46d2-b115-bc5f9c1dc265" providerId="ADAL" clId="{D967F794-99EB-4200-A18B-994CC286510C}" dt="2022-06-21T18:54:07.749" v="6161" actId="478"/>
          <ac:graphicFrameMkLst>
            <pc:docMk/>
            <pc:sldMk cId="1450630667" sldId="2145706737"/>
            <ac:graphicFrameMk id="7" creationId="{88474B6F-EFAC-41A0-8AEB-C9836861ED8D}"/>
          </ac:graphicFrameMkLst>
        </pc:graphicFrameChg>
      </pc:sldChg>
      <pc:sldChg chg="addSp delSp modSp add mod">
        <pc:chgData name="Matt Chill" userId="157e4bfd-2bfa-46d2-b115-bc5f9c1dc265" providerId="ADAL" clId="{D967F794-99EB-4200-A18B-994CC286510C}" dt="2022-06-21T19:06:55.497" v="6222" actId="13244"/>
        <pc:sldMkLst>
          <pc:docMk/>
          <pc:sldMk cId="4031464824" sldId="2145706738"/>
        </pc:sldMkLst>
        <pc:spChg chg="mod">
          <ac:chgData name="Matt Chill" userId="157e4bfd-2bfa-46d2-b115-bc5f9c1dc265" providerId="ADAL" clId="{D967F794-99EB-4200-A18B-994CC286510C}" dt="2022-06-17T23:42:50.600" v="4313" actId="948"/>
          <ac:spMkLst>
            <pc:docMk/>
            <pc:sldMk cId="4031464824" sldId="2145706738"/>
            <ac:spMk id="2" creationId="{1980E1DB-B284-4571-81DB-011E7F16EE71}"/>
          </ac:spMkLst>
        </pc:spChg>
        <pc:spChg chg="mod">
          <ac:chgData name="Matt Chill" userId="157e4bfd-2bfa-46d2-b115-bc5f9c1dc265" providerId="ADAL" clId="{D967F794-99EB-4200-A18B-994CC286510C}" dt="2022-06-17T22:23:31.277" v="3464" actId="1035"/>
          <ac:spMkLst>
            <pc:docMk/>
            <pc:sldMk cId="4031464824" sldId="2145706738"/>
            <ac:spMk id="3" creationId="{A65ECC82-1C45-4DFE-B6C6-E3143E83197B}"/>
          </ac:spMkLst>
        </pc:spChg>
        <pc:spChg chg="mod ord">
          <ac:chgData name="Matt Chill" userId="157e4bfd-2bfa-46d2-b115-bc5f9c1dc265" providerId="ADAL" clId="{D967F794-99EB-4200-A18B-994CC286510C}" dt="2022-06-21T19:06:42.368" v="6219" actId="962"/>
          <ac:spMkLst>
            <pc:docMk/>
            <pc:sldMk cId="4031464824" sldId="2145706738"/>
            <ac:spMk id="4" creationId="{2E560EDE-BB83-4575-9EFA-80EEEBCFCDCC}"/>
          </ac:spMkLst>
        </pc:spChg>
        <pc:spChg chg="add del mod modVis">
          <ac:chgData name="Matt Chill" userId="157e4bfd-2bfa-46d2-b115-bc5f9c1dc265" providerId="ADAL" clId="{D967F794-99EB-4200-A18B-994CC286510C}" dt="2022-06-17T20:30:20.912" v="2815"/>
          <ac:spMkLst>
            <pc:docMk/>
            <pc:sldMk cId="4031464824" sldId="2145706738"/>
            <ac:spMk id="5" creationId="{561BF6CF-81C9-40F5-B4BC-0F886FDC39DA}"/>
          </ac:spMkLst>
        </pc:spChg>
        <pc:spChg chg="add del mod modVis">
          <ac:chgData name="Matt Chill" userId="157e4bfd-2bfa-46d2-b115-bc5f9c1dc265" providerId="ADAL" clId="{D967F794-99EB-4200-A18B-994CC286510C}" dt="2022-06-17T20:30:23.885" v="2872"/>
          <ac:spMkLst>
            <pc:docMk/>
            <pc:sldMk cId="4031464824" sldId="2145706738"/>
            <ac:spMk id="6" creationId="{21BB9157-A719-4DCF-BCF2-E4817C65EB45}"/>
          </ac:spMkLst>
        </pc:spChg>
        <pc:spChg chg="add del mod modVis">
          <ac:chgData name="Matt Chill" userId="157e4bfd-2bfa-46d2-b115-bc5f9c1dc265" providerId="ADAL" clId="{D967F794-99EB-4200-A18B-994CC286510C}" dt="2022-06-17T23:42:48.547" v="4309"/>
          <ac:spMkLst>
            <pc:docMk/>
            <pc:sldMk cId="4031464824" sldId="2145706738"/>
            <ac:spMk id="8" creationId="{18389D12-08F2-4F4E-95A8-2BFB6991209B}"/>
          </ac:spMkLst>
        </pc:spChg>
        <pc:spChg chg="add del mod modVis">
          <ac:chgData name="Matt Chill" userId="157e4bfd-2bfa-46d2-b115-bc5f9c1dc265" providerId="ADAL" clId="{D967F794-99EB-4200-A18B-994CC286510C}" dt="2022-06-17T23:42:50.642" v="4352"/>
          <ac:spMkLst>
            <pc:docMk/>
            <pc:sldMk cId="4031464824" sldId="2145706738"/>
            <ac:spMk id="9" creationId="{7074538E-CC5D-4EE1-9A22-DE318E7FDAC2}"/>
          </ac:spMkLst>
        </pc:spChg>
        <pc:spChg chg="mod ord">
          <ac:chgData name="Matt Chill" userId="157e4bfd-2bfa-46d2-b115-bc5f9c1dc265" providerId="ADAL" clId="{D967F794-99EB-4200-A18B-994CC286510C}" dt="2022-06-21T19:06:46.289" v="6220" actId="13244"/>
          <ac:spMkLst>
            <pc:docMk/>
            <pc:sldMk cId="4031464824" sldId="2145706738"/>
            <ac:spMk id="12" creationId="{5815F6AA-4385-4012-A936-7944D062E8D4}"/>
          </ac:spMkLst>
        </pc:spChg>
        <pc:spChg chg="del">
          <ac:chgData name="Matt Chill" userId="157e4bfd-2bfa-46d2-b115-bc5f9c1dc265" providerId="ADAL" clId="{D967F794-99EB-4200-A18B-994CC286510C}" dt="2022-06-17T22:22:52.098" v="3428" actId="478"/>
          <ac:spMkLst>
            <pc:docMk/>
            <pc:sldMk cId="4031464824" sldId="2145706738"/>
            <ac:spMk id="13" creationId="{6424F49C-E120-4203-9AE6-1F33EF154DC3}"/>
          </ac:spMkLst>
        </pc:spChg>
        <pc:spChg chg="mod ord">
          <ac:chgData name="Matt Chill" userId="157e4bfd-2bfa-46d2-b115-bc5f9c1dc265" providerId="ADAL" clId="{D967F794-99EB-4200-A18B-994CC286510C}" dt="2022-06-21T19:06:52.023" v="6221" actId="13244"/>
          <ac:spMkLst>
            <pc:docMk/>
            <pc:sldMk cId="4031464824" sldId="2145706738"/>
            <ac:spMk id="14" creationId="{03868C23-979F-4597-9AD1-212782ADAD97}"/>
          </ac:spMkLst>
        </pc:spChg>
        <pc:spChg chg="mod">
          <ac:chgData name="Matt Chill" userId="157e4bfd-2bfa-46d2-b115-bc5f9c1dc265" providerId="ADAL" clId="{D967F794-99EB-4200-A18B-994CC286510C}" dt="2022-06-17T22:23:31.277" v="3464" actId="1035"/>
          <ac:spMkLst>
            <pc:docMk/>
            <pc:sldMk cId="4031464824" sldId="2145706738"/>
            <ac:spMk id="15" creationId="{C1B135E6-BB1D-4C2E-8A43-00CAC03C9453}"/>
          </ac:spMkLst>
        </pc:spChg>
        <pc:spChg chg="mod">
          <ac:chgData name="Matt Chill" userId="157e4bfd-2bfa-46d2-b115-bc5f9c1dc265" providerId="ADAL" clId="{D967F794-99EB-4200-A18B-994CC286510C}" dt="2022-06-17T22:23:31.277" v="3464" actId="1035"/>
          <ac:spMkLst>
            <pc:docMk/>
            <pc:sldMk cId="4031464824" sldId="2145706738"/>
            <ac:spMk id="16" creationId="{95127751-3E1A-4B7C-86F3-CBC30624478F}"/>
          </ac:spMkLst>
        </pc:spChg>
        <pc:spChg chg="mod">
          <ac:chgData name="Matt Chill" userId="157e4bfd-2bfa-46d2-b115-bc5f9c1dc265" providerId="ADAL" clId="{D967F794-99EB-4200-A18B-994CC286510C}" dt="2022-06-17T22:23:31.277" v="3464" actId="1035"/>
          <ac:spMkLst>
            <pc:docMk/>
            <pc:sldMk cId="4031464824" sldId="2145706738"/>
            <ac:spMk id="17" creationId="{97D0DAC6-22D5-4AAA-A6B6-A33F5387E6AF}"/>
          </ac:spMkLst>
        </pc:spChg>
        <pc:spChg chg="del">
          <ac:chgData name="Matt Chill" userId="157e4bfd-2bfa-46d2-b115-bc5f9c1dc265" providerId="ADAL" clId="{D967F794-99EB-4200-A18B-994CC286510C}" dt="2022-06-17T22:22:52.098" v="3428" actId="478"/>
          <ac:spMkLst>
            <pc:docMk/>
            <pc:sldMk cId="4031464824" sldId="2145706738"/>
            <ac:spMk id="18" creationId="{BF5AEF02-5536-4974-8934-17CD466DEBD6}"/>
          </ac:spMkLst>
        </pc:spChg>
        <pc:spChg chg="add del mod">
          <ac:chgData name="Matt Chill" userId="157e4bfd-2bfa-46d2-b115-bc5f9c1dc265" providerId="ADAL" clId="{D967F794-99EB-4200-A18B-994CC286510C}" dt="2022-06-17T22:23:07.608" v="3437"/>
          <ac:spMkLst>
            <pc:docMk/>
            <pc:sldMk cId="4031464824" sldId="2145706738"/>
            <ac:spMk id="19" creationId="{26380146-D2B2-47BD-8310-EDF4F76692DE}"/>
          </ac:spMkLst>
        </pc:spChg>
        <pc:spChg chg="add del mod">
          <ac:chgData name="Matt Chill" userId="157e4bfd-2bfa-46d2-b115-bc5f9c1dc265" providerId="ADAL" clId="{D967F794-99EB-4200-A18B-994CC286510C}" dt="2022-06-17T22:23:07.608" v="3437"/>
          <ac:spMkLst>
            <pc:docMk/>
            <pc:sldMk cId="4031464824" sldId="2145706738"/>
            <ac:spMk id="20" creationId="{9E355E5C-2B0E-4C5D-9551-08F1421F9573}"/>
          </ac:spMkLst>
        </pc:spChg>
        <pc:spChg chg="add mod">
          <ac:chgData name="Matt Chill" userId="157e4bfd-2bfa-46d2-b115-bc5f9c1dc265" providerId="ADAL" clId="{D967F794-99EB-4200-A18B-994CC286510C}" dt="2022-06-17T22:26:20.944" v="3531" actId="313"/>
          <ac:spMkLst>
            <pc:docMk/>
            <pc:sldMk cId="4031464824" sldId="2145706738"/>
            <ac:spMk id="21" creationId="{A5F16FB6-00D4-4BB1-B0C7-3E2D855C7E37}"/>
          </ac:spMkLst>
        </pc:spChg>
        <pc:spChg chg="add mod ord">
          <ac:chgData name="Matt Chill" userId="157e4bfd-2bfa-46d2-b115-bc5f9c1dc265" providerId="ADAL" clId="{D967F794-99EB-4200-A18B-994CC286510C}" dt="2022-06-21T19:06:55.497" v="6222" actId="13244"/>
          <ac:spMkLst>
            <pc:docMk/>
            <pc:sldMk cId="4031464824" sldId="2145706738"/>
            <ac:spMk id="22" creationId="{E195399D-7C0C-4E45-B1A5-F0EB3DBB0081}"/>
          </ac:spMkLst>
        </pc:spChg>
        <pc:graphicFrameChg chg="del mod">
          <ac:chgData name="Matt Chill" userId="157e4bfd-2bfa-46d2-b115-bc5f9c1dc265" providerId="ADAL" clId="{D967F794-99EB-4200-A18B-994CC286510C}" dt="2022-06-21T18:54:13.689" v="6163" actId="478"/>
          <ac:graphicFrameMkLst>
            <pc:docMk/>
            <pc:sldMk cId="4031464824" sldId="2145706738"/>
            <ac:graphicFrameMk id="7" creationId="{88474B6F-EFAC-41A0-8AEB-C9836861ED8D}"/>
          </ac:graphicFrameMkLst>
        </pc:graphicFrameChg>
      </pc:sldChg>
      <pc:sldChg chg="del">
        <pc:chgData name="Matt Chill" userId="157e4bfd-2bfa-46d2-b115-bc5f9c1dc265" providerId="ADAL" clId="{D967F794-99EB-4200-A18B-994CC286510C}" dt="2022-06-16T23:56:33.344" v="0" actId="47"/>
        <pc:sldMkLst>
          <pc:docMk/>
          <pc:sldMk cId="2242370623" sldId="2145706739"/>
        </pc:sldMkLst>
      </pc:sldChg>
      <pc:sldChg chg="addSp delSp modSp add mod">
        <pc:chgData name="Matt Chill" userId="157e4bfd-2bfa-46d2-b115-bc5f9c1dc265" providerId="ADAL" clId="{D967F794-99EB-4200-A18B-994CC286510C}" dt="2022-06-21T19:09:46.447" v="6235" actId="13244"/>
        <pc:sldMkLst>
          <pc:docMk/>
          <pc:sldMk cId="2749521302" sldId="2145706739"/>
        </pc:sldMkLst>
        <pc:spChg chg="mod">
          <ac:chgData name="Matt Chill" userId="157e4bfd-2bfa-46d2-b115-bc5f9c1dc265" providerId="ADAL" clId="{D967F794-99EB-4200-A18B-994CC286510C}" dt="2022-06-17T23:42:59.886" v="4410" actId="948"/>
          <ac:spMkLst>
            <pc:docMk/>
            <pc:sldMk cId="2749521302" sldId="2145706739"/>
            <ac:spMk id="2" creationId="{1980E1DB-B284-4571-81DB-011E7F16EE71}"/>
          </ac:spMkLst>
        </pc:spChg>
        <pc:spChg chg="mod">
          <ac:chgData name="Matt Chill" userId="157e4bfd-2bfa-46d2-b115-bc5f9c1dc265" providerId="ADAL" clId="{D967F794-99EB-4200-A18B-994CC286510C}" dt="2022-06-17T22:24:21.101" v="3492" actId="1035"/>
          <ac:spMkLst>
            <pc:docMk/>
            <pc:sldMk cId="2749521302" sldId="2145706739"/>
            <ac:spMk id="3" creationId="{A65ECC82-1C45-4DFE-B6C6-E3143E83197B}"/>
          </ac:spMkLst>
        </pc:spChg>
        <pc:spChg chg="mod ord">
          <ac:chgData name="Matt Chill" userId="157e4bfd-2bfa-46d2-b115-bc5f9c1dc265" providerId="ADAL" clId="{D967F794-99EB-4200-A18B-994CC286510C}" dt="2022-06-21T19:09:31.225" v="6232" actId="962"/>
          <ac:spMkLst>
            <pc:docMk/>
            <pc:sldMk cId="2749521302" sldId="2145706739"/>
            <ac:spMk id="4" creationId="{2E560EDE-BB83-4575-9EFA-80EEEBCFCDCC}"/>
          </ac:spMkLst>
        </pc:spChg>
        <pc:spChg chg="add del mod modVis">
          <ac:chgData name="Matt Chill" userId="157e4bfd-2bfa-46d2-b115-bc5f9c1dc265" providerId="ADAL" clId="{D967F794-99EB-4200-A18B-994CC286510C}" dt="2022-06-17T20:34:13.440" v="2973"/>
          <ac:spMkLst>
            <pc:docMk/>
            <pc:sldMk cId="2749521302" sldId="2145706739"/>
            <ac:spMk id="5" creationId="{2E00DBC8-1650-4A4D-B6A6-4FBF2510F93E}"/>
          </ac:spMkLst>
        </pc:spChg>
        <pc:spChg chg="add del mod modVis">
          <ac:chgData name="Matt Chill" userId="157e4bfd-2bfa-46d2-b115-bc5f9c1dc265" providerId="ADAL" clId="{D967F794-99EB-4200-A18B-994CC286510C}" dt="2022-06-17T23:42:57.780" v="4406"/>
          <ac:spMkLst>
            <pc:docMk/>
            <pc:sldMk cId="2749521302" sldId="2145706739"/>
            <ac:spMk id="6" creationId="{7FF0CEF6-1DE1-4B4F-8D0A-2ABB60A9A40F}"/>
          </ac:spMkLst>
        </pc:spChg>
        <pc:spChg chg="add del mod modVis">
          <ac:chgData name="Matt Chill" userId="157e4bfd-2bfa-46d2-b115-bc5f9c1dc265" providerId="ADAL" clId="{D967F794-99EB-4200-A18B-994CC286510C}" dt="2022-06-17T23:42:59.931" v="4449"/>
          <ac:spMkLst>
            <pc:docMk/>
            <pc:sldMk cId="2749521302" sldId="2145706739"/>
            <ac:spMk id="8" creationId="{95A20D99-9523-4B97-9E18-F1D56E013191}"/>
          </ac:spMkLst>
        </pc:spChg>
        <pc:spChg chg="mod ord">
          <ac:chgData name="Matt Chill" userId="157e4bfd-2bfa-46d2-b115-bc5f9c1dc265" providerId="ADAL" clId="{D967F794-99EB-4200-A18B-994CC286510C}" dt="2022-06-21T19:09:34.931" v="6233" actId="13244"/>
          <ac:spMkLst>
            <pc:docMk/>
            <pc:sldMk cId="2749521302" sldId="2145706739"/>
            <ac:spMk id="12" creationId="{5815F6AA-4385-4012-A936-7944D062E8D4}"/>
          </ac:spMkLst>
        </pc:spChg>
        <pc:spChg chg="del">
          <ac:chgData name="Matt Chill" userId="157e4bfd-2bfa-46d2-b115-bc5f9c1dc265" providerId="ADAL" clId="{D967F794-99EB-4200-A18B-994CC286510C}" dt="2022-06-17T22:24:02.767" v="3467" actId="478"/>
          <ac:spMkLst>
            <pc:docMk/>
            <pc:sldMk cId="2749521302" sldId="2145706739"/>
            <ac:spMk id="13" creationId="{6424F49C-E120-4203-9AE6-1F33EF154DC3}"/>
          </ac:spMkLst>
        </pc:spChg>
        <pc:spChg chg="mod">
          <ac:chgData name="Matt Chill" userId="157e4bfd-2bfa-46d2-b115-bc5f9c1dc265" providerId="ADAL" clId="{D967F794-99EB-4200-A18B-994CC286510C}" dt="2022-06-17T22:24:47.639" v="3496" actId="20577"/>
          <ac:spMkLst>
            <pc:docMk/>
            <pc:sldMk cId="2749521302" sldId="2145706739"/>
            <ac:spMk id="14" creationId="{03868C23-979F-4597-9AD1-212782ADAD97}"/>
          </ac:spMkLst>
        </pc:spChg>
        <pc:spChg chg="mod ord">
          <ac:chgData name="Matt Chill" userId="157e4bfd-2bfa-46d2-b115-bc5f9c1dc265" providerId="ADAL" clId="{D967F794-99EB-4200-A18B-994CC286510C}" dt="2022-06-21T19:09:42.884" v="6234" actId="13244"/>
          <ac:spMkLst>
            <pc:docMk/>
            <pc:sldMk cId="2749521302" sldId="2145706739"/>
            <ac:spMk id="15" creationId="{C1B135E6-BB1D-4C2E-8A43-00CAC03C9453}"/>
          </ac:spMkLst>
        </pc:spChg>
        <pc:spChg chg="mod">
          <ac:chgData name="Matt Chill" userId="157e4bfd-2bfa-46d2-b115-bc5f9c1dc265" providerId="ADAL" clId="{D967F794-99EB-4200-A18B-994CC286510C}" dt="2022-06-17T22:24:21.101" v="3492" actId="1035"/>
          <ac:spMkLst>
            <pc:docMk/>
            <pc:sldMk cId="2749521302" sldId="2145706739"/>
            <ac:spMk id="16" creationId="{95127751-3E1A-4B7C-86F3-CBC30624478F}"/>
          </ac:spMkLst>
        </pc:spChg>
        <pc:spChg chg="mod">
          <ac:chgData name="Matt Chill" userId="157e4bfd-2bfa-46d2-b115-bc5f9c1dc265" providerId="ADAL" clId="{D967F794-99EB-4200-A18B-994CC286510C}" dt="2022-06-17T22:24:21.101" v="3492" actId="1035"/>
          <ac:spMkLst>
            <pc:docMk/>
            <pc:sldMk cId="2749521302" sldId="2145706739"/>
            <ac:spMk id="17" creationId="{97D0DAC6-22D5-4AAA-A6B6-A33F5387E6AF}"/>
          </ac:spMkLst>
        </pc:spChg>
        <pc:spChg chg="del">
          <ac:chgData name="Matt Chill" userId="157e4bfd-2bfa-46d2-b115-bc5f9c1dc265" providerId="ADAL" clId="{D967F794-99EB-4200-A18B-994CC286510C}" dt="2022-06-17T22:24:02.767" v="3467" actId="478"/>
          <ac:spMkLst>
            <pc:docMk/>
            <pc:sldMk cId="2749521302" sldId="2145706739"/>
            <ac:spMk id="18" creationId="{BF5AEF02-5536-4974-8934-17CD466DEBD6}"/>
          </ac:spMkLst>
        </pc:spChg>
        <pc:spChg chg="add mod ord">
          <ac:chgData name="Matt Chill" userId="157e4bfd-2bfa-46d2-b115-bc5f9c1dc265" providerId="ADAL" clId="{D967F794-99EB-4200-A18B-994CC286510C}" dt="2022-06-21T19:09:46.447" v="6235" actId="13244"/>
          <ac:spMkLst>
            <pc:docMk/>
            <pc:sldMk cId="2749521302" sldId="2145706739"/>
            <ac:spMk id="19" creationId="{35454B55-70B4-469E-BC27-67C9D539FE06}"/>
          </ac:spMkLst>
        </pc:spChg>
        <pc:spChg chg="add mod">
          <ac:chgData name="Matt Chill" userId="157e4bfd-2bfa-46d2-b115-bc5f9c1dc265" providerId="ADAL" clId="{D967F794-99EB-4200-A18B-994CC286510C}" dt="2022-06-17T22:24:03.175" v="3468"/>
          <ac:spMkLst>
            <pc:docMk/>
            <pc:sldMk cId="2749521302" sldId="2145706739"/>
            <ac:spMk id="20" creationId="{8F0D92C0-AD51-4863-906D-AE3029D19B80}"/>
          </ac:spMkLst>
        </pc:spChg>
        <pc:graphicFrameChg chg="del mod">
          <ac:chgData name="Matt Chill" userId="157e4bfd-2bfa-46d2-b115-bc5f9c1dc265" providerId="ADAL" clId="{D967F794-99EB-4200-A18B-994CC286510C}" dt="2022-06-21T18:54:18.108" v="6165" actId="478"/>
          <ac:graphicFrameMkLst>
            <pc:docMk/>
            <pc:sldMk cId="2749521302" sldId="2145706739"/>
            <ac:graphicFrameMk id="7" creationId="{88474B6F-EFAC-41A0-8AEB-C9836861ED8D}"/>
          </ac:graphicFrameMkLst>
        </pc:graphicFrameChg>
      </pc:sldChg>
      <pc:sldChg chg="addSp delSp modSp add mod">
        <pc:chgData name="Matt Chill" userId="157e4bfd-2bfa-46d2-b115-bc5f9c1dc265" providerId="ADAL" clId="{D967F794-99EB-4200-A18B-994CC286510C}" dt="2022-06-21T19:10:39.987" v="6247" actId="13244"/>
        <pc:sldMkLst>
          <pc:docMk/>
          <pc:sldMk cId="3753326897" sldId="2145706740"/>
        </pc:sldMkLst>
        <pc:spChg chg="mod">
          <ac:chgData name="Matt Chill" userId="157e4bfd-2bfa-46d2-b115-bc5f9c1dc265" providerId="ADAL" clId="{D967F794-99EB-4200-A18B-994CC286510C}" dt="2022-06-17T23:43:06.449" v="4465" actId="948"/>
          <ac:spMkLst>
            <pc:docMk/>
            <pc:sldMk cId="3753326897" sldId="2145706740"/>
            <ac:spMk id="2" creationId="{1980E1DB-B284-4571-81DB-011E7F16EE71}"/>
          </ac:spMkLst>
        </pc:spChg>
        <pc:spChg chg="mod">
          <ac:chgData name="Matt Chill" userId="157e4bfd-2bfa-46d2-b115-bc5f9c1dc265" providerId="ADAL" clId="{D967F794-99EB-4200-A18B-994CC286510C}" dt="2022-06-17T22:25:19.344" v="3518" actId="1035"/>
          <ac:spMkLst>
            <pc:docMk/>
            <pc:sldMk cId="3753326897" sldId="2145706740"/>
            <ac:spMk id="3" creationId="{A65ECC82-1C45-4DFE-B6C6-E3143E83197B}"/>
          </ac:spMkLst>
        </pc:spChg>
        <pc:spChg chg="mod ord">
          <ac:chgData name="Matt Chill" userId="157e4bfd-2bfa-46d2-b115-bc5f9c1dc265" providerId="ADAL" clId="{D967F794-99EB-4200-A18B-994CC286510C}" dt="2022-06-21T19:10:28.143" v="6244" actId="962"/>
          <ac:spMkLst>
            <pc:docMk/>
            <pc:sldMk cId="3753326897" sldId="2145706740"/>
            <ac:spMk id="4" creationId="{2E560EDE-BB83-4575-9EFA-80EEEBCFCDCC}"/>
          </ac:spMkLst>
        </pc:spChg>
        <pc:spChg chg="add del mod modVis">
          <ac:chgData name="Matt Chill" userId="157e4bfd-2bfa-46d2-b115-bc5f9c1dc265" providerId="ADAL" clId="{D967F794-99EB-4200-A18B-994CC286510C}" dt="2022-06-17T20:36:56.439" v="3056"/>
          <ac:spMkLst>
            <pc:docMk/>
            <pc:sldMk cId="3753326897" sldId="2145706740"/>
            <ac:spMk id="5" creationId="{5C82E494-9A63-45ED-AA47-E01E554B007A}"/>
          </ac:spMkLst>
        </pc:spChg>
        <pc:spChg chg="add del mod modVis">
          <ac:chgData name="Matt Chill" userId="157e4bfd-2bfa-46d2-b115-bc5f9c1dc265" providerId="ADAL" clId="{D967F794-99EB-4200-A18B-994CC286510C}" dt="2022-06-17T20:36:57.312" v="3099"/>
          <ac:spMkLst>
            <pc:docMk/>
            <pc:sldMk cId="3753326897" sldId="2145706740"/>
            <ac:spMk id="6" creationId="{F027AF14-552B-45F7-904B-D1D662E6BF42}"/>
          </ac:spMkLst>
        </pc:spChg>
        <pc:spChg chg="add del mod modVis">
          <ac:chgData name="Matt Chill" userId="157e4bfd-2bfa-46d2-b115-bc5f9c1dc265" providerId="ADAL" clId="{D967F794-99EB-4200-A18B-994CC286510C}" dt="2022-06-17T23:43:06.487" v="4504"/>
          <ac:spMkLst>
            <pc:docMk/>
            <pc:sldMk cId="3753326897" sldId="2145706740"/>
            <ac:spMk id="8" creationId="{EA813D73-4006-4448-B6EB-8918AB567F1C}"/>
          </ac:spMkLst>
        </pc:spChg>
        <pc:spChg chg="mod ord">
          <ac:chgData name="Matt Chill" userId="157e4bfd-2bfa-46d2-b115-bc5f9c1dc265" providerId="ADAL" clId="{D967F794-99EB-4200-A18B-994CC286510C}" dt="2022-06-21T19:10:30.584" v="6245" actId="13244"/>
          <ac:spMkLst>
            <pc:docMk/>
            <pc:sldMk cId="3753326897" sldId="2145706740"/>
            <ac:spMk id="12" creationId="{5815F6AA-4385-4012-A936-7944D062E8D4}"/>
          </ac:spMkLst>
        </pc:spChg>
        <pc:spChg chg="del">
          <ac:chgData name="Matt Chill" userId="157e4bfd-2bfa-46d2-b115-bc5f9c1dc265" providerId="ADAL" clId="{D967F794-99EB-4200-A18B-994CC286510C}" dt="2022-06-17T22:25:00.089" v="3497" actId="478"/>
          <ac:spMkLst>
            <pc:docMk/>
            <pc:sldMk cId="3753326897" sldId="2145706740"/>
            <ac:spMk id="13" creationId="{6424F49C-E120-4203-9AE6-1F33EF154DC3}"/>
          </ac:spMkLst>
        </pc:spChg>
        <pc:spChg chg="mod">
          <ac:chgData name="Matt Chill" userId="157e4bfd-2bfa-46d2-b115-bc5f9c1dc265" providerId="ADAL" clId="{D967F794-99EB-4200-A18B-994CC286510C}" dt="2022-06-17T22:25:28.950" v="3521" actId="20577"/>
          <ac:spMkLst>
            <pc:docMk/>
            <pc:sldMk cId="3753326897" sldId="2145706740"/>
            <ac:spMk id="14" creationId="{03868C23-979F-4597-9AD1-212782ADAD97}"/>
          </ac:spMkLst>
        </pc:spChg>
        <pc:spChg chg="mod ord">
          <ac:chgData name="Matt Chill" userId="157e4bfd-2bfa-46d2-b115-bc5f9c1dc265" providerId="ADAL" clId="{D967F794-99EB-4200-A18B-994CC286510C}" dt="2022-06-21T19:10:36.400" v="6246" actId="13244"/>
          <ac:spMkLst>
            <pc:docMk/>
            <pc:sldMk cId="3753326897" sldId="2145706740"/>
            <ac:spMk id="15" creationId="{C1B135E6-BB1D-4C2E-8A43-00CAC03C9453}"/>
          </ac:spMkLst>
        </pc:spChg>
        <pc:spChg chg="mod">
          <ac:chgData name="Matt Chill" userId="157e4bfd-2bfa-46d2-b115-bc5f9c1dc265" providerId="ADAL" clId="{D967F794-99EB-4200-A18B-994CC286510C}" dt="2022-06-17T22:25:19.344" v="3518" actId="1035"/>
          <ac:spMkLst>
            <pc:docMk/>
            <pc:sldMk cId="3753326897" sldId="2145706740"/>
            <ac:spMk id="16" creationId="{95127751-3E1A-4B7C-86F3-CBC30624478F}"/>
          </ac:spMkLst>
        </pc:spChg>
        <pc:spChg chg="mod">
          <ac:chgData name="Matt Chill" userId="157e4bfd-2bfa-46d2-b115-bc5f9c1dc265" providerId="ADAL" clId="{D967F794-99EB-4200-A18B-994CC286510C}" dt="2022-06-17T22:25:19.344" v="3518" actId="1035"/>
          <ac:spMkLst>
            <pc:docMk/>
            <pc:sldMk cId="3753326897" sldId="2145706740"/>
            <ac:spMk id="17" creationId="{97D0DAC6-22D5-4AAA-A6B6-A33F5387E6AF}"/>
          </ac:spMkLst>
        </pc:spChg>
        <pc:spChg chg="del">
          <ac:chgData name="Matt Chill" userId="157e4bfd-2bfa-46d2-b115-bc5f9c1dc265" providerId="ADAL" clId="{D967F794-99EB-4200-A18B-994CC286510C}" dt="2022-06-17T22:25:00.089" v="3497" actId="478"/>
          <ac:spMkLst>
            <pc:docMk/>
            <pc:sldMk cId="3753326897" sldId="2145706740"/>
            <ac:spMk id="18" creationId="{BF5AEF02-5536-4974-8934-17CD466DEBD6}"/>
          </ac:spMkLst>
        </pc:spChg>
        <pc:spChg chg="add mod ord">
          <ac:chgData name="Matt Chill" userId="157e4bfd-2bfa-46d2-b115-bc5f9c1dc265" providerId="ADAL" clId="{D967F794-99EB-4200-A18B-994CC286510C}" dt="2022-06-21T19:10:39.987" v="6247" actId="13244"/>
          <ac:spMkLst>
            <pc:docMk/>
            <pc:sldMk cId="3753326897" sldId="2145706740"/>
            <ac:spMk id="19" creationId="{F2305F07-9FDB-431E-8B7B-88374C398558}"/>
          </ac:spMkLst>
        </pc:spChg>
        <pc:spChg chg="add mod">
          <ac:chgData name="Matt Chill" userId="157e4bfd-2bfa-46d2-b115-bc5f9c1dc265" providerId="ADAL" clId="{D967F794-99EB-4200-A18B-994CC286510C}" dt="2022-06-17T22:25:03.022" v="3498"/>
          <ac:spMkLst>
            <pc:docMk/>
            <pc:sldMk cId="3753326897" sldId="2145706740"/>
            <ac:spMk id="20" creationId="{5D990CAC-6752-40A8-B93E-DB3249BCE4D0}"/>
          </ac:spMkLst>
        </pc:spChg>
        <pc:graphicFrameChg chg="del mod">
          <ac:chgData name="Matt Chill" userId="157e4bfd-2bfa-46d2-b115-bc5f9c1dc265" providerId="ADAL" clId="{D967F794-99EB-4200-A18B-994CC286510C}" dt="2022-06-21T18:54:23.029" v="6167" actId="478"/>
          <ac:graphicFrameMkLst>
            <pc:docMk/>
            <pc:sldMk cId="3753326897" sldId="2145706740"/>
            <ac:graphicFrameMk id="7" creationId="{88474B6F-EFAC-41A0-8AEB-C9836861ED8D}"/>
          </ac:graphicFrameMkLst>
        </pc:graphicFrameChg>
      </pc:sldChg>
      <pc:sldChg chg="del">
        <pc:chgData name="Matt Chill" userId="157e4bfd-2bfa-46d2-b115-bc5f9c1dc265" providerId="ADAL" clId="{D967F794-99EB-4200-A18B-994CC286510C}" dt="2022-06-16T23:56:33.344" v="0" actId="47"/>
        <pc:sldMkLst>
          <pc:docMk/>
          <pc:sldMk cId="4262845153" sldId="2145706747"/>
        </pc:sldMkLst>
      </pc:sldChg>
      <pc:sldChg chg="del">
        <pc:chgData name="Matt Chill" userId="157e4bfd-2bfa-46d2-b115-bc5f9c1dc265" providerId="ADAL" clId="{D967F794-99EB-4200-A18B-994CC286510C}" dt="2022-06-16T23:56:33.344" v="0" actId="47"/>
        <pc:sldMkLst>
          <pc:docMk/>
          <pc:sldMk cId="843669451" sldId="2145706753"/>
        </pc:sldMkLst>
      </pc:sldChg>
      <pc:sldChg chg="del">
        <pc:chgData name="Matt Chill" userId="157e4bfd-2bfa-46d2-b115-bc5f9c1dc265" providerId="ADAL" clId="{D967F794-99EB-4200-A18B-994CC286510C}" dt="2022-06-16T23:56:33.344" v="0" actId="47"/>
        <pc:sldMkLst>
          <pc:docMk/>
          <pc:sldMk cId="3205520298" sldId="2145706754"/>
        </pc:sldMkLst>
      </pc:sldChg>
      <pc:sldChg chg="del">
        <pc:chgData name="Matt Chill" userId="157e4bfd-2bfa-46d2-b115-bc5f9c1dc265" providerId="ADAL" clId="{D967F794-99EB-4200-A18B-994CC286510C}" dt="2022-06-16T23:56:33.344" v="0" actId="47"/>
        <pc:sldMkLst>
          <pc:docMk/>
          <pc:sldMk cId="1167426989" sldId="2145706760"/>
        </pc:sldMkLst>
      </pc:sldChg>
      <pc:sldChg chg="del">
        <pc:chgData name="Matt Chill" userId="157e4bfd-2bfa-46d2-b115-bc5f9c1dc265" providerId="ADAL" clId="{D967F794-99EB-4200-A18B-994CC286510C}" dt="2022-06-16T23:56:33.344" v="0" actId="47"/>
        <pc:sldMkLst>
          <pc:docMk/>
          <pc:sldMk cId="3802753397" sldId="2145706765"/>
        </pc:sldMkLst>
      </pc:sldChg>
      <pc:sldChg chg="addSp delSp modSp add del mod">
        <pc:chgData name="Matt Chill" userId="157e4bfd-2bfa-46d2-b115-bc5f9c1dc265" providerId="ADAL" clId="{D967F794-99EB-4200-A18B-994CC286510C}" dt="2022-06-21T16:02:32.419" v="4515" actId="2696"/>
        <pc:sldMkLst>
          <pc:docMk/>
          <pc:sldMk cId="1227467872" sldId="2145706766"/>
        </pc:sldMkLst>
        <pc:spChg chg="del">
          <ac:chgData name="Matt Chill" userId="157e4bfd-2bfa-46d2-b115-bc5f9c1dc265" providerId="ADAL" clId="{D967F794-99EB-4200-A18B-994CC286510C}" dt="2022-06-21T16:00:16.571" v="4509" actId="478"/>
          <ac:spMkLst>
            <pc:docMk/>
            <pc:sldMk cId="1227467872" sldId="2145706766"/>
            <ac:spMk id="3" creationId="{2B37A4BD-FEAB-453F-AA28-74BCE52A43AF}"/>
          </ac:spMkLst>
        </pc:spChg>
        <pc:spChg chg="del">
          <ac:chgData name="Matt Chill" userId="157e4bfd-2bfa-46d2-b115-bc5f9c1dc265" providerId="ADAL" clId="{D967F794-99EB-4200-A18B-994CC286510C}" dt="2022-06-21T16:00:16.571" v="4509" actId="478"/>
          <ac:spMkLst>
            <pc:docMk/>
            <pc:sldMk cId="1227467872" sldId="2145706766"/>
            <ac:spMk id="8" creationId="{F8A19941-EE99-411D-B827-A44A05C745A7}"/>
          </ac:spMkLst>
        </pc:spChg>
        <pc:spChg chg="del">
          <ac:chgData name="Matt Chill" userId="157e4bfd-2bfa-46d2-b115-bc5f9c1dc265" providerId="ADAL" clId="{D967F794-99EB-4200-A18B-994CC286510C}" dt="2022-06-21T16:00:16.571" v="4509" actId="478"/>
          <ac:spMkLst>
            <pc:docMk/>
            <pc:sldMk cId="1227467872" sldId="2145706766"/>
            <ac:spMk id="13" creationId="{759E03F7-BB82-4E48-83B9-A1536A606710}"/>
          </ac:spMkLst>
        </pc:spChg>
        <pc:spChg chg="del">
          <ac:chgData name="Matt Chill" userId="157e4bfd-2bfa-46d2-b115-bc5f9c1dc265" providerId="ADAL" clId="{D967F794-99EB-4200-A18B-994CC286510C}" dt="2022-06-21T16:00:16.571" v="4509" actId="478"/>
          <ac:spMkLst>
            <pc:docMk/>
            <pc:sldMk cId="1227467872" sldId="2145706766"/>
            <ac:spMk id="14" creationId="{7A2EE071-3006-47CA-B31E-294FEECF56C0}"/>
          </ac:spMkLst>
        </pc:spChg>
        <pc:spChg chg="del">
          <ac:chgData name="Matt Chill" userId="157e4bfd-2bfa-46d2-b115-bc5f9c1dc265" providerId="ADAL" clId="{D967F794-99EB-4200-A18B-994CC286510C}" dt="2022-06-21T16:00:16.571" v="4509" actId="478"/>
          <ac:spMkLst>
            <pc:docMk/>
            <pc:sldMk cId="1227467872" sldId="2145706766"/>
            <ac:spMk id="15" creationId="{AFB342AF-CF98-44E1-9EE5-DC611AE8A0E7}"/>
          </ac:spMkLst>
        </pc:spChg>
        <pc:spChg chg="del">
          <ac:chgData name="Matt Chill" userId="157e4bfd-2bfa-46d2-b115-bc5f9c1dc265" providerId="ADAL" clId="{D967F794-99EB-4200-A18B-994CC286510C}" dt="2022-06-21T16:00:16.571" v="4509" actId="478"/>
          <ac:spMkLst>
            <pc:docMk/>
            <pc:sldMk cId="1227467872" sldId="2145706766"/>
            <ac:spMk id="20" creationId="{B3FD34A8-356D-4ADD-A360-30D29A5473C4}"/>
          </ac:spMkLst>
        </pc:spChg>
        <pc:graphicFrameChg chg="del">
          <ac:chgData name="Matt Chill" userId="157e4bfd-2bfa-46d2-b115-bc5f9c1dc265" providerId="ADAL" clId="{D967F794-99EB-4200-A18B-994CC286510C}" dt="2022-06-21T16:00:12.526" v="4508" actId="478"/>
          <ac:graphicFrameMkLst>
            <pc:docMk/>
            <pc:sldMk cId="1227467872" sldId="2145706766"/>
            <ac:graphicFrameMk id="9" creationId="{08024E5D-F834-41B4-B552-DD28C899C1F2}"/>
          </ac:graphicFrameMkLst>
        </pc:graphicFrameChg>
        <pc:graphicFrameChg chg="add del mod">
          <ac:chgData name="Matt Chill" userId="157e4bfd-2bfa-46d2-b115-bc5f9c1dc265" providerId="ADAL" clId="{D967F794-99EB-4200-A18B-994CC286510C}" dt="2022-06-21T16:01:06.400" v="4514" actId="478"/>
          <ac:graphicFrameMkLst>
            <pc:docMk/>
            <pc:sldMk cId="1227467872" sldId="2145706766"/>
            <ac:graphicFrameMk id="16" creationId="{08024E5D-F834-41B4-B552-DD28C899C1F2}"/>
          </ac:graphicFrameMkLst>
        </pc:graphicFrameChg>
      </pc:sldChg>
      <pc:sldChg chg="addSp delSp modSp add mod">
        <pc:chgData name="Matt Chill" userId="157e4bfd-2bfa-46d2-b115-bc5f9c1dc265" providerId="ADAL" clId="{D967F794-99EB-4200-A18B-994CC286510C}" dt="2022-06-21T18:50:59.506" v="5818" actId="962"/>
        <pc:sldMkLst>
          <pc:docMk/>
          <pc:sldMk cId="3209320400" sldId="2145706766"/>
        </pc:sldMkLst>
        <pc:spChg chg="del">
          <ac:chgData name="Matt Chill" userId="157e4bfd-2bfa-46d2-b115-bc5f9c1dc265" providerId="ADAL" clId="{D967F794-99EB-4200-A18B-994CC286510C}" dt="2022-06-21T16:48:35.495" v="4520" actId="478"/>
          <ac:spMkLst>
            <pc:docMk/>
            <pc:sldMk cId="3209320400" sldId="2145706766"/>
            <ac:spMk id="3" creationId="{2B37A4BD-FEAB-453F-AA28-74BCE52A43AF}"/>
          </ac:spMkLst>
        </pc:spChg>
        <pc:spChg chg="mod ord">
          <ac:chgData name="Matt Chill" userId="157e4bfd-2bfa-46d2-b115-bc5f9c1dc265" providerId="ADAL" clId="{D967F794-99EB-4200-A18B-994CC286510C}" dt="2022-06-21T18:48:24.134" v="5414" actId="962"/>
          <ac:spMkLst>
            <pc:docMk/>
            <pc:sldMk cId="3209320400" sldId="2145706766"/>
            <ac:spMk id="4" creationId="{1F5EBBE1-33FC-43C2-B795-F92B20DB1745}"/>
          </ac:spMkLst>
        </pc:spChg>
        <pc:spChg chg="del">
          <ac:chgData name="Matt Chill" userId="157e4bfd-2bfa-46d2-b115-bc5f9c1dc265" providerId="ADAL" clId="{D967F794-99EB-4200-A18B-994CC286510C}" dt="2022-06-21T16:48:35.495" v="4520" actId="478"/>
          <ac:spMkLst>
            <pc:docMk/>
            <pc:sldMk cId="3209320400" sldId="2145706766"/>
            <ac:spMk id="8" creationId="{F8A19941-EE99-411D-B827-A44A05C745A7}"/>
          </ac:spMkLst>
        </pc:spChg>
        <pc:spChg chg="ord">
          <ac:chgData name="Matt Chill" userId="157e4bfd-2bfa-46d2-b115-bc5f9c1dc265" providerId="ADAL" clId="{D967F794-99EB-4200-A18B-994CC286510C}" dt="2022-06-21T18:48:28.820" v="5415" actId="13244"/>
          <ac:spMkLst>
            <pc:docMk/>
            <pc:sldMk cId="3209320400" sldId="2145706766"/>
            <ac:spMk id="12" creationId="{063BCCCB-24FE-4BFD-B5CF-DED5B1C01FE5}"/>
          </ac:spMkLst>
        </pc:spChg>
        <pc:spChg chg="del">
          <ac:chgData name="Matt Chill" userId="157e4bfd-2bfa-46d2-b115-bc5f9c1dc265" providerId="ADAL" clId="{D967F794-99EB-4200-A18B-994CC286510C}" dt="2022-06-21T16:48:35.495" v="4520" actId="478"/>
          <ac:spMkLst>
            <pc:docMk/>
            <pc:sldMk cId="3209320400" sldId="2145706766"/>
            <ac:spMk id="13" creationId="{759E03F7-BB82-4E48-83B9-A1536A606710}"/>
          </ac:spMkLst>
        </pc:spChg>
        <pc:spChg chg="del">
          <ac:chgData name="Matt Chill" userId="157e4bfd-2bfa-46d2-b115-bc5f9c1dc265" providerId="ADAL" clId="{D967F794-99EB-4200-A18B-994CC286510C}" dt="2022-06-21T16:48:35.495" v="4520" actId="478"/>
          <ac:spMkLst>
            <pc:docMk/>
            <pc:sldMk cId="3209320400" sldId="2145706766"/>
            <ac:spMk id="14" creationId="{7A2EE071-3006-47CA-B31E-294FEECF56C0}"/>
          </ac:spMkLst>
        </pc:spChg>
        <pc:spChg chg="del">
          <ac:chgData name="Matt Chill" userId="157e4bfd-2bfa-46d2-b115-bc5f9c1dc265" providerId="ADAL" clId="{D967F794-99EB-4200-A18B-994CC286510C}" dt="2022-06-21T16:48:35.495" v="4520" actId="478"/>
          <ac:spMkLst>
            <pc:docMk/>
            <pc:sldMk cId="3209320400" sldId="2145706766"/>
            <ac:spMk id="15" creationId="{AFB342AF-CF98-44E1-9EE5-DC611AE8A0E7}"/>
          </ac:spMkLst>
        </pc:spChg>
        <pc:spChg chg="add mod ord">
          <ac:chgData name="Matt Chill" userId="157e4bfd-2bfa-46d2-b115-bc5f9c1dc265" providerId="ADAL" clId="{D967F794-99EB-4200-A18B-994CC286510C}" dt="2022-06-21T18:48:47.988" v="5417" actId="13244"/>
          <ac:spMkLst>
            <pc:docMk/>
            <pc:sldMk cId="3209320400" sldId="2145706766"/>
            <ac:spMk id="17" creationId="{AA61915E-2D51-41D5-B20A-0C9DCADDBB86}"/>
          </ac:spMkLst>
        </pc:spChg>
        <pc:spChg chg="add mod ord">
          <ac:chgData name="Matt Chill" userId="157e4bfd-2bfa-46d2-b115-bc5f9c1dc265" providerId="ADAL" clId="{D967F794-99EB-4200-A18B-994CC286510C}" dt="2022-06-21T18:48:49.105" v="5418" actId="13244"/>
          <ac:spMkLst>
            <pc:docMk/>
            <pc:sldMk cId="3209320400" sldId="2145706766"/>
            <ac:spMk id="18" creationId="{8342BCE5-0F08-49DF-9214-3D65BACDF880}"/>
          </ac:spMkLst>
        </pc:spChg>
        <pc:spChg chg="add mod ord">
          <ac:chgData name="Matt Chill" userId="157e4bfd-2bfa-46d2-b115-bc5f9c1dc265" providerId="ADAL" clId="{D967F794-99EB-4200-A18B-994CC286510C}" dt="2022-06-21T18:48:50.976" v="5419" actId="13244"/>
          <ac:spMkLst>
            <pc:docMk/>
            <pc:sldMk cId="3209320400" sldId="2145706766"/>
            <ac:spMk id="19" creationId="{2F3CD25F-820A-4964-A068-CF78AF33D287}"/>
          </ac:spMkLst>
        </pc:spChg>
        <pc:spChg chg="del">
          <ac:chgData name="Matt Chill" userId="157e4bfd-2bfa-46d2-b115-bc5f9c1dc265" providerId="ADAL" clId="{D967F794-99EB-4200-A18B-994CC286510C}" dt="2022-06-21T16:48:35.495" v="4520" actId="478"/>
          <ac:spMkLst>
            <pc:docMk/>
            <pc:sldMk cId="3209320400" sldId="2145706766"/>
            <ac:spMk id="20" creationId="{B3FD34A8-356D-4ADD-A360-30D29A5473C4}"/>
          </ac:spMkLst>
        </pc:spChg>
        <pc:spChg chg="add mod ord">
          <ac:chgData name="Matt Chill" userId="157e4bfd-2bfa-46d2-b115-bc5f9c1dc265" providerId="ADAL" clId="{D967F794-99EB-4200-A18B-994CC286510C}" dt="2022-06-21T18:48:53.010" v="5420" actId="13244"/>
          <ac:spMkLst>
            <pc:docMk/>
            <pc:sldMk cId="3209320400" sldId="2145706766"/>
            <ac:spMk id="21" creationId="{D97FB8A1-B213-4BB0-AF18-351DF655CCF8}"/>
          </ac:spMkLst>
        </pc:spChg>
        <pc:spChg chg="add mod ord">
          <ac:chgData name="Matt Chill" userId="157e4bfd-2bfa-46d2-b115-bc5f9c1dc265" providerId="ADAL" clId="{D967F794-99EB-4200-A18B-994CC286510C}" dt="2022-06-21T18:48:55.163" v="5421" actId="13244"/>
          <ac:spMkLst>
            <pc:docMk/>
            <pc:sldMk cId="3209320400" sldId="2145706766"/>
            <ac:spMk id="22" creationId="{F3DAB7E3-ACA8-42D8-9F5C-A8289BF66E90}"/>
          </ac:spMkLst>
        </pc:spChg>
        <pc:spChg chg="add mod ord">
          <ac:chgData name="Matt Chill" userId="157e4bfd-2bfa-46d2-b115-bc5f9c1dc265" providerId="ADAL" clId="{D967F794-99EB-4200-A18B-994CC286510C}" dt="2022-06-21T18:48:56.652" v="5422" actId="13244"/>
          <ac:spMkLst>
            <pc:docMk/>
            <pc:sldMk cId="3209320400" sldId="2145706766"/>
            <ac:spMk id="23" creationId="{6F9815E0-317F-4D78-873D-150817D83200}"/>
          </ac:spMkLst>
        </pc:spChg>
        <pc:graphicFrameChg chg="del">
          <ac:chgData name="Matt Chill" userId="157e4bfd-2bfa-46d2-b115-bc5f9c1dc265" providerId="ADAL" clId="{D967F794-99EB-4200-A18B-994CC286510C}" dt="2022-06-21T16:48:32.543" v="4519" actId="478"/>
          <ac:graphicFrameMkLst>
            <pc:docMk/>
            <pc:sldMk cId="3209320400" sldId="2145706766"/>
            <ac:graphicFrameMk id="9" creationId="{08024E5D-F834-41B4-B552-DD28C899C1F2}"/>
          </ac:graphicFrameMkLst>
        </pc:graphicFrameChg>
        <pc:graphicFrameChg chg="add del mod">
          <ac:chgData name="Matt Chill" userId="157e4bfd-2bfa-46d2-b115-bc5f9c1dc265" providerId="ADAL" clId="{D967F794-99EB-4200-A18B-994CC286510C}" dt="2022-06-21T17:30:02.569" v="4793" actId="478"/>
          <ac:graphicFrameMkLst>
            <pc:docMk/>
            <pc:sldMk cId="3209320400" sldId="2145706766"/>
            <ac:graphicFrameMk id="16" creationId="{08024E5D-F834-41B4-B552-DD28C899C1F2}"/>
          </ac:graphicFrameMkLst>
        </pc:graphicFrameChg>
        <pc:graphicFrameChg chg="add mod">
          <ac:chgData name="Matt Chill" userId="157e4bfd-2bfa-46d2-b115-bc5f9c1dc265" providerId="ADAL" clId="{D967F794-99EB-4200-A18B-994CC286510C}" dt="2022-06-21T18:50:59.506" v="5818" actId="962"/>
          <ac:graphicFrameMkLst>
            <pc:docMk/>
            <pc:sldMk cId="3209320400" sldId="2145706766"/>
            <ac:graphicFrameMk id="24" creationId="{08024E5D-F834-41B4-B552-DD28C899C1F2}"/>
          </ac:graphicFrameMkLst>
        </pc:graphicFrameChg>
      </pc:sldChg>
      <pc:sldChg chg="add del">
        <pc:chgData name="Matt Chill" userId="157e4bfd-2bfa-46d2-b115-bc5f9c1dc265" providerId="ADAL" clId="{D967F794-99EB-4200-A18B-994CC286510C}" dt="2022-06-21T16:48:39.969" v="4522"/>
        <pc:sldMkLst>
          <pc:docMk/>
          <pc:sldMk cId="946943980" sldId="2145706767"/>
        </pc:sldMkLst>
      </pc:sldChg>
      <pc:sldChg chg="add del">
        <pc:chgData name="Matt Chill" userId="157e4bfd-2bfa-46d2-b115-bc5f9c1dc265" providerId="ADAL" clId="{D967F794-99EB-4200-A18B-994CC286510C}" dt="2022-06-21T16:00:24.494" v="4511"/>
        <pc:sldMkLst>
          <pc:docMk/>
          <pc:sldMk cId="1875841961" sldId="2145706767"/>
        </pc:sldMkLst>
      </pc:sldChg>
      <pc:sldChg chg="addSp delSp modSp add del mod">
        <pc:chgData name="Matt Chill" userId="157e4bfd-2bfa-46d2-b115-bc5f9c1dc265" providerId="ADAL" clId="{D967F794-99EB-4200-A18B-994CC286510C}" dt="2022-06-21T18:08:27.091" v="4932" actId="47"/>
        <pc:sldMkLst>
          <pc:docMk/>
          <pc:sldMk cId="3508537785" sldId="2145706767"/>
        </pc:sldMkLst>
        <pc:spChg chg="del">
          <ac:chgData name="Matt Chill" userId="157e4bfd-2bfa-46d2-b115-bc5f9c1dc265" providerId="ADAL" clId="{D967F794-99EB-4200-A18B-994CC286510C}" dt="2022-06-21T16:58:11.171" v="4566" actId="478"/>
          <ac:spMkLst>
            <pc:docMk/>
            <pc:sldMk cId="3508537785" sldId="2145706767"/>
            <ac:spMk id="11" creationId="{65412CD0-3589-47DD-90EC-D4D5361ECF6A}"/>
          </ac:spMkLst>
        </pc:spChg>
        <pc:spChg chg="del">
          <ac:chgData name="Matt Chill" userId="157e4bfd-2bfa-46d2-b115-bc5f9c1dc265" providerId="ADAL" clId="{D967F794-99EB-4200-A18B-994CC286510C}" dt="2022-06-21T16:58:11.171" v="4566" actId="478"/>
          <ac:spMkLst>
            <pc:docMk/>
            <pc:sldMk cId="3508537785" sldId="2145706767"/>
            <ac:spMk id="14" creationId="{C752E5A9-0069-43BD-9F45-3E7923299B7B}"/>
          </ac:spMkLst>
        </pc:spChg>
        <pc:spChg chg="del">
          <ac:chgData name="Matt Chill" userId="157e4bfd-2bfa-46d2-b115-bc5f9c1dc265" providerId="ADAL" clId="{D967F794-99EB-4200-A18B-994CC286510C}" dt="2022-06-21T16:58:11.171" v="4566" actId="478"/>
          <ac:spMkLst>
            <pc:docMk/>
            <pc:sldMk cId="3508537785" sldId="2145706767"/>
            <ac:spMk id="15" creationId="{C28D4B92-F281-42BC-8651-2AE2019B69FC}"/>
          </ac:spMkLst>
        </pc:spChg>
        <pc:spChg chg="del">
          <ac:chgData name="Matt Chill" userId="157e4bfd-2bfa-46d2-b115-bc5f9c1dc265" providerId="ADAL" clId="{D967F794-99EB-4200-A18B-994CC286510C}" dt="2022-06-21T16:58:11.171" v="4566" actId="478"/>
          <ac:spMkLst>
            <pc:docMk/>
            <pc:sldMk cId="3508537785" sldId="2145706767"/>
            <ac:spMk id="16" creationId="{F296FAF8-15B6-48A2-8133-2B6210FC69CC}"/>
          </ac:spMkLst>
        </pc:spChg>
        <pc:spChg chg="del">
          <ac:chgData name="Matt Chill" userId="157e4bfd-2bfa-46d2-b115-bc5f9c1dc265" providerId="ADAL" clId="{D967F794-99EB-4200-A18B-994CC286510C}" dt="2022-06-21T16:58:11.171" v="4566" actId="478"/>
          <ac:spMkLst>
            <pc:docMk/>
            <pc:sldMk cId="3508537785" sldId="2145706767"/>
            <ac:spMk id="17" creationId="{8E074294-6FDA-43E0-910A-22504AA52BAF}"/>
          </ac:spMkLst>
        </pc:spChg>
        <pc:spChg chg="del">
          <ac:chgData name="Matt Chill" userId="157e4bfd-2bfa-46d2-b115-bc5f9c1dc265" providerId="ADAL" clId="{D967F794-99EB-4200-A18B-994CC286510C}" dt="2022-06-21T16:58:11.171" v="4566" actId="478"/>
          <ac:spMkLst>
            <pc:docMk/>
            <pc:sldMk cId="3508537785" sldId="2145706767"/>
            <ac:spMk id="18" creationId="{2C3C3B23-BBB4-4433-BEB0-C3E4BC1EFCC9}"/>
          </ac:spMkLst>
        </pc:spChg>
        <pc:spChg chg="del">
          <ac:chgData name="Matt Chill" userId="157e4bfd-2bfa-46d2-b115-bc5f9c1dc265" providerId="ADAL" clId="{D967F794-99EB-4200-A18B-994CC286510C}" dt="2022-06-21T16:58:11.171" v="4566" actId="478"/>
          <ac:spMkLst>
            <pc:docMk/>
            <pc:sldMk cId="3508537785" sldId="2145706767"/>
            <ac:spMk id="19" creationId="{C85DD734-C7A4-43C7-A2C8-8F5FDB3B205A}"/>
          </ac:spMkLst>
        </pc:spChg>
        <pc:spChg chg="del">
          <ac:chgData name="Matt Chill" userId="157e4bfd-2bfa-46d2-b115-bc5f9c1dc265" providerId="ADAL" clId="{D967F794-99EB-4200-A18B-994CC286510C}" dt="2022-06-21T16:58:11.171" v="4566" actId="478"/>
          <ac:spMkLst>
            <pc:docMk/>
            <pc:sldMk cId="3508537785" sldId="2145706767"/>
            <ac:spMk id="20" creationId="{AE371C11-7A3C-4186-9A9C-65D82A1A04D6}"/>
          </ac:spMkLst>
        </pc:spChg>
        <pc:spChg chg="add mod">
          <ac:chgData name="Matt Chill" userId="157e4bfd-2bfa-46d2-b115-bc5f9c1dc265" providerId="ADAL" clId="{D967F794-99EB-4200-A18B-994CC286510C}" dt="2022-06-21T16:58:23.464" v="4572" actId="1035"/>
          <ac:spMkLst>
            <pc:docMk/>
            <pc:sldMk cId="3508537785" sldId="2145706767"/>
            <ac:spMk id="21" creationId="{4782F182-E34E-429E-A9A0-8A1426AE67FD}"/>
          </ac:spMkLst>
        </pc:spChg>
        <pc:spChg chg="add mod">
          <ac:chgData name="Matt Chill" userId="157e4bfd-2bfa-46d2-b115-bc5f9c1dc265" providerId="ADAL" clId="{D967F794-99EB-4200-A18B-994CC286510C}" dt="2022-06-21T16:58:40.503" v="4578" actId="1076"/>
          <ac:spMkLst>
            <pc:docMk/>
            <pc:sldMk cId="3508537785" sldId="2145706767"/>
            <ac:spMk id="22" creationId="{4AAE151E-6B0B-46AC-90AF-C4EA44129844}"/>
          </ac:spMkLst>
        </pc:spChg>
        <pc:spChg chg="add mod">
          <ac:chgData name="Matt Chill" userId="157e4bfd-2bfa-46d2-b115-bc5f9c1dc265" providerId="ADAL" clId="{D967F794-99EB-4200-A18B-994CC286510C}" dt="2022-06-21T17:00:19.180" v="4606" actId="1035"/>
          <ac:spMkLst>
            <pc:docMk/>
            <pc:sldMk cId="3508537785" sldId="2145706767"/>
            <ac:spMk id="23" creationId="{DD21B9E4-E627-4091-915F-A6A18DFEEA32}"/>
          </ac:spMkLst>
        </pc:spChg>
        <pc:spChg chg="add mod">
          <ac:chgData name="Matt Chill" userId="157e4bfd-2bfa-46d2-b115-bc5f9c1dc265" providerId="ADAL" clId="{D967F794-99EB-4200-A18B-994CC286510C}" dt="2022-06-21T17:00:24.655" v="4608" actId="1036"/>
          <ac:spMkLst>
            <pc:docMk/>
            <pc:sldMk cId="3508537785" sldId="2145706767"/>
            <ac:spMk id="24" creationId="{870DEC1C-E6EF-4CBA-A994-9FBE4DBA2AD0}"/>
          </ac:spMkLst>
        </pc:spChg>
        <pc:spChg chg="add mod">
          <ac:chgData name="Matt Chill" userId="157e4bfd-2bfa-46d2-b115-bc5f9c1dc265" providerId="ADAL" clId="{D967F794-99EB-4200-A18B-994CC286510C}" dt="2022-06-21T16:59:27.987" v="4589" actId="1076"/>
          <ac:spMkLst>
            <pc:docMk/>
            <pc:sldMk cId="3508537785" sldId="2145706767"/>
            <ac:spMk id="25" creationId="{62807434-29C3-45D9-96F2-3C6B375489F2}"/>
          </ac:spMkLst>
        </pc:spChg>
        <pc:spChg chg="add del mod">
          <ac:chgData name="Matt Chill" userId="157e4bfd-2bfa-46d2-b115-bc5f9c1dc265" providerId="ADAL" clId="{D967F794-99EB-4200-A18B-994CC286510C}" dt="2022-06-21T16:59:47.901" v="4595" actId="1076"/>
          <ac:spMkLst>
            <pc:docMk/>
            <pc:sldMk cId="3508537785" sldId="2145706767"/>
            <ac:spMk id="26" creationId="{7E8958DA-C5F8-4528-87C9-EDBFADC7EEE6}"/>
          </ac:spMkLst>
        </pc:spChg>
        <pc:spChg chg="add mod">
          <ac:chgData name="Matt Chill" userId="157e4bfd-2bfa-46d2-b115-bc5f9c1dc265" providerId="ADAL" clId="{D967F794-99EB-4200-A18B-994CC286510C}" dt="2022-06-21T17:05:30.319" v="4622" actId="1035"/>
          <ac:spMkLst>
            <pc:docMk/>
            <pc:sldMk cId="3508537785" sldId="2145706767"/>
            <ac:spMk id="27" creationId="{F16D0F4D-57E6-465E-941B-AC26D40EAB6F}"/>
          </ac:spMkLst>
        </pc:spChg>
        <pc:spChg chg="add mod">
          <ac:chgData name="Matt Chill" userId="157e4bfd-2bfa-46d2-b115-bc5f9c1dc265" providerId="ADAL" clId="{D967F794-99EB-4200-A18B-994CC286510C}" dt="2022-06-21T17:00:08.230" v="4601" actId="1036"/>
          <ac:spMkLst>
            <pc:docMk/>
            <pc:sldMk cId="3508537785" sldId="2145706767"/>
            <ac:spMk id="28" creationId="{DE74A25A-A58D-4933-A103-2EA3BD314C68}"/>
          </ac:spMkLst>
        </pc:spChg>
        <pc:graphicFrameChg chg="add del mod">
          <ac:chgData name="Matt Chill" userId="157e4bfd-2bfa-46d2-b115-bc5f9c1dc265" providerId="ADAL" clId="{D967F794-99EB-4200-A18B-994CC286510C}" dt="2022-06-21T16:59:42.394" v="4594" actId="1076"/>
          <ac:graphicFrameMkLst>
            <pc:docMk/>
            <pc:sldMk cId="3508537785" sldId="2145706767"/>
            <ac:graphicFrameMk id="9" creationId="{37A9B587-D1A0-4EBB-BE88-0C36DDB8C748}"/>
          </ac:graphicFrameMkLst>
        </pc:graphicFrameChg>
      </pc:sldChg>
      <pc:sldChg chg="addSp delSp modSp add del mod">
        <pc:chgData name="Matt Chill" userId="157e4bfd-2bfa-46d2-b115-bc5f9c1dc265" providerId="ADAL" clId="{D967F794-99EB-4200-A18B-994CC286510C}" dt="2022-06-21T18:22:44.036" v="5123" actId="2696"/>
        <pc:sldMkLst>
          <pc:docMk/>
          <pc:sldMk cId="4152662409" sldId="2145706768"/>
        </pc:sldMkLst>
        <pc:spChg chg="del">
          <ac:chgData name="Matt Chill" userId="157e4bfd-2bfa-46d2-b115-bc5f9c1dc265" providerId="ADAL" clId="{D967F794-99EB-4200-A18B-994CC286510C}" dt="2022-06-21T17:12:28.833" v="4679" actId="478"/>
          <ac:spMkLst>
            <pc:docMk/>
            <pc:sldMk cId="4152662409" sldId="2145706768"/>
            <ac:spMk id="12" creationId="{1BE532C4-CE94-48F3-8863-38F0AC20AB39}"/>
          </ac:spMkLst>
        </pc:spChg>
        <pc:spChg chg="del">
          <ac:chgData name="Matt Chill" userId="157e4bfd-2bfa-46d2-b115-bc5f9c1dc265" providerId="ADAL" clId="{D967F794-99EB-4200-A18B-994CC286510C}" dt="2022-06-21T17:12:28.833" v="4679" actId="478"/>
          <ac:spMkLst>
            <pc:docMk/>
            <pc:sldMk cId="4152662409" sldId="2145706768"/>
            <ac:spMk id="13" creationId="{52BE43B8-DB00-4DAE-BAF9-6FABA3992300}"/>
          </ac:spMkLst>
        </pc:spChg>
        <pc:spChg chg="del">
          <ac:chgData name="Matt Chill" userId="157e4bfd-2bfa-46d2-b115-bc5f9c1dc265" providerId="ADAL" clId="{D967F794-99EB-4200-A18B-994CC286510C}" dt="2022-06-21T17:12:28.833" v="4679" actId="478"/>
          <ac:spMkLst>
            <pc:docMk/>
            <pc:sldMk cId="4152662409" sldId="2145706768"/>
            <ac:spMk id="14" creationId="{AF8AC79B-F61F-4BEA-8D78-4D73F703ADE3}"/>
          </ac:spMkLst>
        </pc:spChg>
        <pc:spChg chg="del">
          <ac:chgData name="Matt Chill" userId="157e4bfd-2bfa-46d2-b115-bc5f9c1dc265" providerId="ADAL" clId="{D967F794-99EB-4200-A18B-994CC286510C}" dt="2022-06-21T17:12:28.833" v="4679" actId="478"/>
          <ac:spMkLst>
            <pc:docMk/>
            <pc:sldMk cId="4152662409" sldId="2145706768"/>
            <ac:spMk id="15" creationId="{F4958AB6-AB89-440C-B046-A05C8B3838BD}"/>
          </ac:spMkLst>
        </pc:spChg>
        <pc:spChg chg="del">
          <ac:chgData name="Matt Chill" userId="157e4bfd-2bfa-46d2-b115-bc5f9c1dc265" providerId="ADAL" clId="{D967F794-99EB-4200-A18B-994CC286510C}" dt="2022-06-21T17:12:28.833" v="4679" actId="478"/>
          <ac:spMkLst>
            <pc:docMk/>
            <pc:sldMk cId="4152662409" sldId="2145706768"/>
            <ac:spMk id="16" creationId="{1EF2E33A-D001-41DA-9830-6B37E38ECC96}"/>
          </ac:spMkLst>
        </pc:spChg>
        <pc:spChg chg="del">
          <ac:chgData name="Matt Chill" userId="157e4bfd-2bfa-46d2-b115-bc5f9c1dc265" providerId="ADAL" clId="{D967F794-99EB-4200-A18B-994CC286510C}" dt="2022-06-21T17:12:28.833" v="4679" actId="478"/>
          <ac:spMkLst>
            <pc:docMk/>
            <pc:sldMk cId="4152662409" sldId="2145706768"/>
            <ac:spMk id="17" creationId="{B7307F40-78F5-4010-B96D-B75A4044C4E8}"/>
          </ac:spMkLst>
        </pc:spChg>
        <pc:spChg chg="del">
          <ac:chgData name="Matt Chill" userId="157e4bfd-2bfa-46d2-b115-bc5f9c1dc265" providerId="ADAL" clId="{D967F794-99EB-4200-A18B-994CC286510C}" dt="2022-06-21T17:12:28.833" v="4679" actId="478"/>
          <ac:spMkLst>
            <pc:docMk/>
            <pc:sldMk cId="4152662409" sldId="2145706768"/>
            <ac:spMk id="18" creationId="{4C467814-A447-4BC6-9374-7C3D26FA2AB5}"/>
          </ac:spMkLst>
        </pc:spChg>
        <pc:spChg chg="del">
          <ac:chgData name="Matt Chill" userId="157e4bfd-2bfa-46d2-b115-bc5f9c1dc265" providerId="ADAL" clId="{D967F794-99EB-4200-A18B-994CC286510C}" dt="2022-06-21T17:12:28.833" v="4679" actId="478"/>
          <ac:spMkLst>
            <pc:docMk/>
            <pc:sldMk cId="4152662409" sldId="2145706768"/>
            <ac:spMk id="19" creationId="{EB09910B-2D96-489A-8AEE-4C5A11A807A6}"/>
          </ac:spMkLst>
        </pc:spChg>
        <pc:spChg chg="del">
          <ac:chgData name="Matt Chill" userId="157e4bfd-2bfa-46d2-b115-bc5f9c1dc265" providerId="ADAL" clId="{D967F794-99EB-4200-A18B-994CC286510C}" dt="2022-06-21T17:12:28.833" v="4679" actId="478"/>
          <ac:spMkLst>
            <pc:docMk/>
            <pc:sldMk cId="4152662409" sldId="2145706768"/>
            <ac:spMk id="20" creationId="{7C4C9DE9-14C5-467F-98E1-80C128C5205E}"/>
          </ac:spMkLst>
        </pc:spChg>
        <pc:spChg chg="add mod">
          <ac:chgData name="Matt Chill" userId="157e4bfd-2bfa-46d2-b115-bc5f9c1dc265" providerId="ADAL" clId="{D967F794-99EB-4200-A18B-994CC286510C}" dt="2022-06-21T17:13:19.205" v="4688" actId="1035"/>
          <ac:spMkLst>
            <pc:docMk/>
            <pc:sldMk cId="4152662409" sldId="2145706768"/>
            <ac:spMk id="21" creationId="{1A8187F8-6740-430C-993E-38BA0DEC99B8}"/>
          </ac:spMkLst>
        </pc:spChg>
        <pc:spChg chg="add mod">
          <ac:chgData name="Matt Chill" userId="157e4bfd-2bfa-46d2-b115-bc5f9c1dc265" providerId="ADAL" clId="{D967F794-99EB-4200-A18B-994CC286510C}" dt="2022-06-21T17:13:19.205" v="4688" actId="1035"/>
          <ac:spMkLst>
            <pc:docMk/>
            <pc:sldMk cId="4152662409" sldId="2145706768"/>
            <ac:spMk id="22" creationId="{5452CE8B-CC69-4AE8-9777-54F2138B5693}"/>
          </ac:spMkLst>
        </pc:spChg>
        <pc:spChg chg="add mod">
          <ac:chgData name="Matt Chill" userId="157e4bfd-2bfa-46d2-b115-bc5f9c1dc265" providerId="ADAL" clId="{D967F794-99EB-4200-A18B-994CC286510C}" dt="2022-06-21T17:13:09.942" v="4683" actId="1076"/>
          <ac:spMkLst>
            <pc:docMk/>
            <pc:sldMk cId="4152662409" sldId="2145706768"/>
            <ac:spMk id="23" creationId="{B7D94A98-8F44-4459-BAE1-20947D336947}"/>
          </ac:spMkLst>
        </pc:spChg>
        <pc:spChg chg="add mod">
          <ac:chgData name="Matt Chill" userId="157e4bfd-2bfa-46d2-b115-bc5f9c1dc265" providerId="ADAL" clId="{D967F794-99EB-4200-A18B-994CC286510C}" dt="2022-06-21T17:13:09.942" v="4683" actId="1076"/>
          <ac:spMkLst>
            <pc:docMk/>
            <pc:sldMk cId="4152662409" sldId="2145706768"/>
            <ac:spMk id="24" creationId="{AD3A5C70-9DCF-4737-89AE-5C899431B73C}"/>
          </ac:spMkLst>
        </pc:spChg>
        <pc:spChg chg="add mod">
          <ac:chgData name="Matt Chill" userId="157e4bfd-2bfa-46d2-b115-bc5f9c1dc265" providerId="ADAL" clId="{D967F794-99EB-4200-A18B-994CC286510C}" dt="2022-06-21T17:13:52.911" v="4696" actId="1076"/>
          <ac:spMkLst>
            <pc:docMk/>
            <pc:sldMk cId="4152662409" sldId="2145706768"/>
            <ac:spMk id="25" creationId="{DA03BCD1-B867-42F1-B1D6-25E0D1FC66CF}"/>
          </ac:spMkLst>
        </pc:spChg>
        <pc:spChg chg="add mod">
          <ac:chgData name="Matt Chill" userId="157e4bfd-2bfa-46d2-b115-bc5f9c1dc265" providerId="ADAL" clId="{D967F794-99EB-4200-A18B-994CC286510C}" dt="2022-06-21T17:13:43.988" v="4694" actId="1036"/>
          <ac:spMkLst>
            <pc:docMk/>
            <pc:sldMk cId="4152662409" sldId="2145706768"/>
            <ac:spMk id="26" creationId="{6A074654-42F0-4605-977B-D46534ECA947}"/>
          </ac:spMkLst>
        </pc:spChg>
        <pc:spChg chg="add mod">
          <ac:chgData name="Matt Chill" userId="157e4bfd-2bfa-46d2-b115-bc5f9c1dc265" providerId="ADAL" clId="{D967F794-99EB-4200-A18B-994CC286510C}" dt="2022-06-21T17:14:25.394" v="4703" actId="20577"/>
          <ac:spMkLst>
            <pc:docMk/>
            <pc:sldMk cId="4152662409" sldId="2145706768"/>
            <ac:spMk id="27" creationId="{7245ACBC-DC64-412E-8F95-31A6FD1E34AE}"/>
          </ac:spMkLst>
        </pc:spChg>
        <pc:spChg chg="add mod">
          <ac:chgData name="Matt Chill" userId="157e4bfd-2bfa-46d2-b115-bc5f9c1dc265" providerId="ADAL" clId="{D967F794-99EB-4200-A18B-994CC286510C}" dt="2022-06-21T17:14:30.947" v="4706" actId="20577"/>
          <ac:spMkLst>
            <pc:docMk/>
            <pc:sldMk cId="4152662409" sldId="2145706768"/>
            <ac:spMk id="28" creationId="{9E2342F2-2E2C-427C-B635-23892FB846AD}"/>
          </ac:spMkLst>
        </pc:spChg>
        <pc:spChg chg="add mod">
          <ac:chgData name="Matt Chill" userId="157e4bfd-2bfa-46d2-b115-bc5f9c1dc265" providerId="ADAL" clId="{D967F794-99EB-4200-A18B-994CC286510C}" dt="2022-06-21T17:16:50.093" v="4708" actId="1076"/>
          <ac:spMkLst>
            <pc:docMk/>
            <pc:sldMk cId="4152662409" sldId="2145706768"/>
            <ac:spMk id="29" creationId="{5EAB951D-BBCF-4EA8-A277-C5B5727AC891}"/>
          </ac:spMkLst>
        </pc:spChg>
        <pc:graphicFrameChg chg="mod">
          <ac:chgData name="Matt Chill" userId="157e4bfd-2bfa-46d2-b115-bc5f9c1dc265" providerId="ADAL" clId="{D967F794-99EB-4200-A18B-994CC286510C}" dt="2022-06-21T17:12:39.483" v="4680"/>
          <ac:graphicFrameMkLst>
            <pc:docMk/>
            <pc:sldMk cId="4152662409" sldId="2145706768"/>
            <ac:graphicFrameMk id="9" creationId="{F5BBC7E8-0795-4621-8507-64AF9FD91418}"/>
          </ac:graphicFrameMkLst>
        </pc:graphicFrameChg>
      </pc:sldChg>
      <pc:sldChg chg="del">
        <pc:chgData name="Matt Chill" userId="157e4bfd-2bfa-46d2-b115-bc5f9c1dc265" providerId="ADAL" clId="{D967F794-99EB-4200-A18B-994CC286510C}" dt="2022-06-16T23:56:33.344" v="0" actId="47"/>
        <pc:sldMkLst>
          <pc:docMk/>
          <pc:sldMk cId="363624357" sldId="2145706769"/>
        </pc:sldMkLst>
      </pc:sldChg>
      <pc:sldChg chg="addSp delSp modSp add del mod">
        <pc:chgData name="Matt Chill" userId="157e4bfd-2bfa-46d2-b115-bc5f9c1dc265" providerId="ADAL" clId="{D967F794-99EB-4200-A18B-994CC286510C}" dt="2022-06-21T18:30:37.876" v="5269" actId="2696"/>
        <pc:sldMkLst>
          <pc:docMk/>
          <pc:sldMk cId="1154680770" sldId="2145706769"/>
        </pc:sldMkLst>
        <pc:spChg chg="mod">
          <ac:chgData name="Matt Chill" userId="157e4bfd-2bfa-46d2-b115-bc5f9c1dc265" providerId="ADAL" clId="{D967F794-99EB-4200-A18B-994CC286510C}" dt="2022-06-21T17:24:12.635" v="4772" actId="58"/>
          <ac:spMkLst>
            <pc:docMk/>
            <pc:sldMk cId="1154680770" sldId="2145706769"/>
            <ac:spMk id="2" creationId="{166EB8AB-FC5B-41C0-891C-ACD8CD1B0603}"/>
          </ac:spMkLst>
        </pc:spChg>
        <pc:spChg chg="del">
          <ac:chgData name="Matt Chill" userId="157e4bfd-2bfa-46d2-b115-bc5f9c1dc265" providerId="ADAL" clId="{D967F794-99EB-4200-A18B-994CC286510C}" dt="2022-06-21T17:18:18.043" v="4717" actId="478"/>
          <ac:spMkLst>
            <pc:docMk/>
            <pc:sldMk cId="1154680770" sldId="2145706769"/>
            <ac:spMk id="12" creationId="{94F1EAD8-6B5C-4707-AC88-AF1543940D57}"/>
          </ac:spMkLst>
        </pc:spChg>
        <pc:spChg chg="del">
          <ac:chgData name="Matt Chill" userId="157e4bfd-2bfa-46d2-b115-bc5f9c1dc265" providerId="ADAL" clId="{D967F794-99EB-4200-A18B-994CC286510C}" dt="2022-06-21T17:18:18.043" v="4717" actId="478"/>
          <ac:spMkLst>
            <pc:docMk/>
            <pc:sldMk cId="1154680770" sldId="2145706769"/>
            <ac:spMk id="13" creationId="{D29FA47F-7D5A-4673-9552-55C0A4CFAA42}"/>
          </ac:spMkLst>
        </pc:spChg>
        <pc:spChg chg="del">
          <ac:chgData name="Matt Chill" userId="157e4bfd-2bfa-46d2-b115-bc5f9c1dc265" providerId="ADAL" clId="{D967F794-99EB-4200-A18B-994CC286510C}" dt="2022-06-21T17:18:18.043" v="4717" actId="478"/>
          <ac:spMkLst>
            <pc:docMk/>
            <pc:sldMk cId="1154680770" sldId="2145706769"/>
            <ac:spMk id="14" creationId="{7DC972B4-5491-4DE5-981E-94BE54253231}"/>
          </ac:spMkLst>
        </pc:spChg>
        <pc:spChg chg="del">
          <ac:chgData name="Matt Chill" userId="157e4bfd-2bfa-46d2-b115-bc5f9c1dc265" providerId="ADAL" clId="{D967F794-99EB-4200-A18B-994CC286510C}" dt="2022-06-21T17:18:18.043" v="4717" actId="478"/>
          <ac:spMkLst>
            <pc:docMk/>
            <pc:sldMk cId="1154680770" sldId="2145706769"/>
            <ac:spMk id="15" creationId="{F0CD6EC3-BF2D-45F9-A6E4-12F4DC428056}"/>
          </ac:spMkLst>
        </pc:spChg>
        <pc:spChg chg="del">
          <ac:chgData name="Matt Chill" userId="157e4bfd-2bfa-46d2-b115-bc5f9c1dc265" providerId="ADAL" clId="{D967F794-99EB-4200-A18B-994CC286510C}" dt="2022-06-21T17:18:18.043" v="4717" actId="478"/>
          <ac:spMkLst>
            <pc:docMk/>
            <pc:sldMk cId="1154680770" sldId="2145706769"/>
            <ac:spMk id="16" creationId="{AD1205ED-685A-4A9D-B7BE-6EE4EB28EA95}"/>
          </ac:spMkLst>
        </pc:spChg>
        <pc:spChg chg="mod">
          <ac:chgData name="Matt Chill" userId="157e4bfd-2bfa-46d2-b115-bc5f9c1dc265" providerId="ADAL" clId="{D967F794-99EB-4200-A18B-994CC286510C}" dt="2022-06-21T17:25:23.187" v="4780" actId="1076"/>
          <ac:spMkLst>
            <pc:docMk/>
            <pc:sldMk cId="1154680770" sldId="2145706769"/>
            <ac:spMk id="17" creationId="{074B57DB-5EE8-44A5-BD97-5C9CBC606907}"/>
          </ac:spMkLst>
        </pc:spChg>
        <pc:spChg chg="mod">
          <ac:chgData name="Matt Chill" userId="157e4bfd-2bfa-46d2-b115-bc5f9c1dc265" providerId="ADAL" clId="{D967F794-99EB-4200-A18B-994CC286510C}" dt="2022-06-21T17:25:23.187" v="4780" actId="1076"/>
          <ac:spMkLst>
            <pc:docMk/>
            <pc:sldMk cId="1154680770" sldId="2145706769"/>
            <ac:spMk id="18" creationId="{C1F9753E-76D0-48BE-8E25-16F8F21D5098}"/>
          </ac:spMkLst>
        </pc:spChg>
        <pc:spChg chg="add mod">
          <ac:chgData name="Matt Chill" userId="157e4bfd-2bfa-46d2-b115-bc5f9c1dc265" providerId="ADAL" clId="{D967F794-99EB-4200-A18B-994CC286510C}" dt="2022-06-21T17:25:23.187" v="4780" actId="1076"/>
          <ac:spMkLst>
            <pc:docMk/>
            <pc:sldMk cId="1154680770" sldId="2145706769"/>
            <ac:spMk id="19" creationId="{C0284291-1F4C-414F-8B77-B8D1ACBDA1F7}"/>
          </ac:spMkLst>
        </pc:spChg>
        <pc:spChg chg="add mod">
          <ac:chgData name="Matt Chill" userId="157e4bfd-2bfa-46d2-b115-bc5f9c1dc265" providerId="ADAL" clId="{D967F794-99EB-4200-A18B-994CC286510C}" dt="2022-06-21T17:25:23.187" v="4780" actId="1076"/>
          <ac:spMkLst>
            <pc:docMk/>
            <pc:sldMk cId="1154680770" sldId="2145706769"/>
            <ac:spMk id="20" creationId="{07EB83F0-945E-4BB7-A4EC-5EDE7C2CC534}"/>
          </ac:spMkLst>
        </pc:spChg>
        <pc:spChg chg="add mod">
          <ac:chgData name="Matt Chill" userId="157e4bfd-2bfa-46d2-b115-bc5f9c1dc265" providerId="ADAL" clId="{D967F794-99EB-4200-A18B-994CC286510C}" dt="2022-06-21T17:25:23.187" v="4780" actId="1076"/>
          <ac:spMkLst>
            <pc:docMk/>
            <pc:sldMk cId="1154680770" sldId="2145706769"/>
            <ac:spMk id="21" creationId="{F36AB46D-E461-4821-A34F-007D020EDD85}"/>
          </ac:spMkLst>
        </pc:spChg>
        <pc:spChg chg="add mod">
          <ac:chgData name="Matt Chill" userId="157e4bfd-2bfa-46d2-b115-bc5f9c1dc265" providerId="ADAL" clId="{D967F794-99EB-4200-A18B-994CC286510C}" dt="2022-06-21T17:25:23.187" v="4780" actId="1076"/>
          <ac:spMkLst>
            <pc:docMk/>
            <pc:sldMk cId="1154680770" sldId="2145706769"/>
            <ac:spMk id="22" creationId="{45DD2A51-DD52-4FE0-AA42-F8A6EADE6E1A}"/>
          </ac:spMkLst>
        </pc:spChg>
        <pc:spChg chg="add mod">
          <ac:chgData name="Matt Chill" userId="157e4bfd-2bfa-46d2-b115-bc5f9c1dc265" providerId="ADAL" clId="{D967F794-99EB-4200-A18B-994CC286510C}" dt="2022-06-21T17:25:23.187" v="4780" actId="1076"/>
          <ac:spMkLst>
            <pc:docMk/>
            <pc:sldMk cId="1154680770" sldId="2145706769"/>
            <ac:spMk id="23" creationId="{DC7FC15A-4880-44DA-818D-963E4799DB75}"/>
          </ac:spMkLst>
        </pc:spChg>
        <pc:graphicFrameChg chg="mod">
          <ac:chgData name="Matt Chill" userId="157e4bfd-2bfa-46d2-b115-bc5f9c1dc265" providerId="ADAL" clId="{D967F794-99EB-4200-A18B-994CC286510C}" dt="2022-06-21T17:25:10.355" v="4779"/>
          <ac:graphicFrameMkLst>
            <pc:docMk/>
            <pc:sldMk cId="1154680770" sldId="2145706769"/>
            <ac:graphicFrameMk id="9" creationId="{154D8E56-28A5-4677-A09E-56831CB29D00}"/>
          </ac:graphicFrameMkLst>
        </pc:graphicFrameChg>
      </pc:sldChg>
      <pc:sldChg chg="addSp delSp modSp add del mod">
        <pc:chgData name="Matt Chill" userId="157e4bfd-2bfa-46d2-b115-bc5f9c1dc265" providerId="ADAL" clId="{D967F794-99EB-4200-A18B-994CC286510C}" dt="2022-06-21T18:35:02.928" v="5306" actId="2696"/>
        <pc:sldMkLst>
          <pc:docMk/>
          <pc:sldMk cId="109744703" sldId="2145706770"/>
        </pc:sldMkLst>
        <pc:spChg chg="del">
          <ac:chgData name="Matt Chill" userId="157e4bfd-2bfa-46d2-b115-bc5f9c1dc265" providerId="ADAL" clId="{D967F794-99EB-4200-A18B-994CC286510C}" dt="2022-06-21T17:26:41.521" v="4782" actId="478"/>
          <ac:spMkLst>
            <pc:docMk/>
            <pc:sldMk cId="109744703" sldId="2145706770"/>
            <ac:spMk id="13" creationId="{D4989D71-5322-4105-A84E-3C976A7A64FC}"/>
          </ac:spMkLst>
        </pc:spChg>
        <pc:spChg chg="del">
          <ac:chgData name="Matt Chill" userId="157e4bfd-2bfa-46d2-b115-bc5f9c1dc265" providerId="ADAL" clId="{D967F794-99EB-4200-A18B-994CC286510C}" dt="2022-06-21T17:26:41.521" v="4782" actId="478"/>
          <ac:spMkLst>
            <pc:docMk/>
            <pc:sldMk cId="109744703" sldId="2145706770"/>
            <ac:spMk id="14" creationId="{344A95AA-5DFC-4789-ADE0-A30D215FD0B0}"/>
          </ac:spMkLst>
        </pc:spChg>
        <pc:spChg chg="del">
          <ac:chgData name="Matt Chill" userId="157e4bfd-2bfa-46d2-b115-bc5f9c1dc265" providerId="ADAL" clId="{D967F794-99EB-4200-A18B-994CC286510C}" dt="2022-06-21T17:26:41.521" v="4782" actId="478"/>
          <ac:spMkLst>
            <pc:docMk/>
            <pc:sldMk cId="109744703" sldId="2145706770"/>
            <ac:spMk id="15" creationId="{2C9B5FA9-2F72-4AAB-88FE-89747686B3E6}"/>
          </ac:spMkLst>
        </pc:spChg>
        <pc:spChg chg="del">
          <ac:chgData name="Matt Chill" userId="157e4bfd-2bfa-46d2-b115-bc5f9c1dc265" providerId="ADAL" clId="{D967F794-99EB-4200-A18B-994CC286510C}" dt="2022-06-21T17:26:41.521" v="4782" actId="478"/>
          <ac:spMkLst>
            <pc:docMk/>
            <pc:sldMk cId="109744703" sldId="2145706770"/>
            <ac:spMk id="16" creationId="{BD7698AA-61E3-4771-AFC4-BB3968EF33EA}"/>
          </ac:spMkLst>
        </pc:spChg>
        <pc:spChg chg="del">
          <ac:chgData name="Matt Chill" userId="157e4bfd-2bfa-46d2-b115-bc5f9c1dc265" providerId="ADAL" clId="{D967F794-99EB-4200-A18B-994CC286510C}" dt="2022-06-21T17:26:41.521" v="4782" actId="478"/>
          <ac:spMkLst>
            <pc:docMk/>
            <pc:sldMk cId="109744703" sldId="2145706770"/>
            <ac:spMk id="17" creationId="{FC512917-9B18-40D6-BF9A-BB23EE6A4EFB}"/>
          </ac:spMkLst>
        </pc:spChg>
        <pc:spChg chg="del">
          <ac:chgData name="Matt Chill" userId="157e4bfd-2bfa-46d2-b115-bc5f9c1dc265" providerId="ADAL" clId="{D967F794-99EB-4200-A18B-994CC286510C}" dt="2022-06-21T17:26:41.521" v="4782" actId="478"/>
          <ac:spMkLst>
            <pc:docMk/>
            <pc:sldMk cId="109744703" sldId="2145706770"/>
            <ac:spMk id="18" creationId="{9A05572A-2445-41D3-89F3-0220FFCC0EBB}"/>
          </ac:spMkLst>
        </pc:spChg>
        <pc:spChg chg="add mod">
          <ac:chgData name="Matt Chill" userId="157e4bfd-2bfa-46d2-b115-bc5f9c1dc265" providerId="ADAL" clId="{D967F794-99EB-4200-A18B-994CC286510C}" dt="2022-06-21T17:27:00.907" v="4785" actId="1076"/>
          <ac:spMkLst>
            <pc:docMk/>
            <pc:sldMk cId="109744703" sldId="2145706770"/>
            <ac:spMk id="19" creationId="{77FE4120-5336-4427-9E6E-5757D002D257}"/>
          </ac:spMkLst>
        </pc:spChg>
        <pc:spChg chg="add mod">
          <ac:chgData name="Matt Chill" userId="157e4bfd-2bfa-46d2-b115-bc5f9c1dc265" providerId="ADAL" clId="{D967F794-99EB-4200-A18B-994CC286510C}" dt="2022-06-21T17:26:52.071" v="4784" actId="1076"/>
          <ac:spMkLst>
            <pc:docMk/>
            <pc:sldMk cId="109744703" sldId="2145706770"/>
            <ac:spMk id="20" creationId="{FFCC8782-A34C-42C8-8149-70D9F08ACAA3}"/>
          </ac:spMkLst>
        </pc:spChg>
        <pc:spChg chg="add mod">
          <ac:chgData name="Matt Chill" userId="157e4bfd-2bfa-46d2-b115-bc5f9c1dc265" providerId="ADAL" clId="{D967F794-99EB-4200-A18B-994CC286510C}" dt="2022-06-21T17:27:22.691" v="4787" actId="1076"/>
          <ac:spMkLst>
            <pc:docMk/>
            <pc:sldMk cId="109744703" sldId="2145706770"/>
            <ac:spMk id="21" creationId="{6E8C4AAF-64CD-4323-986B-08FF9D62B4E8}"/>
          </ac:spMkLst>
        </pc:spChg>
        <pc:spChg chg="add mod">
          <ac:chgData name="Matt Chill" userId="157e4bfd-2bfa-46d2-b115-bc5f9c1dc265" providerId="ADAL" clId="{D967F794-99EB-4200-A18B-994CC286510C}" dt="2022-06-21T17:27:25.091" v="4788" actId="1076"/>
          <ac:spMkLst>
            <pc:docMk/>
            <pc:sldMk cId="109744703" sldId="2145706770"/>
            <ac:spMk id="22" creationId="{E117E90B-C6A6-45A8-910A-A2097E138FC7}"/>
          </ac:spMkLst>
        </pc:spChg>
        <pc:spChg chg="add mod">
          <ac:chgData name="Matt Chill" userId="157e4bfd-2bfa-46d2-b115-bc5f9c1dc265" providerId="ADAL" clId="{D967F794-99EB-4200-A18B-994CC286510C}" dt="2022-06-21T17:27:39.160" v="4790" actId="1076"/>
          <ac:spMkLst>
            <pc:docMk/>
            <pc:sldMk cId="109744703" sldId="2145706770"/>
            <ac:spMk id="23" creationId="{B13DB0CE-E902-49C3-A69F-2C518033BAEF}"/>
          </ac:spMkLst>
        </pc:spChg>
        <pc:spChg chg="add mod">
          <ac:chgData name="Matt Chill" userId="157e4bfd-2bfa-46d2-b115-bc5f9c1dc265" providerId="ADAL" clId="{D967F794-99EB-4200-A18B-994CC286510C}" dt="2022-06-21T17:27:43.436" v="4791" actId="1076"/>
          <ac:spMkLst>
            <pc:docMk/>
            <pc:sldMk cId="109744703" sldId="2145706770"/>
            <ac:spMk id="24" creationId="{A3C5342E-FB86-4452-8868-34E5AC6E952D}"/>
          </ac:spMkLst>
        </pc:spChg>
        <pc:graphicFrameChg chg="mod">
          <ac:chgData name="Matt Chill" userId="157e4bfd-2bfa-46d2-b115-bc5f9c1dc265" providerId="ADAL" clId="{D967F794-99EB-4200-A18B-994CC286510C}" dt="2022-06-21T17:28:52.131" v="4792"/>
          <ac:graphicFrameMkLst>
            <pc:docMk/>
            <pc:sldMk cId="109744703" sldId="2145706770"/>
            <ac:graphicFrameMk id="10" creationId="{ACF11F6D-E603-4C19-8B06-39F4C474D90C}"/>
          </ac:graphicFrameMkLst>
        </pc:graphicFrameChg>
      </pc:sldChg>
      <pc:sldChg chg="del">
        <pc:chgData name="Matt Chill" userId="157e4bfd-2bfa-46d2-b115-bc5f9c1dc265" providerId="ADAL" clId="{D967F794-99EB-4200-A18B-994CC286510C}" dt="2022-06-16T23:56:33.344" v="0" actId="47"/>
        <pc:sldMkLst>
          <pc:docMk/>
          <pc:sldMk cId="162534610" sldId="2145706771"/>
        </pc:sldMkLst>
      </pc:sldChg>
      <pc:sldChg chg="addSp delSp modSp add mod">
        <pc:chgData name="Matt Chill" userId="157e4bfd-2bfa-46d2-b115-bc5f9c1dc265" providerId="ADAL" clId="{D967F794-99EB-4200-A18B-994CC286510C}" dt="2022-06-21T18:54:56.067" v="6173" actId="13244"/>
        <pc:sldMkLst>
          <pc:docMk/>
          <pc:sldMk cId="244576631" sldId="2145706771"/>
        </pc:sldMkLst>
        <pc:spChg chg="ord">
          <ac:chgData name="Matt Chill" userId="157e4bfd-2bfa-46d2-b115-bc5f9c1dc265" providerId="ADAL" clId="{D967F794-99EB-4200-A18B-994CC286510C}" dt="2022-06-21T18:54:32.244" v="6168" actId="13244"/>
          <ac:spMkLst>
            <pc:docMk/>
            <pc:sldMk cId="244576631" sldId="2145706771"/>
            <ac:spMk id="2" creationId="{166EB8AB-FC5B-41C0-891C-ACD8CD1B0603}"/>
          </ac:spMkLst>
        </pc:spChg>
        <pc:spChg chg="mod ord">
          <ac:chgData name="Matt Chill" userId="157e4bfd-2bfa-46d2-b115-bc5f9c1dc265" providerId="ADAL" clId="{D967F794-99EB-4200-A18B-994CC286510C}" dt="2022-06-21T18:54:36.788" v="6170" actId="962"/>
          <ac:spMkLst>
            <pc:docMk/>
            <pc:sldMk cId="244576631" sldId="2145706771"/>
            <ac:spMk id="4" creationId="{B8A1160C-4598-4C74-B6D3-EE575A7720F0}"/>
          </ac:spMkLst>
        </pc:spChg>
        <pc:spChg chg="ord">
          <ac:chgData name="Matt Chill" userId="157e4bfd-2bfa-46d2-b115-bc5f9c1dc265" providerId="ADAL" clId="{D967F794-99EB-4200-A18B-994CC286510C}" dt="2022-06-21T18:54:45.438" v="6172" actId="13244"/>
          <ac:spMkLst>
            <pc:docMk/>
            <pc:sldMk cId="244576631" sldId="2145706771"/>
            <ac:spMk id="12" creationId="{E3A3D89F-316B-4339-BEC2-88E88BEA51F2}"/>
          </ac:spMkLst>
        </pc:spChg>
        <pc:spChg chg="ord">
          <ac:chgData name="Matt Chill" userId="157e4bfd-2bfa-46d2-b115-bc5f9c1dc265" providerId="ADAL" clId="{D967F794-99EB-4200-A18B-994CC286510C}" dt="2022-06-21T18:54:42.216" v="6171" actId="13244"/>
          <ac:spMkLst>
            <pc:docMk/>
            <pc:sldMk cId="244576631" sldId="2145706771"/>
            <ac:spMk id="13" creationId="{790999EF-4E75-4832-8210-4A4E7893D5B3}"/>
          </ac:spMkLst>
        </pc:spChg>
        <pc:spChg chg="mod">
          <ac:chgData name="Matt Chill" userId="157e4bfd-2bfa-46d2-b115-bc5f9c1dc265" providerId="ADAL" clId="{D967F794-99EB-4200-A18B-994CC286510C}" dt="2022-06-21T18:40:11.097" v="5387" actId="1035"/>
          <ac:spMkLst>
            <pc:docMk/>
            <pc:sldMk cId="244576631" sldId="2145706771"/>
            <ac:spMk id="21" creationId="{4782F182-E34E-429E-A9A0-8A1426AE67FD}"/>
          </ac:spMkLst>
        </pc:spChg>
        <pc:spChg chg="mod">
          <ac:chgData name="Matt Chill" userId="157e4bfd-2bfa-46d2-b115-bc5f9c1dc265" providerId="ADAL" clId="{D967F794-99EB-4200-A18B-994CC286510C}" dt="2022-06-21T18:40:15.160" v="5390" actId="1035"/>
          <ac:spMkLst>
            <pc:docMk/>
            <pc:sldMk cId="244576631" sldId="2145706771"/>
            <ac:spMk id="22" creationId="{4AAE151E-6B0B-46AC-90AF-C4EA44129844}"/>
          </ac:spMkLst>
        </pc:spChg>
        <pc:spChg chg="mod">
          <ac:chgData name="Matt Chill" userId="157e4bfd-2bfa-46d2-b115-bc5f9c1dc265" providerId="ADAL" clId="{D967F794-99EB-4200-A18B-994CC286510C}" dt="2022-06-21T18:40:18.613" v="5394" actId="1035"/>
          <ac:spMkLst>
            <pc:docMk/>
            <pc:sldMk cId="244576631" sldId="2145706771"/>
            <ac:spMk id="23" creationId="{DD21B9E4-E627-4091-915F-A6A18DFEEA32}"/>
          </ac:spMkLst>
        </pc:spChg>
        <pc:spChg chg="mod">
          <ac:chgData name="Matt Chill" userId="157e4bfd-2bfa-46d2-b115-bc5f9c1dc265" providerId="ADAL" clId="{D967F794-99EB-4200-A18B-994CC286510C}" dt="2022-06-21T18:40:23.177" v="5399" actId="1036"/>
          <ac:spMkLst>
            <pc:docMk/>
            <pc:sldMk cId="244576631" sldId="2145706771"/>
            <ac:spMk id="24" creationId="{870DEC1C-E6EF-4CBA-A994-9FBE4DBA2AD0}"/>
          </ac:spMkLst>
        </pc:spChg>
        <pc:spChg chg="mod">
          <ac:chgData name="Matt Chill" userId="157e4bfd-2bfa-46d2-b115-bc5f9c1dc265" providerId="ADAL" clId="{D967F794-99EB-4200-A18B-994CC286510C}" dt="2022-06-21T18:40:27.999" v="5401" actId="1035"/>
          <ac:spMkLst>
            <pc:docMk/>
            <pc:sldMk cId="244576631" sldId="2145706771"/>
            <ac:spMk id="25" creationId="{62807434-29C3-45D9-96F2-3C6B375489F2}"/>
          </ac:spMkLst>
        </pc:spChg>
        <pc:spChg chg="mod">
          <ac:chgData name="Matt Chill" userId="157e4bfd-2bfa-46d2-b115-bc5f9c1dc265" providerId="ADAL" clId="{D967F794-99EB-4200-A18B-994CC286510C}" dt="2022-06-21T18:07:03.527" v="4919" actId="1076"/>
          <ac:spMkLst>
            <pc:docMk/>
            <pc:sldMk cId="244576631" sldId="2145706771"/>
            <ac:spMk id="26" creationId="{7E8958DA-C5F8-4528-87C9-EDBFADC7EEE6}"/>
          </ac:spMkLst>
        </pc:spChg>
        <pc:spChg chg="mod">
          <ac:chgData name="Matt Chill" userId="157e4bfd-2bfa-46d2-b115-bc5f9c1dc265" providerId="ADAL" clId="{D967F794-99EB-4200-A18B-994CC286510C}" dt="2022-06-21T18:07:34.118" v="4928" actId="1076"/>
          <ac:spMkLst>
            <pc:docMk/>
            <pc:sldMk cId="244576631" sldId="2145706771"/>
            <ac:spMk id="27" creationId="{F16D0F4D-57E6-465E-941B-AC26D40EAB6F}"/>
          </ac:spMkLst>
        </pc:spChg>
        <pc:spChg chg="mod ord">
          <ac:chgData name="Matt Chill" userId="157e4bfd-2bfa-46d2-b115-bc5f9c1dc265" providerId="ADAL" clId="{D967F794-99EB-4200-A18B-994CC286510C}" dt="2022-06-21T18:54:56.067" v="6173" actId="13244"/>
          <ac:spMkLst>
            <pc:docMk/>
            <pc:sldMk cId="244576631" sldId="2145706771"/>
            <ac:spMk id="28" creationId="{DE74A25A-A58D-4933-A103-2EA3BD314C68}"/>
          </ac:spMkLst>
        </pc:spChg>
        <pc:graphicFrameChg chg="del">
          <ac:chgData name="Matt Chill" userId="157e4bfd-2bfa-46d2-b115-bc5f9c1dc265" providerId="ADAL" clId="{D967F794-99EB-4200-A18B-994CC286510C}" dt="2022-06-21T17:59:44.173" v="4812" actId="478"/>
          <ac:graphicFrameMkLst>
            <pc:docMk/>
            <pc:sldMk cId="244576631" sldId="2145706771"/>
            <ac:graphicFrameMk id="9" creationId="{37A9B587-D1A0-4EBB-BE88-0C36DDB8C748}"/>
          </ac:graphicFrameMkLst>
        </pc:graphicFrameChg>
        <pc:graphicFrameChg chg="add mod">
          <ac:chgData name="Matt Chill" userId="157e4bfd-2bfa-46d2-b115-bc5f9c1dc265" providerId="ADAL" clId="{D967F794-99EB-4200-A18B-994CC286510C}" dt="2022-06-21T18:51:58.192" v="5880" actId="962"/>
          <ac:graphicFrameMkLst>
            <pc:docMk/>
            <pc:sldMk cId="244576631" sldId="2145706771"/>
            <ac:graphicFrameMk id="15" creationId="{37A9B587-D1A0-4EBB-BE88-0C36DDB8C748}"/>
          </ac:graphicFrameMkLst>
        </pc:graphicFrameChg>
      </pc:sldChg>
      <pc:sldChg chg="del">
        <pc:chgData name="Matt Chill" userId="157e4bfd-2bfa-46d2-b115-bc5f9c1dc265" providerId="ADAL" clId="{D967F794-99EB-4200-A18B-994CC286510C}" dt="2022-06-16T23:56:33.344" v="0" actId="47"/>
        <pc:sldMkLst>
          <pc:docMk/>
          <pc:sldMk cId="3583319043" sldId="2145706772"/>
        </pc:sldMkLst>
      </pc:sldChg>
      <pc:sldChg chg="addSp delSp modSp add mod">
        <pc:chgData name="Matt Chill" userId="157e4bfd-2bfa-46d2-b115-bc5f9c1dc265" providerId="ADAL" clId="{D967F794-99EB-4200-A18B-994CC286510C}" dt="2022-06-21T19:05:35.644" v="6205" actId="13244"/>
        <pc:sldMkLst>
          <pc:docMk/>
          <pc:sldMk cId="3605299223" sldId="2145706772"/>
        </pc:sldMkLst>
        <pc:spChg chg="ord">
          <ac:chgData name="Matt Chill" userId="157e4bfd-2bfa-46d2-b115-bc5f9c1dc265" providerId="ADAL" clId="{D967F794-99EB-4200-A18B-994CC286510C}" dt="2022-06-21T19:03:56.076" v="6198" actId="13244"/>
          <ac:spMkLst>
            <pc:docMk/>
            <pc:sldMk cId="3605299223" sldId="2145706772"/>
            <ac:spMk id="2" creationId="{166EB8AB-FC5B-41C0-891C-ACD8CD1B0603}"/>
          </ac:spMkLst>
        </pc:spChg>
        <pc:spChg chg="mod ord">
          <ac:chgData name="Matt Chill" userId="157e4bfd-2bfa-46d2-b115-bc5f9c1dc265" providerId="ADAL" clId="{D967F794-99EB-4200-A18B-994CC286510C}" dt="2022-06-21T19:05:11.469" v="6200" actId="962"/>
          <ac:spMkLst>
            <pc:docMk/>
            <pc:sldMk cId="3605299223" sldId="2145706772"/>
            <ac:spMk id="4" creationId="{B8A1160C-4598-4C74-B6D3-EE575A7720F0}"/>
          </ac:spMkLst>
        </pc:spChg>
        <pc:spChg chg="ord">
          <ac:chgData name="Matt Chill" userId="157e4bfd-2bfa-46d2-b115-bc5f9c1dc265" providerId="ADAL" clId="{D967F794-99EB-4200-A18B-994CC286510C}" dt="2022-06-21T19:05:16.483" v="6201" actId="13244"/>
          <ac:spMkLst>
            <pc:docMk/>
            <pc:sldMk cId="3605299223" sldId="2145706772"/>
            <ac:spMk id="10" creationId="{0DFC58E7-DF07-4295-975B-34D40BE64A0E}"/>
          </ac:spMkLst>
        </pc:spChg>
        <pc:spChg chg="ord">
          <ac:chgData name="Matt Chill" userId="157e4bfd-2bfa-46d2-b115-bc5f9c1dc265" providerId="ADAL" clId="{D967F794-99EB-4200-A18B-994CC286510C}" dt="2022-06-21T19:05:18.268" v="6202" actId="13244"/>
          <ac:spMkLst>
            <pc:docMk/>
            <pc:sldMk cId="3605299223" sldId="2145706772"/>
            <ac:spMk id="11" creationId="{E83E4FD0-EC65-4A44-8D72-A987C5FB1A2B}"/>
          </ac:spMkLst>
        </pc:spChg>
        <pc:spChg chg="mod">
          <ac:chgData name="Matt Chill" userId="157e4bfd-2bfa-46d2-b115-bc5f9c1dc265" providerId="ADAL" clId="{D967F794-99EB-4200-A18B-994CC286510C}" dt="2022-06-21T18:21:21.071" v="5068" actId="1035"/>
          <ac:spMkLst>
            <pc:docMk/>
            <pc:sldMk cId="3605299223" sldId="2145706772"/>
            <ac:spMk id="21" creationId="{1A8187F8-6740-430C-993E-38BA0DEC99B8}"/>
          </ac:spMkLst>
        </pc:spChg>
        <pc:spChg chg="mod">
          <ac:chgData name="Matt Chill" userId="157e4bfd-2bfa-46d2-b115-bc5f9c1dc265" providerId="ADAL" clId="{D967F794-99EB-4200-A18B-994CC286510C}" dt="2022-06-21T18:21:25.751" v="5073" actId="1036"/>
          <ac:spMkLst>
            <pc:docMk/>
            <pc:sldMk cId="3605299223" sldId="2145706772"/>
            <ac:spMk id="22" creationId="{5452CE8B-CC69-4AE8-9777-54F2138B5693}"/>
          </ac:spMkLst>
        </pc:spChg>
        <pc:spChg chg="mod ord">
          <ac:chgData name="Matt Chill" userId="157e4bfd-2bfa-46d2-b115-bc5f9c1dc265" providerId="ADAL" clId="{D967F794-99EB-4200-A18B-994CC286510C}" dt="2022-06-21T19:05:23.865" v="6203" actId="13244"/>
          <ac:spMkLst>
            <pc:docMk/>
            <pc:sldMk cId="3605299223" sldId="2145706772"/>
            <ac:spMk id="23" creationId="{B7D94A98-8F44-4459-BAE1-20947D336947}"/>
          </ac:spMkLst>
        </pc:spChg>
        <pc:spChg chg="mod ord">
          <ac:chgData name="Matt Chill" userId="157e4bfd-2bfa-46d2-b115-bc5f9c1dc265" providerId="ADAL" clId="{D967F794-99EB-4200-A18B-994CC286510C}" dt="2022-06-21T19:05:27.466" v="6204" actId="13244"/>
          <ac:spMkLst>
            <pc:docMk/>
            <pc:sldMk cId="3605299223" sldId="2145706772"/>
            <ac:spMk id="24" creationId="{AD3A5C70-9DCF-4737-89AE-5C899431B73C}"/>
          </ac:spMkLst>
        </pc:spChg>
        <pc:spChg chg="mod ord">
          <ac:chgData name="Matt Chill" userId="157e4bfd-2bfa-46d2-b115-bc5f9c1dc265" providerId="ADAL" clId="{D967F794-99EB-4200-A18B-994CC286510C}" dt="2022-06-21T19:05:35.644" v="6205" actId="13244"/>
          <ac:spMkLst>
            <pc:docMk/>
            <pc:sldMk cId="3605299223" sldId="2145706772"/>
            <ac:spMk id="26" creationId="{6A074654-42F0-4605-977B-D46534ECA947}"/>
          </ac:spMkLst>
        </pc:spChg>
        <pc:spChg chg="mod">
          <ac:chgData name="Matt Chill" userId="157e4bfd-2bfa-46d2-b115-bc5f9c1dc265" providerId="ADAL" clId="{D967F794-99EB-4200-A18B-994CC286510C}" dt="2022-06-21T18:21:35.354" v="5087" actId="1035"/>
          <ac:spMkLst>
            <pc:docMk/>
            <pc:sldMk cId="3605299223" sldId="2145706772"/>
            <ac:spMk id="27" creationId="{7245ACBC-DC64-412E-8F95-31A6FD1E34AE}"/>
          </ac:spMkLst>
        </pc:spChg>
        <pc:spChg chg="mod">
          <ac:chgData name="Matt Chill" userId="157e4bfd-2bfa-46d2-b115-bc5f9c1dc265" providerId="ADAL" clId="{D967F794-99EB-4200-A18B-994CC286510C}" dt="2022-06-21T18:21:39.396" v="5093" actId="1035"/>
          <ac:spMkLst>
            <pc:docMk/>
            <pc:sldMk cId="3605299223" sldId="2145706772"/>
            <ac:spMk id="28" creationId="{9E2342F2-2E2C-427C-B635-23892FB846AD}"/>
          </ac:spMkLst>
        </pc:spChg>
        <pc:spChg chg="mod">
          <ac:chgData name="Matt Chill" userId="157e4bfd-2bfa-46d2-b115-bc5f9c1dc265" providerId="ADAL" clId="{D967F794-99EB-4200-A18B-994CC286510C}" dt="2022-06-21T18:21:45.590" v="5105" actId="1037"/>
          <ac:spMkLst>
            <pc:docMk/>
            <pc:sldMk cId="3605299223" sldId="2145706772"/>
            <ac:spMk id="29" creationId="{5EAB951D-BBCF-4EA8-A277-C5B5727AC891}"/>
          </ac:spMkLst>
        </pc:spChg>
        <pc:graphicFrameChg chg="del">
          <ac:chgData name="Matt Chill" userId="157e4bfd-2bfa-46d2-b115-bc5f9c1dc265" providerId="ADAL" clId="{D967F794-99EB-4200-A18B-994CC286510C}" dt="2022-06-21T18:54:04.012" v="6160" actId="478"/>
          <ac:graphicFrameMkLst>
            <pc:docMk/>
            <pc:sldMk cId="3605299223" sldId="2145706772"/>
            <ac:graphicFrameMk id="6" creationId="{91C1D14C-741F-470D-B939-9D0BCC1400B6}"/>
          </ac:graphicFrameMkLst>
        </pc:graphicFrameChg>
        <pc:graphicFrameChg chg="del">
          <ac:chgData name="Matt Chill" userId="157e4bfd-2bfa-46d2-b115-bc5f9c1dc265" providerId="ADAL" clId="{D967F794-99EB-4200-A18B-994CC286510C}" dt="2022-06-21T18:17:45.405" v="5041" actId="478"/>
          <ac:graphicFrameMkLst>
            <pc:docMk/>
            <pc:sldMk cId="3605299223" sldId="2145706772"/>
            <ac:graphicFrameMk id="9" creationId="{F5BBC7E8-0795-4621-8507-64AF9FD91418}"/>
          </ac:graphicFrameMkLst>
        </pc:graphicFrameChg>
        <pc:graphicFrameChg chg="add del mod">
          <ac:chgData name="Matt Chill" userId="157e4bfd-2bfa-46d2-b115-bc5f9c1dc265" providerId="ADAL" clId="{D967F794-99EB-4200-A18B-994CC286510C}" dt="2022-06-21T18:18:31.294" v="5051" actId="478"/>
          <ac:graphicFrameMkLst>
            <pc:docMk/>
            <pc:sldMk cId="3605299223" sldId="2145706772"/>
            <ac:graphicFrameMk id="17" creationId="{F5BBC7E8-0795-4621-8507-64AF9FD91418}"/>
          </ac:graphicFrameMkLst>
        </pc:graphicFrameChg>
        <pc:graphicFrameChg chg="add mod">
          <ac:chgData name="Matt Chill" userId="157e4bfd-2bfa-46d2-b115-bc5f9c1dc265" providerId="ADAL" clId="{D967F794-99EB-4200-A18B-994CC286510C}" dt="2022-06-21T18:52:32.694" v="5998" actId="962"/>
          <ac:graphicFrameMkLst>
            <pc:docMk/>
            <pc:sldMk cId="3605299223" sldId="2145706772"/>
            <ac:graphicFrameMk id="18" creationId="{F5BBC7E8-0795-4621-8507-64AF9FD91418}"/>
          </ac:graphicFrameMkLst>
        </pc:graphicFrameChg>
      </pc:sldChg>
      <pc:sldChg chg="addSp delSp modSp add mod">
        <pc:chgData name="Matt Chill" userId="157e4bfd-2bfa-46d2-b115-bc5f9c1dc265" providerId="ADAL" clId="{D967F794-99EB-4200-A18B-994CC286510C}" dt="2022-06-21T19:06:27.741" v="6217" actId="13244"/>
        <pc:sldMkLst>
          <pc:docMk/>
          <pc:sldMk cId="779280141" sldId="2145706773"/>
        </pc:sldMkLst>
        <pc:spChg chg="ord">
          <ac:chgData name="Matt Chill" userId="157e4bfd-2bfa-46d2-b115-bc5f9c1dc265" providerId="ADAL" clId="{D967F794-99EB-4200-A18B-994CC286510C}" dt="2022-06-21T19:06:09.999" v="6211" actId="13244"/>
          <ac:spMkLst>
            <pc:docMk/>
            <pc:sldMk cId="779280141" sldId="2145706773"/>
            <ac:spMk id="2" creationId="{166EB8AB-FC5B-41C0-891C-ACD8CD1B0603}"/>
          </ac:spMkLst>
        </pc:spChg>
        <pc:spChg chg="mod ord">
          <ac:chgData name="Matt Chill" userId="157e4bfd-2bfa-46d2-b115-bc5f9c1dc265" providerId="ADAL" clId="{D967F794-99EB-4200-A18B-994CC286510C}" dt="2022-06-21T19:06:14.080" v="6213" actId="962"/>
          <ac:spMkLst>
            <pc:docMk/>
            <pc:sldMk cId="779280141" sldId="2145706773"/>
            <ac:spMk id="4" creationId="{B8A1160C-4598-4C74-B6D3-EE575A7720F0}"/>
          </ac:spMkLst>
        </pc:spChg>
        <pc:spChg chg="ord">
          <ac:chgData name="Matt Chill" userId="157e4bfd-2bfa-46d2-b115-bc5f9c1dc265" providerId="ADAL" clId="{D967F794-99EB-4200-A18B-994CC286510C}" dt="2022-06-21T19:06:18.430" v="6214" actId="13244"/>
          <ac:spMkLst>
            <pc:docMk/>
            <pc:sldMk cId="779280141" sldId="2145706773"/>
            <ac:spMk id="10" creationId="{26643273-C80A-4761-A619-0B7BC06AED83}"/>
          </ac:spMkLst>
        </pc:spChg>
        <pc:spChg chg="ord">
          <ac:chgData name="Matt Chill" userId="157e4bfd-2bfa-46d2-b115-bc5f9c1dc265" providerId="ADAL" clId="{D967F794-99EB-4200-A18B-994CC286510C}" dt="2022-06-21T19:06:21.132" v="6215" actId="13244"/>
          <ac:spMkLst>
            <pc:docMk/>
            <pc:sldMk cId="779280141" sldId="2145706773"/>
            <ac:spMk id="11" creationId="{A774C8BB-E495-4E75-974F-BAA716C01D68}"/>
          </ac:spMkLst>
        </pc:spChg>
        <pc:spChg chg="mod">
          <ac:chgData name="Matt Chill" userId="157e4bfd-2bfa-46d2-b115-bc5f9c1dc265" providerId="ADAL" clId="{D967F794-99EB-4200-A18B-994CC286510C}" dt="2022-06-21T18:30:24.417" v="5268" actId="1035"/>
          <ac:spMkLst>
            <pc:docMk/>
            <pc:sldMk cId="779280141" sldId="2145706773"/>
            <ac:spMk id="17" creationId="{074B57DB-5EE8-44A5-BD97-5C9CBC606907}"/>
          </ac:spMkLst>
        </pc:spChg>
        <pc:spChg chg="mod ord">
          <ac:chgData name="Matt Chill" userId="157e4bfd-2bfa-46d2-b115-bc5f9c1dc265" providerId="ADAL" clId="{D967F794-99EB-4200-A18B-994CC286510C}" dt="2022-06-21T19:06:24.377" v="6216" actId="13244"/>
          <ac:spMkLst>
            <pc:docMk/>
            <pc:sldMk cId="779280141" sldId="2145706773"/>
            <ac:spMk id="18" creationId="{C1F9753E-76D0-48BE-8E25-16F8F21D5098}"/>
          </ac:spMkLst>
        </pc:spChg>
        <pc:spChg chg="mod">
          <ac:chgData name="Matt Chill" userId="157e4bfd-2bfa-46d2-b115-bc5f9c1dc265" providerId="ADAL" clId="{D967F794-99EB-4200-A18B-994CC286510C}" dt="2022-06-21T18:29:41.749" v="5236" actId="1035"/>
          <ac:spMkLst>
            <pc:docMk/>
            <pc:sldMk cId="779280141" sldId="2145706773"/>
            <ac:spMk id="19" creationId="{C0284291-1F4C-414F-8B77-B8D1ACBDA1F7}"/>
          </ac:spMkLst>
        </pc:spChg>
        <pc:spChg chg="mod ord">
          <ac:chgData name="Matt Chill" userId="157e4bfd-2bfa-46d2-b115-bc5f9c1dc265" providerId="ADAL" clId="{D967F794-99EB-4200-A18B-994CC286510C}" dt="2022-06-21T19:06:27.741" v="6217" actId="13244"/>
          <ac:spMkLst>
            <pc:docMk/>
            <pc:sldMk cId="779280141" sldId="2145706773"/>
            <ac:spMk id="20" creationId="{07EB83F0-945E-4BB7-A4EC-5EDE7C2CC534}"/>
          </ac:spMkLst>
        </pc:spChg>
        <pc:spChg chg="mod">
          <ac:chgData name="Matt Chill" userId="157e4bfd-2bfa-46d2-b115-bc5f9c1dc265" providerId="ADAL" clId="{D967F794-99EB-4200-A18B-994CC286510C}" dt="2022-06-21T18:29:45.100" v="5237" actId="1035"/>
          <ac:spMkLst>
            <pc:docMk/>
            <pc:sldMk cId="779280141" sldId="2145706773"/>
            <ac:spMk id="21" creationId="{F36AB46D-E461-4821-A34F-007D020EDD85}"/>
          </ac:spMkLst>
        </pc:spChg>
        <pc:spChg chg="mod">
          <ac:chgData name="Matt Chill" userId="157e4bfd-2bfa-46d2-b115-bc5f9c1dc265" providerId="ADAL" clId="{D967F794-99EB-4200-A18B-994CC286510C}" dt="2022-06-21T18:29:50.097" v="5250" actId="1036"/>
          <ac:spMkLst>
            <pc:docMk/>
            <pc:sldMk cId="779280141" sldId="2145706773"/>
            <ac:spMk id="23" creationId="{DC7FC15A-4880-44DA-818D-963E4799DB75}"/>
          </ac:spMkLst>
        </pc:spChg>
        <pc:graphicFrameChg chg="del">
          <ac:chgData name="Matt Chill" userId="157e4bfd-2bfa-46d2-b115-bc5f9c1dc265" providerId="ADAL" clId="{D967F794-99EB-4200-A18B-994CC286510C}" dt="2022-06-21T18:54:10.331" v="6162" actId="478"/>
          <ac:graphicFrameMkLst>
            <pc:docMk/>
            <pc:sldMk cId="779280141" sldId="2145706773"/>
            <ac:graphicFrameMk id="6" creationId="{91C1D14C-741F-470D-B939-9D0BCC1400B6}"/>
          </ac:graphicFrameMkLst>
        </pc:graphicFrameChg>
        <pc:graphicFrameChg chg="del">
          <ac:chgData name="Matt Chill" userId="157e4bfd-2bfa-46d2-b115-bc5f9c1dc265" providerId="ADAL" clId="{D967F794-99EB-4200-A18B-994CC286510C}" dt="2022-06-21T18:26:34.968" v="5151" actId="478"/>
          <ac:graphicFrameMkLst>
            <pc:docMk/>
            <pc:sldMk cId="779280141" sldId="2145706773"/>
            <ac:graphicFrameMk id="9" creationId="{154D8E56-28A5-4677-A09E-56831CB29D00}"/>
          </ac:graphicFrameMkLst>
        </pc:graphicFrameChg>
        <pc:graphicFrameChg chg="add mod">
          <ac:chgData name="Matt Chill" userId="157e4bfd-2bfa-46d2-b115-bc5f9c1dc265" providerId="ADAL" clId="{D967F794-99EB-4200-A18B-994CC286510C}" dt="2022-06-21T18:52:49.792" v="6054" actId="962"/>
          <ac:graphicFrameMkLst>
            <pc:docMk/>
            <pc:sldMk cId="779280141" sldId="2145706773"/>
            <ac:graphicFrameMk id="15" creationId="{154D8E56-28A5-4677-A09E-56831CB29D00}"/>
          </ac:graphicFrameMkLst>
        </pc:graphicFrameChg>
      </pc:sldChg>
      <pc:sldChg chg="add del">
        <pc:chgData name="Matt Chill" userId="157e4bfd-2bfa-46d2-b115-bc5f9c1dc265" providerId="ADAL" clId="{D967F794-99EB-4200-A18B-994CC286510C}" dt="2022-06-21T18:17:50.903" v="5043"/>
        <pc:sldMkLst>
          <pc:docMk/>
          <pc:sldMk cId="1307181048" sldId="2145706773"/>
        </pc:sldMkLst>
      </pc:sldChg>
      <pc:sldChg chg="del">
        <pc:chgData name="Matt Chill" userId="157e4bfd-2bfa-46d2-b115-bc5f9c1dc265" providerId="ADAL" clId="{D967F794-99EB-4200-A18B-994CC286510C}" dt="2022-06-16T23:56:33.344" v="0" actId="47"/>
        <pc:sldMkLst>
          <pc:docMk/>
          <pc:sldMk cId="2354205232" sldId="2145706773"/>
        </pc:sldMkLst>
      </pc:sldChg>
      <pc:sldChg chg="addSp delSp modSp add mod">
        <pc:chgData name="Matt Chill" userId="157e4bfd-2bfa-46d2-b115-bc5f9c1dc265" providerId="ADAL" clId="{D967F794-99EB-4200-A18B-994CC286510C}" dt="2022-06-21T19:09:20.450" v="6230" actId="13244"/>
        <pc:sldMkLst>
          <pc:docMk/>
          <pc:sldMk cId="1646563734" sldId="2145706774"/>
        </pc:sldMkLst>
        <pc:spChg chg="ord">
          <ac:chgData name="Matt Chill" userId="157e4bfd-2bfa-46d2-b115-bc5f9c1dc265" providerId="ADAL" clId="{D967F794-99EB-4200-A18B-994CC286510C}" dt="2022-06-21T19:08:59.259" v="6223" actId="13244"/>
          <ac:spMkLst>
            <pc:docMk/>
            <pc:sldMk cId="1646563734" sldId="2145706774"/>
            <ac:spMk id="2" creationId="{166EB8AB-FC5B-41C0-891C-ACD8CD1B0603}"/>
          </ac:spMkLst>
        </pc:spChg>
        <pc:spChg chg="mod ord">
          <ac:chgData name="Matt Chill" userId="157e4bfd-2bfa-46d2-b115-bc5f9c1dc265" providerId="ADAL" clId="{D967F794-99EB-4200-A18B-994CC286510C}" dt="2022-06-21T19:09:03.166" v="6225" actId="962"/>
          <ac:spMkLst>
            <pc:docMk/>
            <pc:sldMk cId="1646563734" sldId="2145706774"/>
            <ac:spMk id="4" creationId="{B8A1160C-4598-4C74-B6D3-EE575A7720F0}"/>
          </ac:spMkLst>
        </pc:spChg>
        <pc:spChg chg="ord">
          <ac:chgData name="Matt Chill" userId="157e4bfd-2bfa-46d2-b115-bc5f9c1dc265" providerId="ADAL" clId="{D967F794-99EB-4200-A18B-994CC286510C}" dt="2022-06-21T19:09:08.296" v="6227" actId="13244"/>
          <ac:spMkLst>
            <pc:docMk/>
            <pc:sldMk cId="1646563734" sldId="2145706774"/>
            <ac:spMk id="11" creationId="{3F79D63E-D0A7-4661-B89A-8B72AAA82001}"/>
          </ac:spMkLst>
        </pc:spChg>
        <pc:spChg chg="ord">
          <ac:chgData name="Matt Chill" userId="157e4bfd-2bfa-46d2-b115-bc5f9c1dc265" providerId="ADAL" clId="{D967F794-99EB-4200-A18B-994CC286510C}" dt="2022-06-21T19:09:06.768" v="6226" actId="13244"/>
          <ac:spMkLst>
            <pc:docMk/>
            <pc:sldMk cId="1646563734" sldId="2145706774"/>
            <ac:spMk id="12" creationId="{E3AC2C4E-8CA5-429C-A5AF-9572C67C9E89}"/>
          </ac:spMkLst>
        </pc:spChg>
        <pc:spChg chg="mod">
          <ac:chgData name="Matt Chill" userId="157e4bfd-2bfa-46d2-b115-bc5f9c1dc265" providerId="ADAL" clId="{D967F794-99EB-4200-A18B-994CC286510C}" dt="2022-06-21T18:34:00.403" v="5302" actId="1036"/>
          <ac:spMkLst>
            <pc:docMk/>
            <pc:sldMk cId="1646563734" sldId="2145706774"/>
            <ac:spMk id="19" creationId="{77FE4120-5336-4427-9E6E-5757D002D257}"/>
          </ac:spMkLst>
        </pc:spChg>
        <pc:spChg chg="mod ord">
          <ac:chgData name="Matt Chill" userId="157e4bfd-2bfa-46d2-b115-bc5f9c1dc265" providerId="ADAL" clId="{D967F794-99EB-4200-A18B-994CC286510C}" dt="2022-06-21T19:09:11.629" v="6228" actId="13244"/>
          <ac:spMkLst>
            <pc:docMk/>
            <pc:sldMk cId="1646563734" sldId="2145706774"/>
            <ac:spMk id="20" creationId="{FFCC8782-A34C-42C8-8149-70D9F08ACAA3}"/>
          </ac:spMkLst>
        </pc:spChg>
        <pc:spChg chg="mod ord">
          <ac:chgData name="Matt Chill" userId="157e4bfd-2bfa-46d2-b115-bc5f9c1dc265" providerId="ADAL" clId="{D967F794-99EB-4200-A18B-994CC286510C}" dt="2022-06-21T19:09:15.473" v="6229" actId="13244"/>
          <ac:spMkLst>
            <pc:docMk/>
            <pc:sldMk cId="1646563734" sldId="2145706774"/>
            <ac:spMk id="22" creationId="{E117E90B-C6A6-45A8-910A-A2097E138FC7}"/>
          </ac:spMkLst>
        </pc:spChg>
        <pc:spChg chg="ord">
          <ac:chgData name="Matt Chill" userId="157e4bfd-2bfa-46d2-b115-bc5f9c1dc265" providerId="ADAL" clId="{D967F794-99EB-4200-A18B-994CC286510C}" dt="2022-06-21T19:09:20.450" v="6230" actId="13244"/>
          <ac:spMkLst>
            <pc:docMk/>
            <pc:sldMk cId="1646563734" sldId="2145706774"/>
            <ac:spMk id="23" creationId="{B13DB0CE-E902-49C3-A69F-2C518033BAEF}"/>
          </ac:spMkLst>
        </pc:spChg>
        <pc:graphicFrameChg chg="del">
          <ac:chgData name="Matt Chill" userId="157e4bfd-2bfa-46d2-b115-bc5f9c1dc265" providerId="ADAL" clId="{D967F794-99EB-4200-A18B-994CC286510C}" dt="2022-06-21T18:54:16.016" v="6164" actId="478"/>
          <ac:graphicFrameMkLst>
            <pc:docMk/>
            <pc:sldMk cId="1646563734" sldId="2145706774"/>
            <ac:graphicFrameMk id="6" creationId="{91C1D14C-741F-470D-B939-9D0BCC1400B6}"/>
          </ac:graphicFrameMkLst>
        </pc:graphicFrameChg>
        <pc:graphicFrameChg chg="del">
          <ac:chgData name="Matt Chill" userId="157e4bfd-2bfa-46d2-b115-bc5f9c1dc265" providerId="ADAL" clId="{D967F794-99EB-4200-A18B-994CC286510C}" dt="2022-06-21T18:31:31.877" v="5272" actId="478"/>
          <ac:graphicFrameMkLst>
            <pc:docMk/>
            <pc:sldMk cId="1646563734" sldId="2145706774"/>
            <ac:graphicFrameMk id="10" creationId="{ACF11F6D-E603-4C19-8B06-39F4C474D90C}"/>
          </ac:graphicFrameMkLst>
        </pc:graphicFrameChg>
        <pc:graphicFrameChg chg="add del mod">
          <ac:chgData name="Matt Chill" userId="157e4bfd-2bfa-46d2-b115-bc5f9c1dc265" providerId="ADAL" clId="{D967F794-99EB-4200-A18B-994CC286510C}" dt="2022-06-21T18:32:51.033" v="5283" actId="478"/>
          <ac:graphicFrameMkLst>
            <pc:docMk/>
            <pc:sldMk cId="1646563734" sldId="2145706774"/>
            <ac:graphicFrameMk id="14" creationId="{ACF11F6D-E603-4C19-8B06-39F4C474D90C}"/>
          </ac:graphicFrameMkLst>
        </pc:graphicFrameChg>
        <pc:graphicFrameChg chg="add mod">
          <ac:chgData name="Matt Chill" userId="157e4bfd-2bfa-46d2-b115-bc5f9c1dc265" providerId="ADAL" clId="{D967F794-99EB-4200-A18B-994CC286510C}" dt="2022-06-21T18:53:07.198" v="6120" actId="962"/>
          <ac:graphicFrameMkLst>
            <pc:docMk/>
            <pc:sldMk cId="1646563734" sldId="2145706774"/>
            <ac:graphicFrameMk id="15" creationId="{ACF11F6D-E603-4C19-8B06-39F4C474D90C}"/>
          </ac:graphicFrameMkLst>
        </pc:graphicFrameChg>
      </pc:sldChg>
      <pc:sldChg chg="del">
        <pc:chgData name="Matt Chill" userId="157e4bfd-2bfa-46d2-b115-bc5f9c1dc265" providerId="ADAL" clId="{D967F794-99EB-4200-A18B-994CC286510C}" dt="2022-06-16T23:56:33.344" v="0" actId="47"/>
        <pc:sldMkLst>
          <pc:docMk/>
          <pc:sldMk cId="1850582597" sldId="2145706774"/>
        </pc:sldMkLst>
      </pc:sldChg>
      <pc:sldChg chg="del">
        <pc:chgData name="Matt Chill" userId="157e4bfd-2bfa-46d2-b115-bc5f9c1dc265" providerId="ADAL" clId="{D967F794-99EB-4200-A18B-994CC286510C}" dt="2022-06-16T23:56:33.344" v="0" actId="47"/>
        <pc:sldMkLst>
          <pc:docMk/>
          <pc:sldMk cId="3485541884" sldId="2145706775"/>
        </pc:sldMkLst>
      </pc:sldChg>
      <pc:sldChg chg="addSp delSp modSp add mod">
        <pc:chgData name="Matt Chill" userId="157e4bfd-2bfa-46d2-b115-bc5f9c1dc265" providerId="ADAL" clId="{D967F794-99EB-4200-A18B-994CC286510C}" dt="2022-06-21T19:10:13.410" v="6242" actId="13244"/>
        <pc:sldMkLst>
          <pc:docMk/>
          <pc:sldMk cId="4105339892" sldId="2145706775"/>
        </pc:sldMkLst>
        <pc:spChg chg="mod ord">
          <ac:chgData name="Matt Chill" userId="157e4bfd-2bfa-46d2-b115-bc5f9c1dc265" providerId="ADAL" clId="{D967F794-99EB-4200-A18B-994CC286510C}" dt="2022-06-21T19:09:53.817" v="6237" actId="962"/>
          <ac:spMkLst>
            <pc:docMk/>
            <pc:sldMk cId="4105339892" sldId="2145706775"/>
            <ac:spMk id="4" creationId="{B8A1160C-4598-4C74-B6D3-EE575A7720F0}"/>
          </ac:spMkLst>
        </pc:spChg>
        <pc:spChg chg="ord">
          <ac:chgData name="Matt Chill" userId="157e4bfd-2bfa-46d2-b115-bc5f9c1dc265" providerId="ADAL" clId="{D967F794-99EB-4200-A18B-994CC286510C}" dt="2022-06-21T19:09:56.721" v="6238" actId="13244"/>
          <ac:spMkLst>
            <pc:docMk/>
            <pc:sldMk cId="4105339892" sldId="2145706775"/>
            <ac:spMk id="10" creationId="{8F79B7D6-BC6C-402D-AB8A-7771BF039266}"/>
          </ac:spMkLst>
        </pc:spChg>
        <pc:spChg chg="ord">
          <ac:chgData name="Matt Chill" userId="157e4bfd-2bfa-46d2-b115-bc5f9c1dc265" providerId="ADAL" clId="{D967F794-99EB-4200-A18B-994CC286510C}" dt="2022-06-21T19:09:58.120" v="6239" actId="13244"/>
          <ac:spMkLst>
            <pc:docMk/>
            <pc:sldMk cId="4105339892" sldId="2145706775"/>
            <ac:spMk id="11" creationId="{BD460A28-7B3A-41FD-BF78-AA4802CDE2E9}"/>
          </ac:spMkLst>
        </pc:spChg>
        <pc:spChg chg="del">
          <ac:chgData name="Matt Chill" userId="157e4bfd-2bfa-46d2-b115-bc5f9c1dc265" providerId="ADAL" clId="{D967F794-99EB-4200-A18B-994CC286510C}" dt="2022-06-21T18:36:57.514" v="5347" actId="478"/>
          <ac:spMkLst>
            <pc:docMk/>
            <pc:sldMk cId="4105339892" sldId="2145706775"/>
            <ac:spMk id="12" creationId="{984BED97-2E1B-4C2A-BFCC-6F414A651905}"/>
          </ac:spMkLst>
        </pc:spChg>
        <pc:spChg chg="del">
          <ac:chgData name="Matt Chill" userId="157e4bfd-2bfa-46d2-b115-bc5f9c1dc265" providerId="ADAL" clId="{D967F794-99EB-4200-A18B-994CC286510C}" dt="2022-06-21T18:36:57.514" v="5347" actId="478"/>
          <ac:spMkLst>
            <pc:docMk/>
            <pc:sldMk cId="4105339892" sldId="2145706775"/>
            <ac:spMk id="13" creationId="{20443CF7-06B0-45AC-80E8-F873CA11F755}"/>
          </ac:spMkLst>
        </pc:spChg>
        <pc:spChg chg="del">
          <ac:chgData name="Matt Chill" userId="157e4bfd-2bfa-46d2-b115-bc5f9c1dc265" providerId="ADAL" clId="{D967F794-99EB-4200-A18B-994CC286510C}" dt="2022-06-21T18:36:57.514" v="5347" actId="478"/>
          <ac:spMkLst>
            <pc:docMk/>
            <pc:sldMk cId="4105339892" sldId="2145706775"/>
            <ac:spMk id="14" creationId="{B91A22B4-EC55-4695-B350-17C62D6715BD}"/>
          </ac:spMkLst>
        </pc:spChg>
        <pc:spChg chg="del">
          <ac:chgData name="Matt Chill" userId="157e4bfd-2bfa-46d2-b115-bc5f9c1dc265" providerId="ADAL" clId="{D967F794-99EB-4200-A18B-994CC286510C}" dt="2022-06-21T18:36:57.514" v="5347" actId="478"/>
          <ac:spMkLst>
            <pc:docMk/>
            <pc:sldMk cId="4105339892" sldId="2145706775"/>
            <ac:spMk id="15" creationId="{CF86D09D-E9B5-49AC-8426-7214BA6E0B52}"/>
          </ac:spMkLst>
        </pc:spChg>
        <pc:spChg chg="del">
          <ac:chgData name="Matt Chill" userId="157e4bfd-2bfa-46d2-b115-bc5f9c1dc265" providerId="ADAL" clId="{D967F794-99EB-4200-A18B-994CC286510C}" dt="2022-06-21T18:36:57.514" v="5347" actId="478"/>
          <ac:spMkLst>
            <pc:docMk/>
            <pc:sldMk cId="4105339892" sldId="2145706775"/>
            <ac:spMk id="16" creationId="{665AF410-FDEA-430A-8347-825848B87B52}"/>
          </ac:spMkLst>
        </pc:spChg>
        <pc:spChg chg="del">
          <ac:chgData name="Matt Chill" userId="157e4bfd-2bfa-46d2-b115-bc5f9c1dc265" providerId="ADAL" clId="{D967F794-99EB-4200-A18B-994CC286510C}" dt="2022-06-21T18:36:57.514" v="5347" actId="478"/>
          <ac:spMkLst>
            <pc:docMk/>
            <pc:sldMk cId="4105339892" sldId="2145706775"/>
            <ac:spMk id="17" creationId="{90688BA7-AB06-4872-9A5B-82C3E1D0FF1D}"/>
          </ac:spMkLst>
        </pc:spChg>
        <pc:spChg chg="del">
          <ac:chgData name="Matt Chill" userId="157e4bfd-2bfa-46d2-b115-bc5f9c1dc265" providerId="ADAL" clId="{D967F794-99EB-4200-A18B-994CC286510C}" dt="2022-06-21T18:36:57.514" v="5347" actId="478"/>
          <ac:spMkLst>
            <pc:docMk/>
            <pc:sldMk cId="4105339892" sldId="2145706775"/>
            <ac:spMk id="18" creationId="{25A2E70E-7974-4364-B3A7-162F3D9D8B93}"/>
          </ac:spMkLst>
        </pc:spChg>
        <pc:spChg chg="add mod">
          <ac:chgData name="Matt Chill" userId="157e4bfd-2bfa-46d2-b115-bc5f9c1dc265" providerId="ADAL" clId="{D967F794-99EB-4200-A18B-994CC286510C}" dt="2022-06-21T18:37:18.197" v="5356" actId="1076"/>
          <ac:spMkLst>
            <pc:docMk/>
            <pc:sldMk cId="4105339892" sldId="2145706775"/>
            <ac:spMk id="20" creationId="{2276F4B4-E3A1-43AE-87B2-21D203E76D83}"/>
          </ac:spMkLst>
        </pc:spChg>
        <pc:spChg chg="add mod ord">
          <ac:chgData name="Matt Chill" userId="157e4bfd-2bfa-46d2-b115-bc5f9c1dc265" providerId="ADAL" clId="{D967F794-99EB-4200-A18B-994CC286510C}" dt="2022-06-21T19:10:02.874" v="6240" actId="13244"/>
          <ac:spMkLst>
            <pc:docMk/>
            <pc:sldMk cId="4105339892" sldId="2145706775"/>
            <ac:spMk id="21" creationId="{36063148-0275-4929-BBD3-2A45632EFE5C}"/>
          </ac:spMkLst>
        </pc:spChg>
        <pc:spChg chg="add mod">
          <ac:chgData name="Matt Chill" userId="157e4bfd-2bfa-46d2-b115-bc5f9c1dc265" providerId="ADAL" clId="{D967F794-99EB-4200-A18B-994CC286510C}" dt="2022-06-21T18:37:10.667" v="5354" actId="1036"/>
          <ac:spMkLst>
            <pc:docMk/>
            <pc:sldMk cId="4105339892" sldId="2145706775"/>
            <ac:spMk id="22" creationId="{B45C3848-4D38-4D98-84F6-0FC036C36815}"/>
          </ac:spMkLst>
        </pc:spChg>
        <pc:spChg chg="add mod">
          <ac:chgData name="Matt Chill" userId="157e4bfd-2bfa-46d2-b115-bc5f9c1dc265" providerId="ADAL" clId="{D967F794-99EB-4200-A18B-994CC286510C}" dt="2022-06-21T18:37:44.021" v="5371" actId="1038"/>
          <ac:spMkLst>
            <pc:docMk/>
            <pc:sldMk cId="4105339892" sldId="2145706775"/>
            <ac:spMk id="23" creationId="{28727868-D427-44AA-A6F1-64601D98ACEF}"/>
          </ac:spMkLst>
        </pc:spChg>
        <pc:spChg chg="add mod ord">
          <ac:chgData name="Matt Chill" userId="157e4bfd-2bfa-46d2-b115-bc5f9c1dc265" providerId="ADAL" clId="{D967F794-99EB-4200-A18B-994CC286510C}" dt="2022-06-21T19:10:08.216" v="6241" actId="13244"/>
          <ac:spMkLst>
            <pc:docMk/>
            <pc:sldMk cId="4105339892" sldId="2145706775"/>
            <ac:spMk id="24" creationId="{FD0E4DB0-DE2E-42DB-B5AA-78058AB53396}"/>
          </ac:spMkLst>
        </pc:spChg>
        <pc:spChg chg="add mod">
          <ac:chgData name="Matt Chill" userId="157e4bfd-2bfa-46d2-b115-bc5f9c1dc265" providerId="ADAL" clId="{D967F794-99EB-4200-A18B-994CC286510C}" dt="2022-06-21T18:38:05.050" v="5376" actId="1036"/>
          <ac:spMkLst>
            <pc:docMk/>
            <pc:sldMk cId="4105339892" sldId="2145706775"/>
            <ac:spMk id="25" creationId="{8D40139A-6CDD-4F16-A906-3F0D2E155D65}"/>
          </ac:spMkLst>
        </pc:spChg>
        <pc:spChg chg="add mod ord">
          <ac:chgData name="Matt Chill" userId="157e4bfd-2bfa-46d2-b115-bc5f9c1dc265" providerId="ADAL" clId="{D967F794-99EB-4200-A18B-994CC286510C}" dt="2022-06-21T19:10:13.410" v="6242" actId="13244"/>
          <ac:spMkLst>
            <pc:docMk/>
            <pc:sldMk cId="4105339892" sldId="2145706775"/>
            <ac:spMk id="26" creationId="{477071F6-9A5D-4364-BA99-41EA69642B95}"/>
          </ac:spMkLst>
        </pc:spChg>
        <pc:graphicFrameChg chg="del">
          <ac:chgData name="Matt Chill" userId="157e4bfd-2bfa-46d2-b115-bc5f9c1dc265" providerId="ADAL" clId="{D967F794-99EB-4200-A18B-994CC286510C}" dt="2022-06-21T18:54:20.562" v="6166" actId="478"/>
          <ac:graphicFrameMkLst>
            <pc:docMk/>
            <pc:sldMk cId="4105339892" sldId="2145706775"/>
            <ac:graphicFrameMk id="6" creationId="{91C1D14C-741F-470D-B939-9D0BCC1400B6}"/>
          </ac:graphicFrameMkLst>
        </pc:graphicFrameChg>
        <pc:graphicFrameChg chg="del">
          <ac:chgData name="Matt Chill" userId="157e4bfd-2bfa-46d2-b115-bc5f9c1dc265" providerId="ADAL" clId="{D967F794-99EB-4200-A18B-994CC286510C}" dt="2022-06-21T18:35:39.275" v="5308" actId="478"/>
          <ac:graphicFrameMkLst>
            <pc:docMk/>
            <pc:sldMk cId="4105339892" sldId="2145706775"/>
            <ac:graphicFrameMk id="7" creationId="{B6F7A7C6-91A5-468C-A91F-BCA0FBCD4412}"/>
          </ac:graphicFrameMkLst>
        </pc:graphicFrameChg>
        <pc:graphicFrameChg chg="add mod">
          <ac:chgData name="Matt Chill" userId="157e4bfd-2bfa-46d2-b115-bc5f9c1dc265" providerId="ADAL" clId="{D967F794-99EB-4200-A18B-994CC286510C}" dt="2022-06-21T18:53:21.834" v="6158" actId="962"/>
          <ac:graphicFrameMkLst>
            <pc:docMk/>
            <pc:sldMk cId="4105339892" sldId="2145706775"/>
            <ac:graphicFrameMk id="19" creationId="{B6F7A7C6-91A5-468C-A91F-BCA0FBCD4412}"/>
          </ac:graphicFrameMkLst>
        </pc:graphicFrameChg>
      </pc:sldChg>
      <pc:sldChg chg="del">
        <pc:chgData name="Matt Chill" userId="157e4bfd-2bfa-46d2-b115-bc5f9c1dc265" providerId="ADAL" clId="{D967F794-99EB-4200-A18B-994CC286510C}" dt="2022-06-16T23:56:33.344" v="0" actId="47"/>
        <pc:sldMkLst>
          <pc:docMk/>
          <pc:sldMk cId="1303416859" sldId="2145706776"/>
        </pc:sldMkLst>
      </pc:sldChg>
      <pc:sldChg chg="del">
        <pc:chgData name="Matt Chill" userId="157e4bfd-2bfa-46d2-b115-bc5f9c1dc265" providerId="ADAL" clId="{D967F794-99EB-4200-A18B-994CC286510C}" dt="2022-06-16T23:56:33.344" v="0" actId="47"/>
        <pc:sldMkLst>
          <pc:docMk/>
          <pc:sldMk cId="490967108" sldId="2145706779"/>
        </pc:sldMkLst>
      </pc:sldChg>
      <pc:sldChg chg="del">
        <pc:chgData name="Matt Chill" userId="157e4bfd-2bfa-46d2-b115-bc5f9c1dc265" providerId="ADAL" clId="{D967F794-99EB-4200-A18B-994CC286510C}" dt="2022-06-16T23:56:33.344" v="0" actId="47"/>
        <pc:sldMkLst>
          <pc:docMk/>
          <pc:sldMk cId="50517779" sldId="2145706781"/>
        </pc:sldMkLst>
      </pc:sldChg>
      <pc:sldChg chg="del">
        <pc:chgData name="Matt Chill" userId="157e4bfd-2bfa-46d2-b115-bc5f9c1dc265" providerId="ADAL" clId="{D967F794-99EB-4200-A18B-994CC286510C}" dt="2022-06-16T23:56:33.344" v="0" actId="47"/>
        <pc:sldMkLst>
          <pc:docMk/>
          <pc:sldMk cId="1168594893" sldId="2145706782"/>
        </pc:sldMkLst>
      </pc:sldChg>
      <pc:sldChg chg="del">
        <pc:chgData name="Matt Chill" userId="157e4bfd-2bfa-46d2-b115-bc5f9c1dc265" providerId="ADAL" clId="{D967F794-99EB-4200-A18B-994CC286510C}" dt="2022-06-16T23:56:33.344" v="0" actId="47"/>
        <pc:sldMkLst>
          <pc:docMk/>
          <pc:sldMk cId="204786809" sldId="2145706783"/>
        </pc:sldMkLst>
      </pc:sldChg>
      <pc:sldChg chg="del">
        <pc:chgData name="Matt Chill" userId="157e4bfd-2bfa-46d2-b115-bc5f9c1dc265" providerId="ADAL" clId="{D967F794-99EB-4200-A18B-994CC286510C}" dt="2022-06-16T23:56:33.344" v="0" actId="47"/>
        <pc:sldMkLst>
          <pc:docMk/>
          <pc:sldMk cId="2399616567" sldId="2145706784"/>
        </pc:sldMkLst>
      </pc:sldChg>
      <pc:sldChg chg="del">
        <pc:chgData name="Matt Chill" userId="157e4bfd-2bfa-46d2-b115-bc5f9c1dc265" providerId="ADAL" clId="{D967F794-99EB-4200-A18B-994CC286510C}" dt="2022-06-16T23:56:33.344" v="0" actId="47"/>
        <pc:sldMkLst>
          <pc:docMk/>
          <pc:sldMk cId="1325657197" sldId="2145706785"/>
        </pc:sldMkLst>
      </pc:sldChg>
      <pc:sldChg chg="del">
        <pc:chgData name="Matt Chill" userId="157e4bfd-2bfa-46d2-b115-bc5f9c1dc265" providerId="ADAL" clId="{D967F794-99EB-4200-A18B-994CC286510C}" dt="2022-06-16T23:56:33.344" v="0" actId="47"/>
        <pc:sldMkLst>
          <pc:docMk/>
          <pc:sldMk cId="3102575657" sldId="2145706786"/>
        </pc:sldMkLst>
      </pc:sldChg>
      <pc:sldChg chg="del">
        <pc:chgData name="Matt Chill" userId="157e4bfd-2bfa-46d2-b115-bc5f9c1dc265" providerId="ADAL" clId="{D967F794-99EB-4200-A18B-994CC286510C}" dt="2022-06-16T23:56:33.344" v="0" actId="47"/>
        <pc:sldMkLst>
          <pc:docMk/>
          <pc:sldMk cId="3654427615" sldId="2145706787"/>
        </pc:sldMkLst>
      </pc:sldChg>
      <pc:sldChg chg="del">
        <pc:chgData name="Matt Chill" userId="157e4bfd-2bfa-46d2-b115-bc5f9c1dc265" providerId="ADAL" clId="{D967F794-99EB-4200-A18B-994CC286510C}" dt="2022-06-16T23:56:33.344" v="0" actId="47"/>
        <pc:sldMkLst>
          <pc:docMk/>
          <pc:sldMk cId="852276730" sldId="2145706788"/>
        </pc:sldMkLst>
      </pc:sldChg>
      <pc:sldChg chg="del">
        <pc:chgData name="Matt Chill" userId="157e4bfd-2bfa-46d2-b115-bc5f9c1dc265" providerId="ADAL" clId="{D967F794-99EB-4200-A18B-994CC286510C}" dt="2022-06-16T23:56:33.344" v="0" actId="47"/>
        <pc:sldMkLst>
          <pc:docMk/>
          <pc:sldMk cId="2176036886" sldId="2145706789"/>
        </pc:sldMkLst>
      </pc:sldChg>
      <pc:sldChg chg="del">
        <pc:chgData name="Matt Chill" userId="157e4bfd-2bfa-46d2-b115-bc5f9c1dc265" providerId="ADAL" clId="{D967F794-99EB-4200-A18B-994CC286510C}" dt="2022-06-16T23:56:33.344" v="0" actId="47"/>
        <pc:sldMkLst>
          <pc:docMk/>
          <pc:sldMk cId="2318667186" sldId="2145706790"/>
        </pc:sldMkLst>
      </pc:sldChg>
      <pc:sldChg chg="del">
        <pc:chgData name="Matt Chill" userId="157e4bfd-2bfa-46d2-b115-bc5f9c1dc265" providerId="ADAL" clId="{D967F794-99EB-4200-A18B-994CC286510C}" dt="2022-06-16T23:56:33.344" v="0" actId="47"/>
        <pc:sldMkLst>
          <pc:docMk/>
          <pc:sldMk cId="1923848268" sldId="2145706791"/>
        </pc:sldMkLst>
      </pc:sldChg>
      <pc:sldChg chg="del">
        <pc:chgData name="Matt Chill" userId="157e4bfd-2bfa-46d2-b115-bc5f9c1dc265" providerId="ADAL" clId="{D967F794-99EB-4200-A18B-994CC286510C}" dt="2022-06-16T23:56:33.344" v="0" actId="47"/>
        <pc:sldMkLst>
          <pc:docMk/>
          <pc:sldMk cId="622103457" sldId="2145706792"/>
        </pc:sldMkLst>
      </pc:sldChg>
      <pc:sldChg chg="del">
        <pc:chgData name="Matt Chill" userId="157e4bfd-2bfa-46d2-b115-bc5f9c1dc265" providerId="ADAL" clId="{D967F794-99EB-4200-A18B-994CC286510C}" dt="2022-06-16T23:56:33.344" v="0" actId="47"/>
        <pc:sldMkLst>
          <pc:docMk/>
          <pc:sldMk cId="396518796" sldId="2145706793"/>
        </pc:sldMkLst>
      </pc:sldChg>
      <pc:sldChg chg="del">
        <pc:chgData name="Matt Chill" userId="157e4bfd-2bfa-46d2-b115-bc5f9c1dc265" providerId="ADAL" clId="{D967F794-99EB-4200-A18B-994CC286510C}" dt="2022-06-16T23:56:33.344" v="0" actId="47"/>
        <pc:sldMkLst>
          <pc:docMk/>
          <pc:sldMk cId="704526695" sldId="2145706794"/>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accesshub.sharepoint.com/sites/CECNGStrategicPlan/Shared%20Documents/General/Task%204%20-%20Stakeholder%20Input/Stakeholder%20Workshops/June%20Workshops/Technology%20Workshop/PollEV%20Results%20Chart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accesshub.sharepoint.com/sites/CECNGStrategicPlan/Shared%20Documents/General/Task%204%20-%20Stakeholder%20Input/Stakeholder%20Workshops/June%20Workshops/Technology%20Workshop/PollEV%20Results%20Charts.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https://accesshub.sharepoint.com/sites/CECNGStrategicPlan/Shared%20Documents/General/Task%204%20-%20Stakeholder%20Input/Stakeholder%20Workshops/June%20Workshops/Technology%20Workshop/PollEV%20Results%20Charts.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https://accesshub.sharepoint.com/sites/CECNGStrategicPlan/Shared%20Documents/General/Task%204%20-%20Stakeholder%20Input/Stakeholder%20Workshops/June%20Workshops/Technology%20Workshop/PollEV%20Results%20Charts.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https://accesshub.sharepoint.com/sites/CECNGStrategicPlan/Shared%20Documents/General/Task%204%20-%20Stakeholder%20Input/Stakeholder%20Workshops/June%20Workshops/Technology%20Workshop/PollEV%20Results%20Charts.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https://accesshub.sharepoint.com/sites/CECNGStrategicPlan/Shared%20Documents/General/Task%204%20-%20Stakeholder%20Input/Stakeholder%20Workshops/June%20Workshops/Technology%20Workshop/PollEV%20Results%20Charts.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https://accesshub.sharepoint.com/sites/CECNGStrategicPlan/Shared%20Documents/General/Task%204%20-%20Stakeholder%20Input/Stakeholder%20Workshops/June%20Workshops/Technology%20Workshop/PollEV%20Results%20Charts.xlsx" TargetMode="External"/><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600"/>
              <a:t>Stakeholder</a:t>
            </a:r>
            <a:r>
              <a:rPr lang="en-US" sz="1600" baseline="0"/>
              <a:t> Feedback on CEC Role for </a:t>
            </a:r>
            <a:r>
              <a:rPr lang="en-US" sz="1600" b="1" baseline="0"/>
              <a:t>H</a:t>
            </a:r>
            <a:r>
              <a:rPr lang="en-US" sz="1600" b="1" baseline="-25000"/>
              <a:t>2</a:t>
            </a:r>
            <a:r>
              <a:rPr lang="en-US" sz="1600" b="1" baseline="0"/>
              <a:t> Combustion </a:t>
            </a:r>
            <a:r>
              <a:rPr lang="en-US" sz="1600" baseline="0"/>
              <a:t>Research Needs</a:t>
            </a:r>
          </a:p>
          <a:p>
            <a:pPr>
              <a:defRPr/>
            </a:pPr>
            <a:r>
              <a:rPr lang="en-US" sz="1600" baseline="0"/>
              <a:t>Number of Respondents (n): 34</a:t>
            </a:r>
            <a:endParaRPr lang="en-US" sz="160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48445076401223447"/>
          <c:y val="0.1222650875231692"/>
          <c:w val="0.49684979876415758"/>
          <c:h val="0.72585660159521903"/>
        </c:manualLayout>
      </c:layout>
      <c:barChart>
        <c:barDir val="bar"/>
        <c:grouping val="clustered"/>
        <c:varyColors val="0"/>
        <c:ser>
          <c:idx val="0"/>
          <c:order val="0"/>
          <c:tx>
            <c:v>Lead</c:v>
          </c:tx>
          <c:spPr>
            <a:solidFill>
              <a:schemeClr val="accent1"/>
            </a:solidFill>
            <a:ln>
              <a:noFill/>
            </a:ln>
            <a:effectLst/>
          </c:spPr>
          <c:invertIfNegative val="0"/>
          <c:cat>
            <c:strRef>
              <c:f>'Hydrogen Combustion '!$B$5:$B$10</c:f>
              <c:strCache>
                <c:ptCount val="6"/>
                <c:pt idx="0">
                  <c:v>Address safety concerns related to hydrogen use (e.g., leakage, flashback ignition, flame visibility)</c:v>
                </c:pt>
                <c:pt idx="1">
                  <c:v>Reduce NOx emissions from H2 combustion and quantify impacts to air quality </c:v>
                </c:pt>
                <c:pt idx="2">
                  <c:v>Develop H2 burners for high temperature applications (flame dimensions, speed, and temperature)</c:v>
                </c:pt>
                <c:pt idx="3">
                  <c:v>Minimize degradation of end use equipment due to H2 combustion characteristics and general properties  </c:v>
                </c:pt>
                <c:pt idx="4">
                  <c:v>Improve combustion control and flame detection systems for H2</c:v>
                </c:pt>
                <c:pt idx="5">
                  <c:v>Develop standards for H2 use for industry and large buildings or campuses</c:v>
                </c:pt>
              </c:strCache>
            </c:strRef>
          </c:cat>
          <c:val>
            <c:numRef>
              <c:f>'Hydrogen Combustion '!$C$5:$C$10</c:f>
              <c:numCache>
                <c:formatCode>0%</c:formatCode>
                <c:ptCount val="6"/>
                <c:pt idx="0">
                  <c:v>0.63</c:v>
                </c:pt>
                <c:pt idx="1">
                  <c:v>0.6</c:v>
                </c:pt>
                <c:pt idx="2">
                  <c:v>0.3</c:v>
                </c:pt>
                <c:pt idx="3">
                  <c:v>0.28000000000000003</c:v>
                </c:pt>
                <c:pt idx="4">
                  <c:v>0.28000000000000003</c:v>
                </c:pt>
                <c:pt idx="5">
                  <c:v>0.37</c:v>
                </c:pt>
              </c:numCache>
            </c:numRef>
          </c:val>
          <c:extLst>
            <c:ext xmlns:c16="http://schemas.microsoft.com/office/drawing/2014/chart" uri="{C3380CC4-5D6E-409C-BE32-E72D297353CC}">
              <c16:uniqueId val="{00000000-E4B5-48A5-9E01-519630E65CD9}"/>
            </c:ext>
          </c:extLst>
        </c:ser>
        <c:ser>
          <c:idx val="1"/>
          <c:order val="1"/>
          <c:tx>
            <c:v>Support</c:v>
          </c:tx>
          <c:spPr>
            <a:solidFill>
              <a:schemeClr val="accent2"/>
            </a:solidFill>
            <a:ln>
              <a:noFill/>
            </a:ln>
            <a:effectLst/>
          </c:spPr>
          <c:invertIfNegative val="0"/>
          <c:cat>
            <c:strRef>
              <c:f>'Hydrogen Combustion '!$B$5:$B$10</c:f>
              <c:strCache>
                <c:ptCount val="6"/>
                <c:pt idx="0">
                  <c:v>Address safety concerns related to hydrogen use (e.g., leakage, flashback ignition, flame visibility)</c:v>
                </c:pt>
                <c:pt idx="1">
                  <c:v>Reduce NOx emissions from H2 combustion and quantify impacts to air quality </c:v>
                </c:pt>
                <c:pt idx="2">
                  <c:v>Develop H2 burners for high temperature applications (flame dimensions, speed, and temperature)</c:v>
                </c:pt>
                <c:pt idx="3">
                  <c:v>Minimize degradation of end use equipment due to H2 combustion characteristics and general properties  </c:v>
                </c:pt>
                <c:pt idx="4">
                  <c:v>Improve combustion control and flame detection systems for H2</c:v>
                </c:pt>
                <c:pt idx="5">
                  <c:v>Develop standards for H2 use for industry and large buildings or campuses</c:v>
                </c:pt>
              </c:strCache>
            </c:strRef>
          </c:cat>
          <c:val>
            <c:numRef>
              <c:f>'Hydrogen Combustion '!$D$5:$D$10</c:f>
              <c:numCache>
                <c:formatCode>0%</c:formatCode>
                <c:ptCount val="6"/>
                <c:pt idx="0">
                  <c:v>0.22</c:v>
                </c:pt>
                <c:pt idx="1">
                  <c:v>0.23</c:v>
                </c:pt>
                <c:pt idx="2">
                  <c:v>0.37</c:v>
                </c:pt>
                <c:pt idx="3">
                  <c:v>0.38</c:v>
                </c:pt>
                <c:pt idx="4">
                  <c:v>0.55000000000000004</c:v>
                </c:pt>
                <c:pt idx="5">
                  <c:v>0.43</c:v>
                </c:pt>
              </c:numCache>
            </c:numRef>
          </c:val>
          <c:extLst>
            <c:ext xmlns:c16="http://schemas.microsoft.com/office/drawing/2014/chart" uri="{C3380CC4-5D6E-409C-BE32-E72D297353CC}">
              <c16:uniqueId val="{00000001-E4B5-48A5-9E01-519630E65CD9}"/>
            </c:ext>
          </c:extLst>
        </c:ser>
        <c:ser>
          <c:idx val="2"/>
          <c:order val="2"/>
          <c:tx>
            <c:v>Monitor</c:v>
          </c:tx>
          <c:spPr>
            <a:solidFill>
              <a:schemeClr val="accent3"/>
            </a:solidFill>
            <a:ln>
              <a:noFill/>
            </a:ln>
            <a:effectLst/>
          </c:spPr>
          <c:invertIfNegative val="0"/>
          <c:cat>
            <c:strRef>
              <c:f>'Hydrogen Combustion '!$B$5:$B$10</c:f>
              <c:strCache>
                <c:ptCount val="6"/>
                <c:pt idx="0">
                  <c:v>Address safety concerns related to hydrogen use (e.g., leakage, flashback ignition, flame visibility)</c:v>
                </c:pt>
                <c:pt idx="1">
                  <c:v>Reduce NOx emissions from H2 combustion and quantify impacts to air quality </c:v>
                </c:pt>
                <c:pt idx="2">
                  <c:v>Develop H2 burners for high temperature applications (flame dimensions, speed, and temperature)</c:v>
                </c:pt>
                <c:pt idx="3">
                  <c:v>Minimize degradation of end use equipment due to H2 combustion characteristics and general properties  </c:v>
                </c:pt>
                <c:pt idx="4">
                  <c:v>Improve combustion control and flame detection systems for H2</c:v>
                </c:pt>
                <c:pt idx="5">
                  <c:v>Develop standards for H2 use for industry and large buildings or campuses</c:v>
                </c:pt>
              </c:strCache>
            </c:strRef>
          </c:cat>
          <c:val>
            <c:numRef>
              <c:f>'Hydrogen Combustion '!$E$5:$E$10</c:f>
              <c:numCache>
                <c:formatCode>0%</c:formatCode>
                <c:ptCount val="6"/>
                <c:pt idx="0">
                  <c:v>0.15</c:v>
                </c:pt>
                <c:pt idx="1">
                  <c:v>0.17</c:v>
                </c:pt>
                <c:pt idx="2">
                  <c:v>0.33</c:v>
                </c:pt>
                <c:pt idx="3">
                  <c:v>0.34</c:v>
                </c:pt>
                <c:pt idx="4">
                  <c:v>0.17</c:v>
                </c:pt>
                <c:pt idx="5">
                  <c:v>0.2</c:v>
                </c:pt>
              </c:numCache>
            </c:numRef>
          </c:val>
          <c:extLst>
            <c:ext xmlns:c16="http://schemas.microsoft.com/office/drawing/2014/chart" uri="{C3380CC4-5D6E-409C-BE32-E72D297353CC}">
              <c16:uniqueId val="{00000002-E4B5-48A5-9E01-519630E65CD9}"/>
            </c:ext>
          </c:extLst>
        </c:ser>
        <c:dLbls>
          <c:showLegendKey val="0"/>
          <c:showVal val="0"/>
          <c:showCatName val="0"/>
          <c:showSerName val="0"/>
          <c:showPercent val="0"/>
          <c:showBubbleSize val="0"/>
        </c:dLbls>
        <c:gapWidth val="182"/>
        <c:axId val="1634298527"/>
        <c:axId val="1634308095"/>
      </c:barChart>
      <c:catAx>
        <c:axId val="1634298527"/>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1634308095"/>
        <c:crosses val="autoZero"/>
        <c:auto val="1"/>
        <c:lblAlgn val="ctr"/>
        <c:lblOffset val="100"/>
        <c:noMultiLvlLbl val="0"/>
      </c:catAx>
      <c:valAx>
        <c:axId val="1634308095"/>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0"/>
          <a:lstStyle/>
          <a:p>
            <a:pPr>
              <a:defRPr sz="900" b="0" i="0" u="none" strike="noStrike" kern="1200" baseline="0">
                <a:solidFill>
                  <a:schemeClr val="tx1">
                    <a:lumMod val="65000"/>
                    <a:lumOff val="35000"/>
                  </a:schemeClr>
                </a:solidFill>
                <a:latin typeface="+mn-lt"/>
                <a:ea typeface="+mn-ea"/>
                <a:cs typeface="+mn-cs"/>
              </a:defRPr>
            </a:pPr>
            <a:endParaRPr lang="en-US"/>
          </a:p>
        </c:txPr>
        <c:crossAx val="1634298527"/>
        <c:crosses val="max"/>
        <c:crossBetween val="between"/>
      </c:valAx>
      <c:spPr>
        <a:noFill/>
        <a:ln>
          <a:noFill/>
        </a:ln>
        <a:effectLst/>
      </c:spPr>
    </c:plotArea>
    <c:legend>
      <c:legendPos val="b"/>
      <c:layout>
        <c:manualLayout>
          <c:xMode val="edge"/>
          <c:yMode val="edge"/>
          <c:x val="0.26818913390572802"/>
          <c:y val="0.93486702617711015"/>
          <c:w val="0.1731709767258939"/>
          <c:h val="5.2652474602921127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rgbClr val="000000">
                    <a:lumMod val="65000"/>
                    <a:lumOff val="35000"/>
                  </a:srgbClr>
                </a:solidFill>
                <a:latin typeface="+mn-lt"/>
                <a:ea typeface="+mn-ea"/>
                <a:cs typeface="+mn-cs"/>
              </a:defRPr>
            </a:pPr>
            <a:r>
              <a:rPr lang="en-US" sz="1600" b="0" i="0" baseline="0">
                <a:effectLst/>
              </a:rPr>
              <a:t>Stakeholder Feedback on CEC Role for </a:t>
            </a:r>
            <a:r>
              <a:rPr lang="en-US" sz="1600" b="1" i="0" baseline="0">
                <a:effectLst/>
              </a:rPr>
              <a:t>CCU</a:t>
            </a:r>
            <a:r>
              <a:rPr lang="en-US" sz="1600" b="0" i="0" baseline="0">
                <a:effectLst/>
              </a:rPr>
              <a:t> Research Needs</a:t>
            </a:r>
          </a:p>
          <a:p>
            <a:pPr marL="0" marR="0" lvl="0" indent="0" algn="ctr" defTabSz="914400" rtl="0" eaLnBrk="1" fontAlgn="auto" latinLnBrk="0" hangingPunct="1">
              <a:lnSpc>
                <a:spcPct val="100000"/>
              </a:lnSpc>
              <a:spcBef>
                <a:spcPts val="0"/>
              </a:spcBef>
              <a:spcAft>
                <a:spcPts val="0"/>
              </a:spcAft>
              <a:buClrTx/>
              <a:buSzTx/>
              <a:buFontTx/>
              <a:buNone/>
              <a:tabLst/>
              <a:defRPr>
                <a:solidFill>
                  <a:srgbClr val="000000">
                    <a:lumMod val="65000"/>
                    <a:lumOff val="35000"/>
                  </a:srgbClr>
                </a:solidFill>
              </a:defRPr>
            </a:pPr>
            <a:r>
              <a:rPr lang="en-US" sz="1600" b="0" i="0" baseline="0">
                <a:effectLst/>
              </a:rPr>
              <a:t>Number of Respondents (n): 27</a:t>
            </a:r>
            <a:endParaRPr lang="en-US" sz="1600">
              <a:effectLst/>
            </a:endParaRPr>
          </a:p>
        </c:rich>
      </c:tx>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rgbClr val="000000">
                  <a:lumMod val="65000"/>
                  <a:lumOff val="35000"/>
                </a:srgbClr>
              </a:solidFill>
              <a:latin typeface="+mn-lt"/>
              <a:ea typeface="+mn-ea"/>
              <a:cs typeface="+mn-cs"/>
            </a:defRPr>
          </a:pPr>
          <a:endParaRPr lang="en-US"/>
        </a:p>
      </c:txPr>
    </c:title>
    <c:autoTitleDeleted val="0"/>
    <c:plotArea>
      <c:layout/>
      <c:barChart>
        <c:barDir val="bar"/>
        <c:grouping val="clustered"/>
        <c:varyColors val="0"/>
        <c:ser>
          <c:idx val="0"/>
          <c:order val="0"/>
          <c:tx>
            <c:v>Lead</c:v>
          </c:tx>
          <c:spPr>
            <a:solidFill>
              <a:schemeClr val="accent1"/>
            </a:solidFill>
            <a:ln>
              <a:noFill/>
            </a:ln>
            <a:effectLst/>
          </c:spPr>
          <c:invertIfNegative val="0"/>
          <c:cat>
            <c:strRef>
              <c:f>CCU!$B$5:$B$12</c:f>
              <c:strCache>
                <c:ptCount val="8"/>
                <c:pt idx="0">
                  <c:v>Reduce energy required to regenerate carbon capture material</c:v>
                </c:pt>
                <c:pt idx="1">
                  <c:v>Improve reactivity and selectivity of capture material </c:v>
                </c:pt>
                <c:pt idx="2">
                  <c:v>Reduce degradation and toxicity of capture material</c:v>
                </c:pt>
                <c:pt idx="3">
                  <c:v>Improve carbon capture efficiency and scalability</c:v>
                </c:pt>
                <c:pt idx="4">
                  <c:v>Improve efficiency of downstream treatment and transport of captured CO2</c:v>
                </c:pt>
                <c:pt idx="5">
                  <c:v>Identify new potential areas for CO2 utilization</c:v>
                </c:pt>
                <c:pt idx="6">
                  <c:v>Improve the purity of captured CO2 and its transport to points of use </c:v>
                </c:pt>
                <c:pt idx="7">
                  <c:v>Improve sourcing of metal oxide waste from industry for CO2 utilization</c:v>
                </c:pt>
              </c:strCache>
            </c:strRef>
          </c:cat>
          <c:val>
            <c:numRef>
              <c:f>CCU!$C$5:$C$12</c:f>
              <c:numCache>
                <c:formatCode>0%</c:formatCode>
                <c:ptCount val="8"/>
                <c:pt idx="0">
                  <c:v>0.5</c:v>
                </c:pt>
                <c:pt idx="1">
                  <c:v>0.23</c:v>
                </c:pt>
                <c:pt idx="2">
                  <c:v>0.28000000000000003</c:v>
                </c:pt>
                <c:pt idx="3">
                  <c:v>0.4</c:v>
                </c:pt>
                <c:pt idx="4">
                  <c:v>0.28000000000000003</c:v>
                </c:pt>
                <c:pt idx="5">
                  <c:v>0.4</c:v>
                </c:pt>
                <c:pt idx="6">
                  <c:v>0.08</c:v>
                </c:pt>
                <c:pt idx="7">
                  <c:v>0.16</c:v>
                </c:pt>
              </c:numCache>
            </c:numRef>
          </c:val>
          <c:extLst>
            <c:ext xmlns:c16="http://schemas.microsoft.com/office/drawing/2014/chart" uri="{C3380CC4-5D6E-409C-BE32-E72D297353CC}">
              <c16:uniqueId val="{00000000-F4DB-4FE4-A363-2D31A03F1431}"/>
            </c:ext>
          </c:extLst>
        </c:ser>
        <c:ser>
          <c:idx val="1"/>
          <c:order val="1"/>
          <c:tx>
            <c:v>Support</c:v>
          </c:tx>
          <c:spPr>
            <a:solidFill>
              <a:schemeClr val="accent2"/>
            </a:solidFill>
            <a:ln>
              <a:noFill/>
            </a:ln>
            <a:effectLst/>
          </c:spPr>
          <c:invertIfNegative val="0"/>
          <c:cat>
            <c:strRef>
              <c:f>CCU!$B$5:$B$12</c:f>
              <c:strCache>
                <c:ptCount val="8"/>
                <c:pt idx="0">
                  <c:v>Reduce energy required to regenerate carbon capture material</c:v>
                </c:pt>
                <c:pt idx="1">
                  <c:v>Improve reactivity and selectivity of capture material </c:v>
                </c:pt>
                <c:pt idx="2">
                  <c:v>Reduce degradation and toxicity of capture material</c:v>
                </c:pt>
                <c:pt idx="3">
                  <c:v>Improve carbon capture efficiency and scalability</c:v>
                </c:pt>
                <c:pt idx="4">
                  <c:v>Improve efficiency of downstream treatment and transport of captured CO2</c:v>
                </c:pt>
                <c:pt idx="5">
                  <c:v>Identify new potential areas for CO2 utilization</c:v>
                </c:pt>
                <c:pt idx="6">
                  <c:v>Improve the purity of captured CO2 and its transport to points of use </c:v>
                </c:pt>
                <c:pt idx="7">
                  <c:v>Improve sourcing of metal oxide waste from industry for CO2 utilization</c:v>
                </c:pt>
              </c:strCache>
            </c:strRef>
          </c:cat>
          <c:val>
            <c:numRef>
              <c:f>CCU!$D$5:$D$12</c:f>
              <c:numCache>
                <c:formatCode>0%</c:formatCode>
                <c:ptCount val="8"/>
                <c:pt idx="0">
                  <c:v>0.38</c:v>
                </c:pt>
                <c:pt idx="1">
                  <c:v>0.57999999999999996</c:v>
                </c:pt>
                <c:pt idx="2">
                  <c:v>0.48</c:v>
                </c:pt>
                <c:pt idx="3">
                  <c:v>0.44</c:v>
                </c:pt>
                <c:pt idx="4">
                  <c:v>0.56000000000000005</c:v>
                </c:pt>
                <c:pt idx="5">
                  <c:v>0.36</c:v>
                </c:pt>
                <c:pt idx="6">
                  <c:v>0.64</c:v>
                </c:pt>
                <c:pt idx="7">
                  <c:v>0.46</c:v>
                </c:pt>
              </c:numCache>
            </c:numRef>
          </c:val>
          <c:extLst>
            <c:ext xmlns:c16="http://schemas.microsoft.com/office/drawing/2014/chart" uri="{C3380CC4-5D6E-409C-BE32-E72D297353CC}">
              <c16:uniqueId val="{00000001-F4DB-4FE4-A363-2D31A03F1431}"/>
            </c:ext>
          </c:extLst>
        </c:ser>
        <c:ser>
          <c:idx val="2"/>
          <c:order val="2"/>
          <c:tx>
            <c:v>Monitor</c:v>
          </c:tx>
          <c:spPr>
            <a:solidFill>
              <a:schemeClr val="accent3"/>
            </a:solidFill>
            <a:ln>
              <a:noFill/>
            </a:ln>
            <a:effectLst/>
          </c:spPr>
          <c:invertIfNegative val="0"/>
          <c:cat>
            <c:strRef>
              <c:f>CCU!$B$5:$B$12</c:f>
              <c:strCache>
                <c:ptCount val="8"/>
                <c:pt idx="0">
                  <c:v>Reduce energy required to regenerate carbon capture material</c:v>
                </c:pt>
                <c:pt idx="1">
                  <c:v>Improve reactivity and selectivity of capture material </c:v>
                </c:pt>
                <c:pt idx="2">
                  <c:v>Reduce degradation and toxicity of capture material</c:v>
                </c:pt>
                <c:pt idx="3">
                  <c:v>Improve carbon capture efficiency and scalability</c:v>
                </c:pt>
                <c:pt idx="4">
                  <c:v>Improve efficiency of downstream treatment and transport of captured CO2</c:v>
                </c:pt>
                <c:pt idx="5">
                  <c:v>Identify new potential areas for CO2 utilization</c:v>
                </c:pt>
                <c:pt idx="6">
                  <c:v>Improve the purity of captured CO2 and its transport to points of use </c:v>
                </c:pt>
                <c:pt idx="7">
                  <c:v>Improve sourcing of metal oxide waste from industry for CO2 utilization</c:v>
                </c:pt>
              </c:strCache>
            </c:strRef>
          </c:cat>
          <c:val>
            <c:numRef>
              <c:f>CCU!$E$5:$E$12</c:f>
              <c:numCache>
                <c:formatCode>0%</c:formatCode>
                <c:ptCount val="8"/>
                <c:pt idx="0">
                  <c:v>0.12</c:v>
                </c:pt>
                <c:pt idx="1">
                  <c:v>0.19</c:v>
                </c:pt>
                <c:pt idx="2">
                  <c:v>0.24</c:v>
                </c:pt>
                <c:pt idx="3">
                  <c:v>0.16</c:v>
                </c:pt>
                <c:pt idx="4">
                  <c:v>0.16</c:v>
                </c:pt>
                <c:pt idx="5">
                  <c:v>0.24</c:v>
                </c:pt>
                <c:pt idx="6">
                  <c:v>0.28000000000000003</c:v>
                </c:pt>
                <c:pt idx="7">
                  <c:v>0.38</c:v>
                </c:pt>
              </c:numCache>
            </c:numRef>
          </c:val>
          <c:extLst>
            <c:ext xmlns:c16="http://schemas.microsoft.com/office/drawing/2014/chart" uri="{C3380CC4-5D6E-409C-BE32-E72D297353CC}">
              <c16:uniqueId val="{00000002-F4DB-4FE4-A363-2D31A03F1431}"/>
            </c:ext>
          </c:extLst>
        </c:ser>
        <c:dLbls>
          <c:showLegendKey val="0"/>
          <c:showVal val="0"/>
          <c:showCatName val="0"/>
          <c:showSerName val="0"/>
          <c:showPercent val="0"/>
          <c:showBubbleSize val="0"/>
        </c:dLbls>
        <c:gapWidth val="182"/>
        <c:axId val="1634304351"/>
        <c:axId val="1634316415"/>
      </c:barChart>
      <c:catAx>
        <c:axId val="1634304351"/>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1634316415"/>
        <c:crosses val="autoZero"/>
        <c:auto val="1"/>
        <c:lblAlgn val="ctr"/>
        <c:lblOffset val="100"/>
        <c:noMultiLvlLbl val="0"/>
      </c:catAx>
      <c:valAx>
        <c:axId val="1634316415"/>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634304351"/>
        <c:crosses val="max"/>
        <c:crossBetween val="between"/>
      </c:valAx>
      <c:spPr>
        <a:noFill/>
        <a:ln>
          <a:noFill/>
        </a:ln>
        <a:effectLst/>
      </c:spPr>
    </c:plotArea>
    <c:legend>
      <c:legendPos val="b"/>
      <c:layout>
        <c:manualLayout>
          <c:xMode val="edge"/>
          <c:yMode val="edge"/>
          <c:x val="0.24865648307542906"/>
          <c:y val="0.95380004589538658"/>
          <c:w val="0.18240630733088692"/>
          <c:h val="4.6199954104613444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600" b="0" i="0" baseline="0">
                <a:effectLst/>
              </a:rPr>
              <a:t>Stakeholder Feedback on CEC Role for </a:t>
            </a:r>
            <a:r>
              <a:rPr lang="en-US" sz="1600" b="1" i="0" baseline="0">
                <a:effectLst/>
              </a:rPr>
              <a:t>Distributed Generation </a:t>
            </a:r>
            <a:r>
              <a:rPr lang="en-US" sz="1600" b="0" i="0" baseline="0">
                <a:effectLst/>
              </a:rPr>
              <a:t>Research Needs</a:t>
            </a:r>
          </a:p>
          <a:p>
            <a:pPr>
              <a:defRPr/>
            </a:pPr>
            <a:r>
              <a:rPr lang="en-US" sz="1600" b="0" i="0" baseline="0">
                <a:effectLst/>
              </a:rPr>
              <a:t>Number of Respondents (n): 25</a:t>
            </a:r>
            <a:endParaRPr lang="en-US" sz="1600">
              <a:effectLst/>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v>Lead</c:v>
          </c:tx>
          <c:spPr>
            <a:solidFill>
              <a:schemeClr val="accent1"/>
            </a:solidFill>
            <a:ln>
              <a:noFill/>
            </a:ln>
            <a:effectLst/>
          </c:spPr>
          <c:invertIfNegative val="0"/>
          <c:cat>
            <c:strRef>
              <c:f>'Distributed Generation'!$B$5:$B$13</c:f>
              <c:strCache>
                <c:ptCount val="9"/>
                <c:pt idx="0">
                  <c:v>Demonstrate clean, efficient, and reliable performance under realistic and diverse conditions </c:v>
                </c:pt>
                <c:pt idx="1">
                  <c:v>Improve fuel flexibility of distributed generation technologies</c:v>
                </c:pt>
                <c:pt idx="2">
                  <c:v>Enhance longevity of distributed generation systems</c:v>
                </c:pt>
                <c:pt idx="3">
                  <c:v>Enhance ease of installation and systems integration (e.g., modular design)</c:v>
                </c:pt>
                <c:pt idx="4">
                  <c:v>Improve resistance to fuel impurities</c:v>
                </c:pt>
                <c:pt idx="5">
                  <c:v>Reduce material costs needed for manufacturing and installation</c:v>
                </c:pt>
                <c:pt idx="6">
                  <c:v>Reduce design complexity for enhanced manufacturability</c:v>
                </c:pt>
                <c:pt idx="7">
                  <c:v>Improve ease of maintaining and repairing distributed generation systems</c:v>
                </c:pt>
                <c:pt idx="8">
                  <c:v>Reduce criteria pollutant emissions (e.g., NOx) and quantify impacts to air quality</c:v>
                </c:pt>
              </c:strCache>
            </c:strRef>
          </c:cat>
          <c:val>
            <c:numRef>
              <c:f>'Distributed Generation'!$C$5:$C$13</c:f>
              <c:numCache>
                <c:formatCode>0%</c:formatCode>
                <c:ptCount val="9"/>
                <c:pt idx="0">
                  <c:v>0.62</c:v>
                </c:pt>
                <c:pt idx="1">
                  <c:v>0.48</c:v>
                </c:pt>
                <c:pt idx="2">
                  <c:v>0.2</c:v>
                </c:pt>
                <c:pt idx="3">
                  <c:v>0.2</c:v>
                </c:pt>
                <c:pt idx="4">
                  <c:v>0.24</c:v>
                </c:pt>
                <c:pt idx="5">
                  <c:v>0.17</c:v>
                </c:pt>
                <c:pt idx="6">
                  <c:v>0.08</c:v>
                </c:pt>
                <c:pt idx="7">
                  <c:v>0.08</c:v>
                </c:pt>
                <c:pt idx="8">
                  <c:v>0.74</c:v>
                </c:pt>
              </c:numCache>
            </c:numRef>
          </c:val>
          <c:extLst>
            <c:ext xmlns:c16="http://schemas.microsoft.com/office/drawing/2014/chart" uri="{C3380CC4-5D6E-409C-BE32-E72D297353CC}">
              <c16:uniqueId val="{00000000-D785-464C-9991-0780B65EE411}"/>
            </c:ext>
          </c:extLst>
        </c:ser>
        <c:ser>
          <c:idx val="1"/>
          <c:order val="1"/>
          <c:tx>
            <c:v>Support</c:v>
          </c:tx>
          <c:spPr>
            <a:solidFill>
              <a:schemeClr val="accent2"/>
            </a:solidFill>
            <a:ln>
              <a:noFill/>
            </a:ln>
            <a:effectLst/>
          </c:spPr>
          <c:invertIfNegative val="0"/>
          <c:cat>
            <c:strRef>
              <c:f>'Distributed Generation'!$B$5:$B$13</c:f>
              <c:strCache>
                <c:ptCount val="9"/>
                <c:pt idx="0">
                  <c:v>Demonstrate clean, efficient, and reliable performance under realistic and diverse conditions </c:v>
                </c:pt>
                <c:pt idx="1">
                  <c:v>Improve fuel flexibility of distributed generation technologies</c:v>
                </c:pt>
                <c:pt idx="2">
                  <c:v>Enhance longevity of distributed generation systems</c:v>
                </c:pt>
                <c:pt idx="3">
                  <c:v>Enhance ease of installation and systems integration (e.g., modular design)</c:v>
                </c:pt>
                <c:pt idx="4">
                  <c:v>Improve resistance to fuel impurities</c:v>
                </c:pt>
                <c:pt idx="5">
                  <c:v>Reduce material costs needed for manufacturing and installation</c:v>
                </c:pt>
                <c:pt idx="6">
                  <c:v>Reduce design complexity for enhanced manufacturability</c:v>
                </c:pt>
                <c:pt idx="7">
                  <c:v>Improve ease of maintaining and repairing distributed generation systems</c:v>
                </c:pt>
                <c:pt idx="8">
                  <c:v>Reduce criteria pollutant emissions (e.g., NOx) and quantify impacts to air quality</c:v>
                </c:pt>
              </c:strCache>
            </c:strRef>
          </c:cat>
          <c:val>
            <c:numRef>
              <c:f>'Distributed Generation'!$D$5:$D$13</c:f>
              <c:numCache>
                <c:formatCode>0%</c:formatCode>
                <c:ptCount val="9"/>
                <c:pt idx="0">
                  <c:v>0.35</c:v>
                </c:pt>
                <c:pt idx="1">
                  <c:v>0.48</c:v>
                </c:pt>
                <c:pt idx="2">
                  <c:v>0.72</c:v>
                </c:pt>
                <c:pt idx="3">
                  <c:v>0.56000000000000005</c:v>
                </c:pt>
                <c:pt idx="4">
                  <c:v>0.52</c:v>
                </c:pt>
                <c:pt idx="5">
                  <c:v>0.5</c:v>
                </c:pt>
                <c:pt idx="6">
                  <c:v>0.42</c:v>
                </c:pt>
                <c:pt idx="7">
                  <c:v>0.54</c:v>
                </c:pt>
                <c:pt idx="8">
                  <c:v>0.13</c:v>
                </c:pt>
              </c:numCache>
            </c:numRef>
          </c:val>
          <c:extLst>
            <c:ext xmlns:c16="http://schemas.microsoft.com/office/drawing/2014/chart" uri="{C3380CC4-5D6E-409C-BE32-E72D297353CC}">
              <c16:uniqueId val="{00000001-D785-464C-9991-0780B65EE411}"/>
            </c:ext>
          </c:extLst>
        </c:ser>
        <c:ser>
          <c:idx val="2"/>
          <c:order val="2"/>
          <c:tx>
            <c:v>Monitor</c:v>
          </c:tx>
          <c:spPr>
            <a:solidFill>
              <a:schemeClr val="accent3"/>
            </a:solidFill>
            <a:ln>
              <a:noFill/>
            </a:ln>
            <a:effectLst/>
          </c:spPr>
          <c:invertIfNegative val="0"/>
          <c:cat>
            <c:strRef>
              <c:f>'Distributed Generation'!$B$5:$B$13</c:f>
              <c:strCache>
                <c:ptCount val="9"/>
                <c:pt idx="0">
                  <c:v>Demonstrate clean, efficient, and reliable performance under realistic and diverse conditions </c:v>
                </c:pt>
                <c:pt idx="1">
                  <c:v>Improve fuel flexibility of distributed generation technologies</c:v>
                </c:pt>
                <c:pt idx="2">
                  <c:v>Enhance longevity of distributed generation systems</c:v>
                </c:pt>
                <c:pt idx="3">
                  <c:v>Enhance ease of installation and systems integration (e.g., modular design)</c:v>
                </c:pt>
                <c:pt idx="4">
                  <c:v>Improve resistance to fuel impurities</c:v>
                </c:pt>
                <c:pt idx="5">
                  <c:v>Reduce material costs needed for manufacturing and installation</c:v>
                </c:pt>
                <c:pt idx="6">
                  <c:v>Reduce design complexity for enhanced manufacturability</c:v>
                </c:pt>
                <c:pt idx="7">
                  <c:v>Improve ease of maintaining and repairing distributed generation systems</c:v>
                </c:pt>
                <c:pt idx="8">
                  <c:v>Reduce criteria pollutant emissions (e.g., NOx) and quantify impacts to air quality</c:v>
                </c:pt>
              </c:strCache>
            </c:strRef>
          </c:cat>
          <c:val>
            <c:numRef>
              <c:f>'Distributed Generation'!$E$5:$E$13</c:f>
              <c:numCache>
                <c:formatCode>0%</c:formatCode>
                <c:ptCount val="9"/>
                <c:pt idx="0">
                  <c:v>0.03</c:v>
                </c:pt>
                <c:pt idx="1">
                  <c:v>0.04</c:v>
                </c:pt>
                <c:pt idx="2">
                  <c:v>0.08</c:v>
                </c:pt>
                <c:pt idx="3">
                  <c:v>0.24</c:v>
                </c:pt>
                <c:pt idx="4">
                  <c:v>0.24</c:v>
                </c:pt>
                <c:pt idx="5">
                  <c:v>0.33</c:v>
                </c:pt>
                <c:pt idx="6">
                  <c:v>0.5</c:v>
                </c:pt>
                <c:pt idx="7">
                  <c:v>0.38</c:v>
                </c:pt>
                <c:pt idx="8">
                  <c:v>0.13</c:v>
                </c:pt>
              </c:numCache>
            </c:numRef>
          </c:val>
          <c:extLst>
            <c:ext xmlns:c16="http://schemas.microsoft.com/office/drawing/2014/chart" uri="{C3380CC4-5D6E-409C-BE32-E72D297353CC}">
              <c16:uniqueId val="{00000002-D785-464C-9991-0780B65EE411}"/>
            </c:ext>
          </c:extLst>
        </c:ser>
        <c:dLbls>
          <c:showLegendKey val="0"/>
          <c:showVal val="0"/>
          <c:showCatName val="0"/>
          <c:showSerName val="0"/>
          <c:showPercent val="0"/>
          <c:showBubbleSize val="0"/>
        </c:dLbls>
        <c:gapWidth val="182"/>
        <c:axId val="1350996079"/>
        <c:axId val="1351001071"/>
      </c:barChart>
      <c:catAx>
        <c:axId val="1350996079"/>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1351001071"/>
        <c:crosses val="autoZero"/>
        <c:auto val="1"/>
        <c:lblAlgn val="ctr"/>
        <c:lblOffset val="100"/>
        <c:noMultiLvlLbl val="0"/>
      </c:catAx>
      <c:valAx>
        <c:axId val="1351001071"/>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350996079"/>
        <c:crosses val="max"/>
        <c:crossBetween val="between"/>
      </c:valAx>
      <c:spPr>
        <a:noFill/>
        <a:ln>
          <a:noFill/>
        </a:ln>
        <a:effectLst/>
      </c:spPr>
    </c:plotArea>
    <c:legend>
      <c:legendPos val="b"/>
      <c:layout>
        <c:manualLayout>
          <c:xMode val="edge"/>
          <c:yMode val="edge"/>
          <c:x val="0.3155395058216825"/>
          <c:y val="0.96049493907168504"/>
          <c:w val="0.14922762732979244"/>
          <c:h val="3.9505060928315003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600" b="0" i="0" baseline="0">
                <a:effectLst/>
              </a:rPr>
              <a:t>Stakeholder Feedback on CEC Role for </a:t>
            </a:r>
            <a:r>
              <a:rPr lang="en-US" sz="1600" b="1" i="0" baseline="0">
                <a:effectLst/>
              </a:rPr>
              <a:t>Fuel Cell Transportation </a:t>
            </a:r>
            <a:r>
              <a:rPr lang="en-US" sz="1600" b="0" i="0" baseline="0">
                <a:effectLst/>
              </a:rPr>
              <a:t>Research Needs</a:t>
            </a:r>
          </a:p>
          <a:p>
            <a:pPr>
              <a:defRPr/>
            </a:pPr>
            <a:r>
              <a:rPr lang="en-US" sz="1600" b="0" i="0" baseline="0">
                <a:effectLst/>
              </a:rPr>
              <a:t>Number of Respondents (n): 18</a:t>
            </a:r>
            <a:endParaRPr lang="en-US" sz="1600">
              <a:effectLst/>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v>Lead</c:v>
          </c:tx>
          <c:spPr>
            <a:solidFill>
              <a:schemeClr val="accent1"/>
            </a:solidFill>
            <a:ln>
              <a:noFill/>
            </a:ln>
            <a:effectLst/>
          </c:spPr>
          <c:invertIfNegative val="0"/>
          <c:cat>
            <c:strRef>
              <c:f>'Fuel Cells for Transportation'!$B$5:$B$13</c:f>
              <c:strCache>
                <c:ptCount val="9"/>
                <c:pt idx="0">
                  <c:v>FC power system integration for emerging mobile off-road applications</c:v>
                </c:pt>
                <c:pt idx="1">
                  <c:v>Development of mobile H2 fueling systems</c:v>
                </c:pt>
                <c:pt idx="2">
                  <c:v>Development of efficient, high-flow permanent H2 refueling system </c:v>
                </c:pt>
                <c:pt idx="3">
                  <c:v>Co-locating permanent H2 refueling infrastructure with multiple end-uses </c:v>
                </c:pt>
                <c:pt idx="4">
                  <c:v>Balancing increased energy density of highly compressed or liquid H2 with safety concerns</c:v>
                </c:pt>
                <c:pt idx="5">
                  <c:v>High H2 purity requirements and contaminant sensors</c:v>
                </c:pt>
                <c:pt idx="6">
                  <c:v>FC vehicle design standardization (e.g., weight restrictions, manufacturing, subcomponents)</c:v>
                </c:pt>
                <c:pt idx="7">
                  <c:v>Improve H2 onboard storage systems (e.g., specific weight and volume, cost)</c:v>
                </c:pt>
                <c:pt idx="8">
                  <c:v>Improve fuel cell technology performance (e.g., efficiency, cost, durability)</c:v>
                </c:pt>
              </c:strCache>
            </c:strRef>
          </c:cat>
          <c:val>
            <c:numRef>
              <c:f>'Fuel Cells for Transportation'!$C$5:$C$13</c:f>
              <c:numCache>
                <c:formatCode>0%</c:formatCode>
                <c:ptCount val="9"/>
                <c:pt idx="0">
                  <c:v>0.22</c:v>
                </c:pt>
                <c:pt idx="1">
                  <c:v>0.28000000000000003</c:v>
                </c:pt>
                <c:pt idx="2">
                  <c:v>0.33</c:v>
                </c:pt>
                <c:pt idx="3">
                  <c:v>0.28000000000000003</c:v>
                </c:pt>
                <c:pt idx="4">
                  <c:v>0.5</c:v>
                </c:pt>
                <c:pt idx="5">
                  <c:v>0.33</c:v>
                </c:pt>
                <c:pt idx="6">
                  <c:v>0.11</c:v>
                </c:pt>
                <c:pt idx="7">
                  <c:v>0.33</c:v>
                </c:pt>
                <c:pt idx="8">
                  <c:v>0.39</c:v>
                </c:pt>
              </c:numCache>
            </c:numRef>
          </c:val>
          <c:extLst>
            <c:ext xmlns:c16="http://schemas.microsoft.com/office/drawing/2014/chart" uri="{C3380CC4-5D6E-409C-BE32-E72D297353CC}">
              <c16:uniqueId val="{00000000-58C8-4363-8BC3-93CD7DF3B18C}"/>
            </c:ext>
          </c:extLst>
        </c:ser>
        <c:ser>
          <c:idx val="1"/>
          <c:order val="1"/>
          <c:tx>
            <c:v>Support</c:v>
          </c:tx>
          <c:spPr>
            <a:solidFill>
              <a:schemeClr val="accent2"/>
            </a:solidFill>
            <a:ln>
              <a:noFill/>
            </a:ln>
            <a:effectLst/>
          </c:spPr>
          <c:invertIfNegative val="0"/>
          <c:cat>
            <c:strRef>
              <c:f>'Fuel Cells for Transportation'!$B$5:$B$13</c:f>
              <c:strCache>
                <c:ptCount val="9"/>
                <c:pt idx="0">
                  <c:v>FC power system integration for emerging mobile off-road applications</c:v>
                </c:pt>
                <c:pt idx="1">
                  <c:v>Development of mobile H2 fueling systems</c:v>
                </c:pt>
                <c:pt idx="2">
                  <c:v>Development of efficient, high-flow permanent H2 refueling system </c:v>
                </c:pt>
                <c:pt idx="3">
                  <c:v>Co-locating permanent H2 refueling infrastructure with multiple end-uses </c:v>
                </c:pt>
                <c:pt idx="4">
                  <c:v>Balancing increased energy density of highly compressed or liquid H2 with safety concerns</c:v>
                </c:pt>
                <c:pt idx="5">
                  <c:v>High H2 purity requirements and contaminant sensors</c:v>
                </c:pt>
                <c:pt idx="6">
                  <c:v>FC vehicle design standardization (e.g., weight restrictions, manufacturing, subcomponents)</c:v>
                </c:pt>
                <c:pt idx="7">
                  <c:v>Improve H2 onboard storage systems (e.g., specific weight and volume, cost)</c:v>
                </c:pt>
                <c:pt idx="8">
                  <c:v>Improve fuel cell technology performance (e.g., efficiency, cost, durability)</c:v>
                </c:pt>
              </c:strCache>
            </c:strRef>
          </c:cat>
          <c:val>
            <c:numRef>
              <c:f>'Fuel Cells for Transportation'!$D$5:$D$13</c:f>
              <c:numCache>
                <c:formatCode>0%</c:formatCode>
                <c:ptCount val="9"/>
                <c:pt idx="0">
                  <c:v>0.61</c:v>
                </c:pt>
                <c:pt idx="1">
                  <c:v>0.61</c:v>
                </c:pt>
                <c:pt idx="2">
                  <c:v>0.5</c:v>
                </c:pt>
                <c:pt idx="3">
                  <c:v>0.5</c:v>
                </c:pt>
                <c:pt idx="4">
                  <c:v>0.39</c:v>
                </c:pt>
                <c:pt idx="5">
                  <c:v>0.39</c:v>
                </c:pt>
                <c:pt idx="6">
                  <c:v>0.61</c:v>
                </c:pt>
                <c:pt idx="7">
                  <c:v>0.61</c:v>
                </c:pt>
                <c:pt idx="8">
                  <c:v>0.44</c:v>
                </c:pt>
              </c:numCache>
            </c:numRef>
          </c:val>
          <c:extLst>
            <c:ext xmlns:c16="http://schemas.microsoft.com/office/drawing/2014/chart" uri="{C3380CC4-5D6E-409C-BE32-E72D297353CC}">
              <c16:uniqueId val="{00000001-58C8-4363-8BC3-93CD7DF3B18C}"/>
            </c:ext>
          </c:extLst>
        </c:ser>
        <c:ser>
          <c:idx val="2"/>
          <c:order val="2"/>
          <c:tx>
            <c:v>Monitor</c:v>
          </c:tx>
          <c:spPr>
            <a:solidFill>
              <a:schemeClr val="accent3"/>
            </a:solidFill>
            <a:ln>
              <a:noFill/>
            </a:ln>
            <a:effectLst/>
          </c:spPr>
          <c:invertIfNegative val="0"/>
          <c:cat>
            <c:strRef>
              <c:f>'Fuel Cells for Transportation'!$B$5:$B$13</c:f>
              <c:strCache>
                <c:ptCount val="9"/>
                <c:pt idx="0">
                  <c:v>FC power system integration for emerging mobile off-road applications</c:v>
                </c:pt>
                <c:pt idx="1">
                  <c:v>Development of mobile H2 fueling systems</c:v>
                </c:pt>
                <c:pt idx="2">
                  <c:v>Development of efficient, high-flow permanent H2 refueling system </c:v>
                </c:pt>
                <c:pt idx="3">
                  <c:v>Co-locating permanent H2 refueling infrastructure with multiple end-uses </c:v>
                </c:pt>
                <c:pt idx="4">
                  <c:v>Balancing increased energy density of highly compressed or liquid H2 with safety concerns</c:v>
                </c:pt>
                <c:pt idx="5">
                  <c:v>High H2 purity requirements and contaminant sensors</c:v>
                </c:pt>
                <c:pt idx="6">
                  <c:v>FC vehicle design standardization (e.g., weight restrictions, manufacturing, subcomponents)</c:v>
                </c:pt>
                <c:pt idx="7">
                  <c:v>Improve H2 onboard storage systems (e.g., specific weight and volume, cost)</c:v>
                </c:pt>
                <c:pt idx="8">
                  <c:v>Improve fuel cell technology performance (e.g., efficiency, cost, durability)</c:v>
                </c:pt>
              </c:strCache>
            </c:strRef>
          </c:cat>
          <c:val>
            <c:numRef>
              <c:f>'Fuel Cells for Transportation'!$E$5:$E$13</c:f>
              <c:numCache>
                <c:formatCode>0%</c:formatCode>
                <c:ptCount val="9"/>
                <c:pt idx="0">
                  <c:v>0.17</c:v>
                </c:pt>
                <c:pt idx="1">
                  <c:v>0.11</c:v>
                </c:pt>
                <c:pt idx="2">
                  <c:v>0.17</c:v>
                </c:pt>
                <c:pt idx="3">
                  <c:v>0.22</c:v>
                </c:pt>
                <c:pt idx="4">
                  <c:v>0.11</c:v>
                </c:pt>
                <c:pt idx="5">
                  <c:v>0.28000000000000003</c:v>
                </c:pt>
                <c:pt idx="6">
                  <c:v>0.28000000000000003</c:v>
                </c:pt>
                <c:pt idx="7">
                  <c:v>0.06</c:v>
                </c:pt>
                <c:pt idx="8">
                  <c:v>0.17</c:v>
                </c:pt>
              </c:numCache>
            </c:numRef>
          </c:val>
          <c:extLst>
            <c:ext xmlns:c16="http://schemas.microsoft.com/office/drawing/2014/chart" uri="{C3380CC4-5D6E-409C-BE32-E72D297353CC}">
              <c16:uniqueId val="{00000002-58C8-4363-8BC3-93CD7DF3B18C}"/>
            </c:ext>
          </c:extLst>
        </c:ser>
        <c:dLbls>
          <c:showLegendKey val="0"/>
          <c:showVal val="0"/>
          <c:showCatName val="0"/>
          <c:showSerName val="0"/>
          <c:showPercent val="0"/>
          <c:showBubbleSize val="0"/>
        </c:dLbls>
        <c:gapWidth val="182"/>
        <c:axId val="1173180943"/>
        <c:axId val="1173183439"/>
      </c:barChart>
      <c:catAx>
        <c:axId val="1173180943"/>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1173183439"/>
        <c:crosses val="autoZero"/>
        <c:auto val="1"/>
        <c:lblAlgn val="ctr"/>
        <c:lblOffset val="100"/>
        <c:noMultiLvlLbl val="0"/>
      </c:catAx>
      <c:valAx>
        <c:axId val="1173183439"/>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73180943"/>
        <c:crosses val="max"/>
        <c:crossBetween val="between"/>
      </c:valAx>
      <c:spPr>
        <a:noFill/>
        <a:ln>
          <a:noFill/>
        </a:ln>
        <a:effectLst/>
      </c:spPr>
    </c:plotArea>
    <c:legend>
      <c:legendPos val="b"/>
      <c:layout>
        <c:manualLayout>
          <c:xMode val="edge"/>
          <c:yMode val="edge"/>
          <c:x val="0.29574585975049833"/>
          <c:y val="0.94165486167979662"/>
          <c:w val="0.17552280262512249"/>
          <c:h val="4.3519592386984884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600" b="0" i="0" baseline="0">
                <a:effectLst/>
              </a:rPr>
              <a:t>Stakeholder Feedback on CEC Role for </a:t>
            </a:r>
            <a:r>
              <a:rPr lang="en-US" sz="1600" b="1" i="0" baseline="0">
                <a:effectLst/>
              </a:rPr>
              <a:t>RG and Clean H</a:t>
            </a:r>
            <a:r>
              <a:rPr lang="en-US" sz="1600" b="1" i="0" baseline="-25000">
                <a:effectLst/>
              </a:rPr>
              <a:t>2</a:t>
            </a:r>
            <a:r>
              <a:rPr lang="en-US" sz="1600" b="1" i="0" baseline="0">
                <a:effectLst/>
              </a:rPr>
              <a:t> Production </a:t>
            </a:r>
            <a:r>
              <a:rPr lang="en-US" sz="1600" b="0" i="0" baseline="0">
                <a:effectLst/>
              </a:rPr>
              <a:t>Research Needs</a:t>
            </a:r>
          </a:p>
          <a:p>
            <a:pPr>
              <a:defRPr/>
            </a:pPr>
            <a:r>
              <a:rPr lang="en-US" sz="1600" b="0" i="0" baseline="0">
                <a:effectLst/>
              </a:rPr>
              <a:t>Number of Respondents (n): 22</a:t>
            </a:r>
            <a:endParaRPr lang="en-US" sz="1600">
              <a:effectLst/>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48207427462190805"/>
          <c:y val="0.12926561604262138"/>
          <c:w val="0.4911918729235214"/>
          <c:h val="0.7369128300781137"/>
        </c:manualLayout>
      </c:layout>
      <c:barChart>
        <c:barDir val="bar"/>
        <c:grouping val="clustered"/>
        <c:varyColors val="0"/>
        <c:ser>
          <c:idx val="0"/>
          <c:order val="0"/>
          <c:tx>
            <c:v>Lead</c:v>
          </c:tx>
          <c:spPr>
            <a:solidFill>
              <a:schemeClr val="accent1"/>
            </a:solidFill>
            <a:ln>
              <a:noFill/>
            </a:ln>
            <a:effectLst/>
          </c:spPr>
          <c:invertIfNegative val="0"/>
          <c:cat>
            <c:strRef>
              <c:f>'RG &amp; Clean H2 Production'!$B$5:$B$11</c:f>
              <c:strCache>
                <c:ptCount val="7"/>
                <c:pt idx="0">
                  <c:v>Improve efficiency (e.g., anaerobic digestion, photocatalysis, waste conductivity)</c:v>
                </c:pt>
                <c:pt idx="1">
                  <c:v>Durability of materials (e.g., refractory, photocatalysts, bacterial electrodes)</c:v>
                </c:pt>
                <c:pt idx="2">
                  <c:v>Non-energy related impacts of anaerobic digestion (e.g., water consumption, odor, pollution)</c:v>
                </c:pt>
                <c:pt idx="3">
                  <c:v>Gasification process control systems</c:v>
                </c:pt>
                <c:pt idx="4">
                  <c:v>Feedstock pre-processing required (e.g., drying, cleaning, sorting, grinding)</c:v>
                </c:pt>
                <c:pt idx="5">
                  <c:v>Feedstock related challenges (moisture, feeding, supply, inflexibility)</c:v>
                </c:pt>
                <c:pt idx="6">
                  <c:v>High cost and difficult scalability of catalysts, membranes, and microbial cultures</c:v>
                </c:pt>
              </c:strCache>
            </c:strRef>
          </c:cat>
          <c:val>
            <c:numRef>
              <c:f>'RG &amp; Clean H2 Production'!$C$5:$C$11</c:f>
              <c:numCache>
                <c:formatCode>0%</c:formatCode>
                <c:ptCount val="7"/>
                <c:pt idx="0">
                  <c:v>0.55000000000000004</c:v>
                </c:pt>
                <c:pt idx="1">
                  <c:v>0.18</c:v>
                </c:pt>
                <c:pt idx="2">
                  <c:v>0.32</c:v>
                </c:pt>
                <c:pt idx="3">
                  <c:v>0.32</c:v>
                </c:pt>
                <c:pt idx="4">
                  <c:v>0.27</c:v>
                </c:pt>
                <c:pt idx="5">
                  <c:v>0.09</c:v>
                </c:pt>
                <c:pt idx="6">
                  <c:v>0.28000000000000003</c:v>
                </c:pt>
              </c:numCache>
            </c:numRef>
          </c:val>
          <c:extLst>
            <c:ext xmlns:c16="http://schemas.microsoft.com/office/drawing/2014/chart" uri="{C3380CC4-5D6E-409C-BE32-E72D297353CC}">
              <c16:uniqueId val="{00000000-1F44-4225-8D70-BD61ED625DE5}"/>
            </c:ext>
          </c:extLst>
        </c:ser>
        <c:ser>
          <c:idx val="1"/>
          <c:order val="1"/>
          <c:tx>
            <c:v>Support</c:v>
          </c:tx>
          <c:spPr>
            <a:solidFill>
              <a:schemeClr val="accent2"/>
            </a:solidFill>
            <a:ln>
              <a:noFill/>
            </a:ln>
            <a:effectLst/>
          </c:spPr>
          <c:invertIfNegative val="0"/>
          <c:cat>
            <c:strRef>
              <c:f>'RG &amp; Clean H2 Production'!$B$5:$B$11</c:f>
              <c:strCache>
                <c:ptCount val="7"/>
                <c:pt idx="0">
                  <c:v>Improve efficiency (e.g., anaerobic digestion, photocatalysis, waste conductivity)</c:v>
                </c:pt>
                <c:pt idx="1">
                  <c:v>Durability of materials (e.g., refractory, photocatalysts, bacterial electrodes)</c:v>
                </c:pt>
                <c:pt idx="2">
                  <c:v>Non-energy related impacts of anaerobic digestion (e.g., water consumption, odor, pollution)</c:v>
                </c:pt>
                <c:pt idx="3">
                  <c:v>Gasification process control systems</c:v>
                </c:pt>
                <c:pt idx="4">
                  <c:v>Feedstock pre-processing required (e.g., drying, cleaning, sorting, grinding)</c:v>
                </c:pt>
                <c:pt idx="5">
                  <c:v>Feedstock related challenges (moisture, feeding, supply, inflexibility)</c:v>
                </c:pt>
                <c:pt idx="6">
                  <c:v>High cost and difficult scalability of catalysts, membranes, and microbial cultures</c:v>
                </c:pt>
              </c:strCache>
            </c:strRef>
          </c:cat>
          <c:val>
            <c:numRef>
              <c:f>'RG &amp; Clean H2 Production'!$D$5:$D$11</c:f>
              <c:numCache>
                <c:formatCode>0%</c:formatCode>
                <c:ptCount val="7"/>
                <c:pt idx="0">
                  <c:v>0.36</c:v>
                </c:pt>
                <c:pt idx="1">
                  <c:v>0.68</c:v>
                </c:pt>
                <c:pt idx="2">
                  <c:v>0.45</c:v>
                </c:pt>
                <c:pt idx="3">
                  <c:v>0.5</c:v>
                </c:pt>
                <c:pt idx="4">
                  <c:v>0.5</c:v>
                </c:pt>
                <c:pt idx="5">
                  <c:v>0.68</c:v>
                </c:pt>
                <c:pt idx="6">
                  <c:v>0.36</c:v>
                </c:pt>
              </c:numCache>
            </c:numRef>
          </c:val>
          <c:extLst>
            <c:ext xmlns:c16="http://schemas.microsoft.com/office/drawing/2014/chart" uri="{C3380CC4-5D6E-409C-BE32-E72D297353CC}">
              <c16:uniqueId val="{00000001-1F44-4225-8D70-BD61ED625DE5}"/>
            </c:ext>
          </c:extLst>
        </c:ser>
        <c:ser>
          <c:idx val="2"/>
          <c:order val="2"/>
          <c:tx>
            <c:v>Monitor</c:v>
          </c:tx>
          <c:spPr>
            <a:solidFill>
              <a:schemeClr val="accent3"/>
            </a:solidFill>
            <a:ln>
              <a:noFill/>
            </a:ln>
            <a:effectLst/>
          </c:spPr>
          <c:invertIfNegative val="0"/>
          <c:cat>
            <c:strRef>
              <c:f>'RG &amp; Clean H2 Production'!$B$5:$B$11</c:f>
              <c:strCache>
                <c:ptCount val="7"/>
                <c:pt idx="0">
                  <c:v>Improve efficiency (e.g., anaerobic digestion, photocatalysis, waste conductivity)</c:v>
                </c:pt>
                <c:pt idx="1">
                  <c:v>Durability of materials (e.g., refractory, photocatalysts, bacterial electrodes)</c:v>
                </c:pt>
                <c:pt idx="2">
                  <c:v>Non-energy related impacts of anaerobic digestion (e.g., water consumption, odor, pollution)</c:v>
                </c:pt>
                <c:pt idx="3">
                  <c:v>Gasification process control systems</c:v>
                </c:pt>
                <c:pt idx="4">
                  <c:v>Feedstock pre-processing required (e.g., drying, cleaning, sorting, grinding)</c:v>
                </c:pt>
                <c:pt idx="5">
                  <c:v>Feedstock related challenges (moisture, feeding, supply, inflexibility)</c:v>
                </c:pt>
                <c:pt idx="6">
                  <c:v>High cost and difficult scalability of catalysts, membranes, and microbial cultures</c:v>
                </c:pt>
              </c:strCache>
            </c:strRef>
          </c:cat>
          <c:val>
            <c:numRef>
              <c:f>'RG &amp; Clean H2 Production'!$E$5:$E$11</c:f>
              <c:numCache>
                <c:formatCode>0%</c:formatCode>
                <c:ptCount val="7"/>
                <c:pt idx="0">
                  <c:v>0.09</c:v>
                </c:pt>
                <c:pt idx="1">
                  <c:v>0.14000000000000001</c:v>
                </c:pt>
                <c:pt idx="2">
                  <c:v>0.23</c:v>
                </c:pt>
                <c:pt idx="3">
                  <c:v>0.18</c:v>
                </c:pt>
                <c:pt idx="4">
                  <c:v>0.23</c:v>
                </c:pt>
                <c:pt idx="5">
                  <c:v>0.23</c:v>
                </c:pt>
                <c:pt idx="6">
                  <c:v>0.36</c:v>
                </c:pt>
              </c:numCache>
            </c:numRef>
          </c:val>
          <c:extLst>
            <c:ext xmlns:c16="http://schemas.microsoft.com/office/drawing/2014/chart" uri="{C3380CC4-5D6E-409C-BE32-E72D297353CC}">
              <c16:uniqueId val="{00000002-1F44-4225-8D70-BD61ED625DE5}"/>
            </c:ext>
          </c:extLst>
        </c:ser>
        <c:dLbls>
          <c:showLegendKey val="0"/>
          <c:showVal val="0"/>
          <c:showCatName val="0"/>
          <c:showSerName val="0"/>
          <c:showPercent val="0"/>
          <c:showBubbleSize val="0"/>
        </c:dLbls>
        <c:gapWidth val="182"/>
        <c:axId val="1169989583"/>
        <c:axId val="1169989999"/>
      </c:barChart>
      <c:catAx>
        <c:axId val="1169989583"/>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1169989999"/>
        <c:crosses val="autoZero"/>
        <c:auto val="1"/>
        <c:lblAlgn val="ctr"/>
        <c:lblOffset val="100"/>
        <c:noMultiLvlLbl val="0"/>
      </c:catAx>
      <c:valAx>
        <c:axId val="1169989999"/>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69989583"/>
        <c:crosses val="max"/>
        <c:crossBetween val="between"/>
      </c:valAx>
      <c:spPr>
        <a:noFill/>
        <a:ln>
          <a:noFill/>
        </a:ln>
        <a:effectLst/>
      </c:spPr>
    </c:plotArea>
    <c:legend>
      <c:legendPos val="b"/>
      <c:layout>
        <c:manualLayout>
          <c:xMode val="edge"/>
          <c:yMode val="edge"/>
          <c:x val="0.30865813191988001"/>
          <c:y val="0.94257210539519365"/>
          <c:w val="0.176378682845451"/>
          <c:h val="4.283542102733312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600" b="0" i="0" baseline="0">
                <a:effectLst/>
              </a:rPr>
              <a:t>Stakeholder Feedback on CEC Role for </a:t>
            </a:r>
            <a:r>
              <a:rPr lang="en-US" sz="1600" b="1" i="0" baseline="0">
                <a:effectLst/>
              </a:rPr>
              <a:t>H</a:t>
            </a:r>
            <a:r>
              <a:rPr lang="en-US" sz="1600" b="1" i="0" baseline="-25000">
                <a:effectLst/>
              </a:rPr>
              <a:t>2</a:t>
            </a:r>
            <a:r>
              <a:rPr lang="en-US" sz="1600" b="1" i="0" baseline="0">
                <a:effectLst/>
              </a:rPr>
              <a:t> Transport via Pipelines </a:t>
            </a:r>
            <a:r>
              <a:rPr lang="en-US" sz="1600" b="0" i="0" baseline="0">
                <a:effectLst/>
              </a:rPr>
              <a:t>Research Needs</a:t>
            </a:r>
          </a:p>
          <a:p>
            <a:pPr>
              <a:defRPr/>
            </a:pPr>
            <a:r>
              <a:rPr lang="en-US" sz="1600" b="0" i="0" baseline="0">
                <a:effectLst/>
              </a:rPr>
              <a:t>Number of Respondents (n): 18</a:t>
            </a:r>
            <a:endParaRPr lang="en-US" sz="1600">
              <a:effectLst/>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v>Lead</c:v>
          </c:tx>
          <c:spPr>
            <a:solidFill>
              <a:schemeClr val="accent1"/>
            </a:solidFill>
            <a:ln>
              <a:noFill/>
            </a:ln>
            <a:effectLst/>
          </c:spPr>
          <c:invertIfNegative val="0"/>
          <c:cat>
            <c:strRef>
              <c:f>'H2 Transport via Pipelines'!$B$5:$B$10</c:f>
              <c:strCache>
                <c:ptCount val="6"/>
                <c:pt idx="0">
                  <c:v>Develop safe, efficient and cost-effective pipeline retrofit solutions (e.g., coating technology) for H2 capability</c:v>
                </c:pt>
                <c:pt idx="1">
                  <c:v>Understand limits of retrofitting existing pipelines for H2 transport and when new pipelines are necessary</c:v>
                </c:pt>
                <c:pt idx="2">
                  <c:v>Increase the limit on H2 blending in existing pipelines</c:v>
                </c:pt>
                <c:pt idx="3">
                  <c:v>Reduce high capital costs of new H2 pipeline installation</c:v>
                </c:pt>
                <c:pt idx="4">
                  <c:v>Develop efficient compressor equipment that can withstand H2</c:v>
                </c:pt>
                <c:pt idx="5">
                  <c:v>Minimize the variation in H2 concentration in the blended gas throughout the pipeline system</c:v>
                </c:pt>
              </c:strCache>
            </c:strRef>
          </c:cat>
          <c:val>
            <c:numRef>
              <c:f>'H2 Transport via Pipelines'!$C$5:$C$10</c:f>
              <c:numCache>
                <c:formatCode>0%</c:formatCode>
                <c:ptCount val="6"/>
                <c:pt idx="0">
                  <c:v>0.39</c:v>
                </c:pt>
                <c:pt idx="1">
                  <c:v>0.44</c:v>
                </c:pt>
                <c:pt idx="2">
                  <c:v>0.44</c:v>
                </c:pt>
                <c:pt idx="3">
                  <c:v>0.11</c:v>
                </c:pt>
                <c:pt idx="4">
                  <c:v>0.17</c:v>
                </c:pt>
                <c:pt idx="5">
                  <c:v>0.28000000000000003</c:v>
                </c:pt>
              </c:numCache>
            </c:numRef>
          </c:val>
          <c:extLst>
            <c:ext xmlns:c16="http://schemas.microsoft.com/office/drawing/2014/chart" uri="{C3380CC4-5D6E-409C-BE32-E72D297353CC}">
              <c16:uniqueId val="{00000000-74A3-4881-A19B-2BCE2DD7E8ED}"/>
            </c:ext>
          </c:extLst>
        </c:ser>
        <c:ser>
          <c:idx val="1"/>
          <c:order val="1"/>
          <c:tx>
            <c:v>Support</c:v>
          </c:tx>
          <c:spPr>
            <a:solidFill>
              <a:schemeClr val="accent2"/>
            </a:solidFill>
            <a:ln>
              <a:noFill/>
            </a:ln>
            <a:effectLst/>
          </c:spPr>
          <c:invertIfNegative val="0"/>
          <c:cat>
            <c:strRef>
              <c:f>'H2 Transport via Pipelines'!$B$5:$B$10</c:f>
              <c:strCache>
                <c:ptCount val="6"/>
                <c:pt idx="0">
                  <c:v>Develop safe, efficient and cost-effective pipeline retrofit solutions (e.g., coating technology) for H2 capability</c:v>
                </c:pt>
                <c:pt idx="1">
                  <c:v>Understand limits of retrofitting existing pipelines for H2 transport and when new pipelines are necessary</c:v>
                </c:pt>
                <c:pt idx="2">
                  <c:v>Increase the limit on H2 blending in existing pipelines</c:v>
                </c:pt>
                <c:pt idx="3">
                  <c:v>Reduce high capital costs of new H2 pipeline installation</c:v>
                </c:pt>
                <c:pt idx="4">
                  <c:v>Develop efficient compressor equipment that can withstand H2</c:v>
                </c:pt>
                <c:pt idx="5">
                  <c:v>Minimize the variation in H2 concentration in the blended gas throughout the pipeline system</c:v>
                </c:pt>
              </c:strCache>
            </c:strRef>
          </c:cat>
          <c:val>
            <c:numRef>
              <c:f>'H2 Transport via Pipelines'!$D$5:$D$10</c:f>
              <c:numCache>
                <c:formatCode>0%</c:formatCode>
                <c:ptCount val="6"/>
                <c:pt idx="0">
                  <c:v>0.5</c:v>
                </c:pt>
                <c:pt idx="1">
                  <c:v>0.44</c:v>
                </c:pt>
                <c:pt idx="2">
                  <c:v>0.39</c:v>
                </c:pt>
                <c:pt idx="3">
                  <c:v>0.56000000000000005</c:v>
                </c:pt>
                <c:pt idx="4">
                  <c:v>0.78</c:v>
                </c:pt>
                <c:pt idx="5">
                  <c:v>0.44</c:v>
                </c:pt>
              </c:numCache>
            </c:numRef>
          </c:val>
          <c:extLst>
            <c:ext xmlns:c16="http://schemas.microsoft.com/office/drawing/2014/chart" uri="{C3380CC4-5D6E-409C-BE32-E72D297353CC}">
              <c16:uniqueId val="{00000001-74A3-4881-A19B-2BCE2DD7E8ED}"/>
            </c:ext>
          </c:extLst>
        </c:ser>
        <c:ser>
          <c:idx val="2"/>
          <c:order val="2"/>
          <c:tx>
            <c:v>Monitor</c:v>
          </c:tx>
          <c:spPr>
            <a:solidFill>
              <a:schemeClr val="accent3"/>
            </a:solidFill>
            <a:ln>
              <a:noFill/>
            </a:ln>
            <a:effectLst/>
          </c:spPr>
          <c:invertIfNegative val="0"/>
          <c:cat>
            <c:strRef>
              <c:f>'H2 Transport via Pipelines'!$B$5:$B$10</c:f>
              <c:strCache>
                <c:ptCount val="6"/>
                <c:pt idx="0">
                  <c:v>Develop safe, efficient and cost-effective pipeline retrofit solutions (e.g., coating technology) for H2 capability</c:v>
                </c:pt>
                <c:pt idx="1">
                  <c:v>Understand limits of retrofitting existing pipelines for H2 transport and when new pipelines are necessary</c:v>
                </c:pt>
                <c:pt idx="2">
                  <c:v>Increase the limit on H2 blending in existing pipelines</c:v>
                </c:pt>
                <c:pt idx="3">
                  <c:v>Reduce high capital costs of new H2 pipeline installation</c:v>
                </c:pt>
                <c:pt idx="4">
                  <c:v>Develop efficient compressor equipment that can withstand H2</c:v>
                </c:pt>
                <c:pt idx="5">
                  <c:v>Minimize the variation in H2 concentration in the blended gas throughout the pipeline system</c:v>
                </c:pt>
              </c:strCache>
            </c:strRef>
          </c:cat>
          <c:val>
            <c:numRef>
              <c:f>'H2 Transport via Pipelines'!$E$5:$E$10</c:f>
              <c:numCache>
                <c:formatCode>0%</c:formatCode>
                <c:ptCount val="6"/>
                <c:pt idx="0">
                  <c:v>0.11</c:v>
                </c:pt>
                <c:pt idx="1">
                  <c:v>0.12</c:v>
                </c:pt>
                <c:pt idx="2">
                  <c:v>0.17</c:v>
                </c:pt>
                <c:pt idx="3">
                  <c:v>0.33</c:v>
                </c:pt>
                <c:pt idx="4">
                  <c:v>0.05</c:v>
                </c:pt>
                <c:pt idx="5">
                  <c:v>0.28000000000000003</c:v>
                </c:pt>
              </c:numCache>
            </c:numRef>
          </c:val>
          <c:extLst>
            <c:ext xmlns:c16="http://schemas.microsoft.com/office/drawing/2014/chart" uri="{C3380CC4-5D6E-409C-BE32-E72D297353CC}">
              <c16:uniqueId val="{00000002-74A3-4881-A19B-2BCE2DD7E8ED}"/>
            </c:ext>
          </c:extLst>
        </c:ser>
        <c:dLbls>
          <c:showLegendKey val="0"/>
          <c:showVal val="0"/>
          <c:showCatName val="0"/>
          <c:showSerName val="0"/>
          <c:showPercent val="0"/>
          <c:showBubbleSize val="0"/>
        </c:dLbls>
        <c:gapWidth val="182"/>
        <c:axId val="1350997743"/>
        <c:axId val="1350998159"/>
      </c:barChart>
      <c:catAx>
        <c:axId val="1350997743"/>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1350998159"/>
        <c:crosses val="autoZero"/>
        <c:auto val="1"/>
        <c:lblAlgn val="ctr"/>
        <c:lblOffset val="100"/>
        <c:noMultiLvlLbl val="0"/>
      </c:catAx>
      <c:valAx>
        <c:axId val="1350998159"/>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350997743"/>
        <c:crosses val="max"/>
        <c:crossBetween val="between"/>
      </c:valAx>
      <c:spPr>
        <a:noFill/>
        <a:ln>
          <a:noFill/>
        </a:ln>
        <a:effectLst/>
      </c:spPr>
    </c:plotArea>
    <c:legend>
      <c:legendPos val="b"/>
      <c:layout>
        <c:manualLayout>
          <c:xMode val="edge"/>
          <c:yMode val="edge"/>
          <c:x val="0.3214072586786893"/>
          <c:y val="0.94265264847192787"/>
          <c:w val="0.17637869894198152"/>
          <c:h val="4.2775344010292961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r>
              <a:rPr lang="en-US" sz="1800" b="0" i="0" baseline="0">
                <a:effectLst/>
              </a:rPr>
              <a:t>Stakeholder Feedback on CEC Role for </a:t>
            </a:r>
            <a:r>
              <a:rPr lang="en-US" sz="1800" b="1" i="0" baseline="0">
                <a:effectLst/>
              </a:rPr>
              <a:t>Storage and Safety </a:t>
            </a:r>
            <a:r>
              <a:rPr lang="en-US" sz="1800" b="0" i="0" baseline="0">
                <a:effectLst/>
              </a:rPr>
              <a:t>Research Needs</a:t>
            </a:r>
          </a:p>
          <a:p>
            <a:pPr>
              <a:defRPr sz="1800"/>
            </a:pPr>
            <a:r>
              <a:rPr lang="en-US" sz="1800" b="0" i="0" baseline="0">
                <a:effectLst/>
              </a:rPr>
              <a:t>Number of Respondents (n): 16</a:t>
            </a:r>
            <a:endParaRPr lang="en-US" sz="1800">
              <a:effectLst/>
            </a:endParaRPr>
          </a:p>
        </c:rich>
      </c:tx>
      <c:overlay val="0"/>
      <c:spPr>
        <a:noFill/>
        <a:ln>
          <a:noFill/>
        </a:ln>
        <a:effectLst/>
      </c:spPr>
      <c:txPr>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v>Lead</c:v>
          </c:tx>
          <c:spPr>
            <a:solidFill>
              <a:schemeClr val="accent1"/>
            </a:solidFill>
            <a:ln>
              <a:noFill/>
            </a:ln>
            <a:effectLst/>
          </c:spPr>
          <c:invertIfNegative val="0"/>
          <c:cat>
            <c:strRef>
              <c:f>'Storage and Safety'!$B$5:$B$11</c:f>
              <c:strCache>
                <c:ptCount val="7"/>
                <c:pt idx="0">
                  <c:v>Improve leakage detection, prevention, and mitigation (e.g., odorants, pipeline monitoring)</c:v>
                </c:pt>
                <c:pt idx="1">
                  <c:v>Investigate the feasibility of using existing gas storage facilities to store H2</c:v>
                </c:pt>
                <c:pt idx="2">
                  <c:v>Enhance forecasting of H2 storage capacity based on H2 production and demand</c:v>
                </c:pt>
                <c:pt idx="3">
                  <c:v>Address energy carrier concerns (e.g., toxicity, corrosiveness, separation from H2)</c:v>
                </c:pt>
                <c:pt idx="4">
                  <c:v>Evaluate potential for green ammonia as a H2 carrier or direct use</c:v>
                </c:pt>
                <c:pt idx="5">
                  <c:v>New pipeline O&amp;M and in-line-inspection procedures fit for H2 integration</c:v>
                </c:pt>
                <c:pt idx="6">
                  <c:v>Improve gas meter compatibility with H2 </c:v>
                </c:pt>
              </c:strCache>
            </c:strRef>
          </c:cat>
          <c:val>
            <c:numRef>
              <c:f>'Storage and Safety'!$C$5:$C$11</c:f>
              <c:numCache>
                <c:formatCode>0%</c:formatCode>
                <c:ptCount val="7"/>
                <c:pt idx="0">
                  <c:v>0.63</c:v>
                </c:pt>
                <c:pt idx="1">
                  <c:v>0.56000000000000005</c:v>
                </c:pt>
                <c:pt idx="2">
                  <c:v>0.31</c:v>
                </c:pt>
                <c:pt idx="3">
                  <c:v>0.44</c:v>
                </c:pt>
                <c:pt idx="4">
                  <c:v>0.38</c:v>
                </c:pt>
                <c:pt idx="5">
                  <c:v>0.12</c:v>
                </c:pt>
                <c:pt idx="6">
                  <c:v>0.19</c:v>
                </c:pt>
              </c:numCache>
            </c:numRef>
          </c:val>
          <c:extLst>
            <c:ext xmlns:c16="http://schemas.microsoft.com/office/drawing/2014/chart" uri="{C3380CC4-5D6E-409C-BE32-E72D297353CC}">
              <c16:uniqueId val="{00000000-7D27-4ACB-AA72-5002C20BBCF9}"/>
            </c:ext>
          </c:extLst>
        </c:ser>
        <c:ser>
          <c:idx val="1"/>
          <c:order val="1"/>
          <c:tx>
            <c:v>Support</c:v>
          </c:tx>
          <c:spPr>
            <a:solidFill>
              <a:schemeClr val="accent2"/>
            </a:solidFill>
            <a:ln>
              <a:noFill/>
            </a:ln>
            <a:effectLst/>
          </c:spPr>
          <c:invertIfNegative val="0"/>
          <c:cat>
            <c:strRef>
              <c:f>'Storage and Safety'!$B$5:$B$11</c:f>
              <c:strCache>
                <c:ptCount val="7"/>
                <c:pt idx="0">
                  <c:v>Improve leakage detection, prevention, and mitigation (e.g., odorants, pipeline monitoring)</c:v>
                </c:pt>
                <c:pt idx="1">
                  <c:v>Investigate the feasibility of using existing gas storage facilities to store H2</c:v>
                </c:pt>
                <c:pt idx="2">
                  <c:v>Enhance forecasting of H2 storage capacity based on H2 production and demand</c:v>
                </c:pt>
                <c:pt idx="3">
                  <c:v>Address energy carrier concerns (e.g., toxicity, corrosiveness, separation from H2)</c:v>
                </c:pt>
                <c:pt idx="4">
                  <c:v>Evaluate potential for green ammonia as a H2 carrier or direct use</c:v>
                </c:pt>
                <c:pt idx="5">
                  <c:v>New pipeline O&amp;M and in-line-inspection procedures fit for H2 integration</c:v>
                </c:pt>
                <c:pt idx="6">
                  <c:v>Improve gas meter compatibility with H2 </c:v>
                </c:pt>
              </c:strCache>
            </c:strRef>
          </c:cat>
          <c:val>
            <c:numRef>
              <c:f>'Storage and Safety'!$D$5:$D$11</c:f>
              <c:numCache>
                <c:formatCode>0%</c:formatCode>
                <c:ptCount val="7"/>
                <c:pt idx="0">
                  <c:v>0.37</c:v>
                </c:pt>
                <c:pt idx="1">
                  <c:v>0.44</c:v>
                </c:pt>
                <c:pt idx="2">
                  <c:v>0.44</c:v>
                </c:pt>
                <c:pt idx="3">
                  <c:v>0.38</c:v>
                </c:pt>
                <c:pt idx="4">
                  <c:v>0.31</c:v>
                </c:pt>
                <c:pt idx="5">
                  <c:v>0.69</c:v>
                </c:pt>
                <c:pt idx="6">
                  <c:v>0.56000000000000005</c:v>
                </c:pt>
              </c:numCache>
            </c:numRef>
          </c:val>
          <c:extLst>
            <c:ext xmlns:c16="http://schemas.microsoft.com/office/drawing/2014/chart" uri="{C3380CC4-5D6E-409C-BE32-E72D297353CC}">
              <c16:uniqueId val="{00000001-7D27-4ACB-AA72-5002C20BBCF9}"/>
            </c:ext>
          </c:extLst>
        </c:ser>
        <c:ser>
          <c:idx val="2"/>
          <c:order val="2"/>
          <c:tx>
            <c:v>Monitor</c:v>
          </c:tx>
          <c:spPr>
            <a:solidFill>
              <a:schemeClr val="accent3"/>
            </a:solidFill>
            <a:ln>
              <a:noFill/>
            </a:ln>
            <a:effectLst/>
          </c:spPr>
          <c:invertIfNegative val="0"/>
          <c:cat>
            <c:strRef>
              <c:f>'Storage and Safety'!$B$5:$B$11</c:f>
              <c:strCache>
                <c:ptCount val="7"/>
                <c:pt idx="0">
                  <c:v>Improve leakage detection, prevention, and mitigation (e.g., odorants, pipeline monitoring)</c:v>
                </c:pt>
                <c:pt idx="1">
                  <c:v>Investigate the feasibility of using existing gas storage facilities to store H2</c:v>
                </c:pt>
                <c:pt idx="2">
                  <c:v>Enhance forecasting of H2 storage capacity based on H2 production and demand</c:v>
                </c:pt>
                <c:pt idx="3">
                  <c:v>Address energy carrier concerns (e.g., toxicity, corrosiveness, separation from H2)</c:v>
                </c:pt>
                <c:pt idx="4">
                  <c:v>Evaluate potential for green ammonia as a H2 carrier or direct use</c:v>
                </c:pt>
                <c:pt idx="5">
                  <c:v>New pipeline O&amp;M and in-line-inspection procedures fit for H2 integration</c:v>
                </c:pt>
                <c:pt idx="6">
                  <c:v>Improve gas meter compatibility with H2 </c:v>
                </c:pt>
              </c:strCache>
            </c:strRef>
          </c:cat>
          <c:val>
            <c:numRef>
              <c:f>'Storage and Safety'!$E$5:$E$11</c:f>
              <c:numCache>
                <c:formatCode>0%</c:formatCode>
                <c:ptCount val="7"/>
                <c:pt idx="0">
                  <c:v>0</c:v>
                </c:pt>
                <c:pt idx="1">
                  <c:v>0</c:v>
                </c:pt>
                <c:pt idx="2">
                  <c:v>0.25</c:v>
                </c:pt>
                <c:pt idx="3">
                  <c:v>0.18</c:v>
                </c:pt>
                <c:pt idx="4">
                  <c:v>0.31</c:v>
                </c:pt>
                <c:pt idx="5">
                  <c:v>0.19</c:v>
                </c:pt>
                <c:pt idx="6">
                  <c:v>0.25</c:v>
                </c:pt>
              </c:numCache>
            </c:numRef>
          </c:val>
          <c:extLst>
            <c:ext xmlns:c16="http://schemas.microsoft.com/office/drawing/2014/chart" uri="{C3380CC4-5D6E-409C-BE32-E72D297353CC}">
              <c16:uniqueId val="{00000002-7D27-4ACB-AA72-5002C20BBCF9}"/>
            </c:ext>
          </c:extLst>
        </c:ser>
        <c:dLbls>
          <c:showLegendKey val="0"/>
          <c:showVal val="0"/>
          <c:showCatName val="0"/>
          <c:showSerName val="0"/>
          <c:showPercent val="0"/>
          <c:showBubbleSize val="0"/>
        </c:dLbls>
        <c:gapWidth val="182"/>
        <c:axId val="1634272735"/>
        <c:axId val="1634297279"/>
      </c:barChart>
      <c:catAx>
        <c:axId val="1634272735"/>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1634297279"/>
        <c:crosses val="autoZero"/>
        <c:auto val="1"/>
        <c:lblAlgn val="ctr"/>
        <c:lblOffset val="100"/>
        <c:noMultiLvlLbl val="0"/>
      </c:catAx>
      <c:valAx>
        <c:axId val="1634297279"/>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634272735"/>
        <c:crosses val="max"/>
        <c:crossBetween val="between"/>
      </c:valAx>
      <c:spPr>
        <a:noFill/>
        <a:ln>
          <a:noFill/>
        </a:ln>
        <a:effectLst/>
      </c:spPr>
    </c:plotArea>
    <c:legend>
      <c:legendPos val="b"/>
      <c:layout>
        <c:manualLayout>
          <c:xMode val="edge"/>
          <c:yMode val="edge"/>
          <c:x val="0.30865813191988001"/>
          <c:y val="0.94235471034530349"/>
          <c:w val="0.176378682845451"/>
          <c:h val="4.2997575822583504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E6B232A-A90B-0843-9FE3-CD41AEF1F47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D6EF4F6-6352-EF49-8B94-F88281AD3C0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3FA1003-23F1-F848-ABD7-AA279ACD1B1C}" type="datetimeFigureOut">
              <a:rPr lang="en-US" smtClean="0"/>
              <a:t>6/21/2022</a:t>
            </a:fld>
            <a:endParaRPr lang="en-US"/>
          </a:p>
        </p:txBody>
      </p:sp>
      <p:sp>
        <p:nvSpPr>
          <p:cNvPr id="4" name="Footer Placeholder 3">
            <a:extLst>
              <a:ext uri="{FF2B5EF4-FFF2-40B4-BE49-F238E27FC236}">
                <a16:creationId xmlns:a16="http://schemas.microsoft.com/office/drawing/2014/main" id="{6DF22398-7E15-714C-85A0-DACC6DC3F1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F1B2665-97EF-CE47-ABE4-18D4D76C98D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DAB60F0-68D7-274B-9B3A-8BD634CF5613}" type="slidenum">
              <a:rPr lang="en-US" smtClean="0"/>
              <a:t>‹#›</a:t>
            </a:fld>
            <a:endParaRPr lang="en-US"/>
          </a:p>
        </p:txBody>
      </p:sp>
    </p:spTree>
    <p:extLst>
      <p:ext uri="{BB962C8B-B14F-4D97-AF65-F5344CB8AC3E}">
        <p14:creationId xmlns:p14="http://schemas.microsoft.com/office/powerpoint/2010/main" val="1276413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F6C0D1-008B-C245-AF1E-F6ADA8BEAF3C}" type="datetimeFigureOut">
              <a:rPr lang="en-US" smtClean="0"/>
              <a:t>6/21/2022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0" tIns="0" rIns="0" bIns="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CB8535-DC0F-AF47-A510-8461A80C06B7}" type="slidenum">
              <a:rPr lang="en-US" smtClean="0"/>
              <a:t>‹#›</a:t>
            </a:fld>
            <a:endParaRPr lang="en-US"/>
          </a:p>
        </p:txBody>
      </p:sp>
    </p:spTree>
    <p:extLst>
      <p:ext uri="{BB962C8B-B14F-4D97-AF65-F5344CB8AC3E}">
        <p14:creationId xmlns:p14="http://schemas.microsoft.com/office/powerpoint/2010/main" val="70781101"/>
      </p:ext>
    </p:extLst>
  </p:cSld>
  <p:clrMap bg1="lt1" tx1="dk1" bg2="lt2" tx2="dk2" accent1="accent1" accent2="accent2" accent3="accent3" accent4="accent4" accent5="accent5" accent6="accent6" hlink="hlink" folHlink="folHlink"/>
  <p:notesStyle>
    <a:lvl1pPr marL="182880" indent="-182880" algn="l" defTabSz="914400" rtl="0" eaLnBrk="1" latinLnBrk="0" hangingPunct="1">
      <a:spcBef>
        <a:spcPts val="600"/>
      </a:spcBef>
      <a:buFont typeface="Arial" panose="020B0604020202020204" pitchFamily="34" charset="0"/>
      <a:buChar char="•"/>
      <a:defRPr sz="1200" kern="1200">
        <a:solidFill>
          <a:schemeClr val="tx1"/>
        </a:solidFill>
        <a:latin typeface="+mn-lt"/>
        <a:ea typeface="+mn-ea"/>
        <a:cs typeface="+mn-cs"/>
      </a:defRPr>
    </a:lvl1pPr>
    <a:lvl2pPr marL="36576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2pPr>
    <a:lvl3pPr marL="54864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3pPr>
    <a:lvl4pPr marL="73152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4pPr>
    <a:lvl5pPr marL="91440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5pPr>
    <a:lvl6pPr marL="109728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6pPr>
    <a:lvl7pPr marL="128016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7pPr>
    <a:lvl8pPr marL="146304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8pPr>
    <a:lvl9pPr marL="164592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a:p>
        </p:txBody>
      </p:sp>
      <p:sp>
        <p:nvSpPr>
          <p:cNvPr id="4" name="Slide Number Placeholder 3"/>
          <p:cNvSpPr>
            <a:spLocks noGrp="1"/>
          </p:cNvSpPr>
          <p:nvPr>
            <p:ph type="sldNum" sz="quarter" idx="5"/>
          </p:nvPr>
        </p:nvSpPr>
        <p:spPr/>
        <p:txBody>
          <a:bodyPr/>
          <a:lstStyle/>
          <a:p>
            <a:fld id="{91CB8535-DC0F-AF47-A510-8461A80C06B7}" type="slidenum">
              <a:rPr lang="en-US" smtClean="0"/>
              <a:t>1</a:t>
            </a:fld>
            <a:endParaRPr lang="en-US"/>
          </a:p>
        </p:txBody>
      </p:sp>
    </p:spTree>
    <p:extLst>
      <p:ext uri="{BB962C8B-B14F-4D97-AF65-F5344CB8AC3E}">
        <p14:creationId xmlns:p14="http://schemas.microsoft.com/office/powerpoint/2010/main" val="21774460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a:t>Javi - 2 minutes</a:t>
            </a:r>
          </a:p>
          <a:p>
            <a:pPr marL="0" indent="0">
              <a:buNone/>
            </a:pPr>
            <a:endParaRPr lang="en-US"/>
          </a:p>
          <a:p>
            <a:pPr marL="0" indent="0">
              <a:buNone/>
            </a:pPr>
            <a:r>
              <a:rPr lang="en-US"/>
              <a:t>Before we go into the research needs and the interactive activity associated with them we want to provide a baseline for our conversation. </a:t>
            </a:r>
          </a:p>
          <a:p>
            <a:pPr marL="0" indent="0">
              <a:buNone/>
            </a:pPr>
            <a:endParaRPr lang="en-US"/>
          </a:p>
          <a:p>
            <a:pPr marL="0" indent="0">
              <a:buNone/>
            </a:pPr>
            <a:r>
              <a:rPr lang="en-US"/>
              <a:t>The way we see it, the CEC Gas Research Program is playing a leading, supporting, or monitoring role on the wide range of potential research topics related to decarbonization. As Kevin mentioned previously the CEC gas research program has a limited budget to fund these research initiatives and thus must focus its efforts. </a:t>
            </a:r>
          </a:p>
          <a:p>
            <a:pPr marL="0" indent="0">
              <a:buNone/>
            </a:pPr>
            <a:endParaRPr lang="en-US"/>
          </a:p>
          <a:p>
            <a:pPr marL="0" indent="0">
              <a:buNone/>
            </a:pPr>
            <a:r>
              <a:rPr lang="en-US"/>
              <a:t>We see the CEC gas program taking a lead on initiatives where it is well positioned to address the research need, such as demonstrations and viability or impact studies as Kevin discussed earlier. </a:t>
            </a:r>
          </a:p>
          <a:p>
            <a:pPr marL="0" indent="0">
              <a:buNone/>
            </a:pPr>
            <a:endParaRPr lang="en-US"/>
          </a:p>
          <a:p>
            <a:pPr marL="0" indent="0">
              <a:buNone/>
            </a:pPr>
            <a:r>
              <a:rPr lang="en-US"/>
              <a:t>We refer to a support role for the CEC gas program on efforts that have other sources of leadership, such as other programs within the CEC (Epic with electricity centric research and clean transportation division for mobility related research) but here the CEC gas program is still well positioned and can provide valuable insights. </a:t>
            </a:r>
          </a:p>
          <a:p>
            <a:pPr marL="0" indent="0">
              <a:buNone/>
            </a:pPr>
            <a:endParaRPr lang="en-US"/>
          </a:p>
          <a:p>
            <a:pPr marL="0" indent="0">
              <a:buNone/>
            </a:pPr>
            <a:r>
              <a:rPr lang="en-US"/>
              <a:t>Finally a monitor role refers to efforts where the CEC gas research program is unlikely to have a significant impact on the trajectory or pace of the research, this is because it either falls outside of the scope of what the program focuses on (as described by Kevin earlier), or is better led by other entities. Nevertheless these are still efforts that are worth monitoring to potentially inform and adapt current or future research. </a:t>
            </a:r>
          </a:p>
          <a:p>
            <a:pPr marL="0" indent="0">
              <a:buNone/>
            </a:pPr>
            <a:endParaRPr lang="en-US"/>
          </a:p>
          <a:p>
            <a:pPr marL="0" indent="0">
              <a:buNone/>
            </a:pPr>
            <a:endParaRPr lang="en-US"/>
          </a:p>
          <a:p>
            <a:pPr marL="0" indent="0">
              <a:buNone/>
            </a:pPr>
            <a:endParaRPr lang="en-US"/>
          </a:p>
          <a:p>
            <a:pPr marL="0" indent="0">
              <a:buNone/>
            </a:pPr>
            <a:endParaRPr lang="en-US"/>
          </a:p>
        </p:txBody>
      </p:sp>
      <p:sp>
        <p:nvSpPr>
          <p:cNvPr id="4" name="Slide Number Placeholder 3"/>
          <p:cNvSpPr>
            <a:spLocks noGrp="1"/>
          </p:cNvSpPr>
          <p:nvPr>
            <p:ph type="sldNum" sz="quarter" idx="5"/>
          </p:nvPr>
        </p:nvSpPr>
        <p:spPr/>
        <p:txBody>
          <a:bodyPr/>
          <a:lstStyle/>
          <a:p>
            <a:fld id="{91CB8535-DC0F-AF47-A510-8461A80C06B7}" type="slidenum">
              <a:rPr lang="en-US" smtClean="0"/>
              <a:t>3</a:t>
            </a:fld>
            <a:endParaRPr lang="en-US"/>
          </a:p>
        </p:txBody>
      </p:sp>
    </p:spTree>
    <p:extLst>
      <p:ext uri="{BB962C8B-B14F-4D97-AF65-F5344CB8AC3E}">
        <p14:creationId xmlns:p14="http://schemas.microsoft.com/office/powerpoint/2010/main" val="27893486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CB8535-DC0F-AF47-A510-8461A80C06B7}" type="slidenum">
              <a:rPr lang="en-US" smtClean="0"/>
              <a:t>4</a:t>
            </a:fld>
            <a:endParaRPr lang="en-US"/>
          </a:p>
        </p:txBody>
      </p:sp>
    </p:spTree>
    <p:extLst>
      <p:ext uri="{BB962C8B-B14F-4D97-AF65-F5344CB8AC3E}">
        <p14:creationId xmlns:p14="http://schemas.microsoft.com/office/powerpoint/2010/main" val="1778236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789847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CB8535-DC0F-AF47-A510-8461A80C06B7}" type="slidenum">
              <a:rPr lang="en-US" smtClean="0"/>
              <a:t>6</a:t>
            </a:fld>
            <a:endParaRPr lang="en-US"/>
          </a:p>
        </p:txBody>
      </p:sp>
    </p:spTree>
    <p:extLst>
      <p:ext uri="{BB962C8B-B14F-4D97-AF65-F5344CB8AC3E}">
        <p14:creationId xmlns:p14="http://schemas.microsoft.com/office/powerpoint/2010/main" val="6853645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764119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1699278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CB8535-DC0F-AF47-A510-8461A80C06B7}" type="slidenum">
              <a:rPr lang="en-US" smtClean="0"/>
              <a:t>10</a:t>
            </a:fld>
            <a:endParaRPr lang="en-US"/>
          </a:p>
        </p:txBody>
      </p:sp>
    </p:spTree>
    <p:extLst>
      <p:ext uri="{BB962C8B-B14F-4D97-AF65-F5344CB8AC3E}">
        <p14:creationId xmlns:p14="http://schemas.microsoft.com/office/powerpoint/2010/main" val="11396449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6106438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CB8535-DC0F-AF47-A510-8461A80C06B7}" type="slidenum">
              <a:rPr lang="en-US" smtClean="0"/>
              <a:t>12</a:t>
            </a:fld>
            <a:endParaRPr lang="en-US"/>
          </a:p>
        </p:txBody>
      </p:sp>
    </p:spTree>
    <p:extLst>
      <p:ext uri="{BB962C8B-B14F-4D97-AF65-F5344CB8AC3E}">
        <p14:creationId xmlns:p14="http://schemas.microsoft.com/office/powerpoint/2010/main" val="27033303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1365337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8478985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CB8535-DC0F-AF47-A510-8461A80C06B7}" type="slidenum">
              <a:rPr lang="en-US" smtClean="0"/>
              <a:t>16</a:t>
            </a:fld>
            <a:endParaRPr lang="en-US"/>
          </a:p>
        </p:txBody>
      </p:sp>
    </p:spTree>
    <p:extLst>
      <p:ext uri="{BB962C8B-B14F-4D97-AF65-F5344CB8AC3E}">
        <p14:creationId xmlns:p14="http://schemas.microsoft.com/office/powerpoint/2010/main" val="24070105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8593334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a:t>Warren</a:t>
            </a:r>
          </a:p>
        </p:txBody>
      </p:sp>
      <p:sp>
        <p:nvSpPr>
          <p:cNvPr id="4" name="Slide Number Placeholder 3"/>
          <p:cNvSpPr>
            <a:spLocks noGrp="1"/>
          </p:cNvSpPr>
          <p:nvPr>
            <p:ph type="sldNum" sz="quarter" idx="5"/>
          </p:nvPr>
        </p:nvSpPr>
        <p:spPr/>
        <p:txBody>
          <a:bodyPr/>
          <a:lstStyle/>
          <a:p>
            <a:fld id="{91CB8535-DC0F-AF47-A510-8461A80C06B7}" type="slidenum">
              <a:rPr lang="en-US" smtClean="0"/>
              <a:t>18</a:t>
            </a:fld>
            <a:endParaRPr lang="en-US"/>
          </a:p>
        </p:txBody>
      </p:sp>
    </p:spTree>
    <p:extLst>
      <p:ext uri="{BB962C8B-B14F-4D97-AF65-F5344CB8AC3E}">
        <p14:creationId xmlns:p14="http://schemas.microsoft.com/office/powerpoint/2010/main" val="5226957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3_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0" y="0"/>
            <a:ext cx="12192001"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tx2"/>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Tree>
    <p:extLst>
      <p:ext uri="{BB962C8B-B14F-4D97-AF65-F5344CB8AC3E}">
        <p14:creationId xmlns:p14="http://schemas.microsoft.com/office/powerpoint/2010/main" val="125138814"/>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4_Title Slide 04">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B12CCF-F480-4E37-847C-EB34245EB653}"/>
              </a:ext>
            </a:extLst>
          </p:cNvPr>
          <p:cNvSpPr/>
          <p:nvPr userDrawn="1"/>
        </p:nvSpPr>
        <p:spPr>
          <a:xfrm>
            <a:off x="6029864" y="0"/>
            <a:ext cx="6162136" cy="7237562"/>
          </a:xfrm>
          <a:prstGeom prst="rect">
            <a:avLst/>
          </a:prstGeom>
          <a:solidFill>
            <a:schemeClr val="bg2">
              <a:lumMod val="90000"/>
            </a:schemeClr>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Tree>
    <p:extLst>
      <p:ext uri="{BB962C8B-B14F-4D97-AF65-F5344CB8AC3E}">
        <p14:creationId xmlns:p14="http://schemas.microsoft.com/office/powerpoint/2010/main" val="29397025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pSp>
        <p:nvGrpSpPr>
          <p:cNvPr id="5" name="Shapes">
            <a:extLst>
              <a:ext uri="{FF2B5EF4-FFF2-40B4-BE49-F238E27FC236}">
                <a16:creationId xmlns:a16="http://schemas.microsoft.com/office/drawing/2014/main" id="{BAEB401E-5143-6042-9787-A0BD49D949C4}"/>
              </a:ext>
            </a:extLst>
          </p:cNvPr>
          <p:cNvGrpSpPr/>
          <p:nvPr userDrawn="1"/>
        </p:nvGrpSpPr>
        <p:grpSpPr>
          <a:xfrm>
            <a:off x="4484721" y="456312"/>
            <a:ext cx="7250555" cy="5944426"/>
            <a:chOff x="4484721" y="456312"/>
            <a:chExt cx="7250555" cy="5944426"/>
          </a:xfrm>
        </p:grpSpPr>
        <p:sp>
          <p:nvSpPr>
            <p:cNvPr id="10" name="Shape 1">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rgbClr val="C3EC0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Shape 2">
              <a:extLst>
                <a:ext uri="{FF2B5EF4-FFF2-40B4-BE49-F238E27FC236}">
                  <a16:creationId xmlns:a16="http://schemas.microsoft.com/office/drawing/2014/main" id="{686489CF-E6D3-426A-A240-1655E80B023F}"/>
                </a:ext>
              </a:extLst>
            </p:cNvPr>
            <p:cNvSpPr>
              <a:spLocks noChangeAspect="1" noEditPoints="1"/>
            </p:cNvSpPr>
            <p:nvPr userDrawn="1"/>
          </p:nvSpPr>
          <p:spPr bwMode="hidden">
            <a:xfrm>
              <a:off x="4484721"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ln>
              <a:noFill/>
            </a:ln>
          </p:spPr>
          <p:style>
            <a:lnRef idx="0">
              <a:schemeClr val="accent1"/>
            </a:lnRef>
            <a:fillRef idx="1">
              <a:schemeClr val="accent1"/>
            </a:fillRef>
            <a:effectRef idx="0">
              <a:srgbClr val="000000"/>
            </a:effectRef>
            <a:fontRef idx="minor">
              <a:schemeClr val="lt1"/>
            </a:fontRef>
          </p:style>
          <p:txBody>
            <a:bodyPr wrap="square" rtlCol="0" anchor="ctr">
              <a:noAutofit/>
            </a:bodyPr>
            <a:lstStyle/>
            <a:p>
              <a:pPr algn="ctr">
                <a:lnSpc>
                  <a:spcPct val="100000"/>
                </a:lnSpc>
              </a:pPr>
              <a:endParaRPr lang="en-US" sz="1800"/>
            </a:p>
          </p:txBody>
        </p:sp>
      </p:gr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1286001903"/>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Slide Photo">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rgbClr val="C3EC0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Picture Placeholder 1">
            <a:extLst>
              <a:ext uri="{FF2B5EF4-FFF2-40B4-BE49-F238E27FC236}">
                <a16:creationId xmlns:a16="http://schemas.microsoft.com/office/drawing/2014/main" id="{77FC4A0E-480A-4616-AABA-2E10C878AE5A}"/>
              </a:ext>
            </a:extLst>
          </p:cNvPr>
          <p:cNvSpPr>
            <a:spLocks noGrp="1"/>
          </p:cNvSpPr>
          <p:nvPr>
            <p:ph type="pic" sz="quarter" idx="11"/>
          </p:nvPr>
        </p:nvSpPr>
        <p:spPr bwMode="hidden">
          <a:xfrm>
            <a:off x="4484722"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solidFill>
            <a:srgbClr val="F4F4F4"/>
          </a:solidFill>
        </p:spPr>
        <p:txBody>
          <a:bodyPr wrap="square" anchor="ctr" anchorCtr="0">
            <a:noAutofit/>
          </a:bodyPr>
          <a:lstStyle>
            <a:lvl1pPr marL="0" indent="0" algn="ctr">
              <a:buFontTx/>
              <a:buNone/>
              <a:defRPr sz="1400"/>
            </a:lvl1pPr>
          </a:lstStyle>
          <a:p>
            <a:r>
              <a:rPr lang="en-US"/>
              <a:t>Click icon to add picture</a:t>
            </a:r>
          </a:p>
        </p:txBody>
      </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2">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3">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4">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56461282"/>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Slide Photo">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Picture Placeholder 1">
            <a:extLst>
              <a:ext uri="{FF2B5EF4-FFF2-40B4-BE49-F238E27FC236}">
                <a16:creationId xmlns:a16="http://schemas.microsoft.com/office/drawing/2014/main" id="{77FC4A0E-480A-4616-AABA-2E10C878AE5A}"/>
              </a:ext>
            </a:extLst>
          </p:cNvPr>
          <p:cNvSpPr>
            <a:spLocks noGrp="1"/>
          </p:cNvSpPr>
          <p:nvPr>
            <p:ph type="pic" sz="quarter" idx="11"/>
          </p:nvPr>
        </p:nvSpPr>
        <p:spPr bwMode="hidden">
          <a:xfrm>
            <a:off x="4484722"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solidFill>
            <a:srgbClr val="F4F4F4"/>
          </a:solidFill>
        </p:spPr>
        <p:txBody>
          <a:bodyPr wrap="square" anchor="ctr" anchorCtr="0">
            <a:noAutofit/>
          </a:bodyPr>
          <a:lstStyle>
            <a:lvl1pPr marL="0" indent="0" algn="ctr">
              <a:buFontTx/>
              <a:buNone/>
              <a:defRPr sz="1400"/>
            </a:lvl1pPr>
          </a:lstStyle>
          <a:p>
            <a:r>
              <a:rPr lang="en-US"/>
              <a:t>Click icon to add picture</a:t>
            </a:r>
          </a:p>
        </p:txBody>
      </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2">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3">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4">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46511798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Slide 02">
    <p:spTree>
      <p:nvGrpSpPr>
        <p:cNvPr id="1" name=""/>
        <p:cNvGrpSpPr/>
        <p:nvPr/>
      </p:nvGrpSpPr>
      <p:grpSpPr>
        <a:xfrm>
          <a:off x="0" y="0"/>
          <a:ext cx="0" cy="0"/>
          <a:chOff x="0" y="0"/>
          <a:chExt cx="0" cy="0"/>
        </a:xfrm>
      </p:grpSpPr>
      <p:grpSp>
        <p:nvGrpSpPr>
          <p:cNvPr id="4" name="Shapes">
            <a:extLst>
              <a:ext uri="{FF2B5EF4-FFF2-40B4-BE49-F238E27FC236}">
                <a16:creationId xmlns:a16="http://schemas.microsoft.com/office/drawing/2014/main" id="{D2F4FA03-3CD9-704E-B5E5-8755E94FAEEB}"/>
              </a:ext>
            </a:extLst>
          </p:cNvPr>
          <p:cNvGrpSpPr/>
          <p:nvPr userDrawn="1"/>
        </p:nvGrpSpPr>
        <p:grpSpPr>
          <a:xfrm>
            <a:off x="457200" y="457200"/>
            <a:ext cx="11291889" cy="5951538"/>
            <a:chOff x="457200" y="457200"/>
            <a:chExt cx="11291889" cy="5951538"/>
          </a:xfrm>
        </p:grpSpPr>
        <p:sp>
          <p:nvSpPr>
            <p:cNvPr id="11" name="Shape 1">
              <a:extLst>
                <a:ext uri="{FF2B5EF4-FFF2-40B4-BE49-F238E27FC236}">
                  <a16:creationId xmlns:a16="http://schemas.microsoft.com/office/drawing/2014/main" id="{3848869B-5B98-9341-99D2-16F8F88AF300}"/>
                </a:ext>
                <a:ext uri="{C183D7F6-B498-43B3-948B-1728B52AA6E4}">
                  <adec:decorative xmlns:adec="http://schemas.microsoft.com/office/drawing/2017/decorative" val="1"/>
                </a:ext>
              </a:extLst>
            </p:cNvPr>
            <p:cNvSpPr>
              <a:spLocks noChangeAspect="1" noEditPoints="1"/>
            </p:cNvSpPr>
            <p:nvPr userDrawn="1"/>
          </p:nvSpPr>
          <p:spPr bwMode="hidden">
            <a:xfrm>
              <a:off x="8522971" y="457200"/>
              <a:ext cx="3226118" cy="3234364"/>
            </a:xfrm>
            <a:custGeom>
              <a:avLst/>
              <a:gdLst>
                <a:gd name="connsiteX0" fmla="*/ 8065770 w 11291888"/>
                <a:gd name="connsiteY0" fmla="*/ 0 h 4959350"/>
                <a:gd name="connsiteX1" fmla="*/ 603 w 11291888"/>
                <a:gd name="connsiteY1" fmla="*/ 4959244 h 4959350"/>
                <a:gd name="connsiteX2" fmla="*/ 0 w 11291888"/>
                <a:gd name="connsiteY2" fmla="*/ 4959350 h 4959350"/>
                <a:gd name="connsiteX3" fmla="*/ 8065770 w 11291888"/>
                <a:gd name="connsiteY3" fmla="*/ 0 h 4959350"/>
                <a:gd name="connsiteX4" fmla="*/ 11291888 w 11291888"/>
                <a:gd name="connsiteY4" fmla="*/ 2975610 h 4959350"/>
                <a:gd name="connsiteX5" fmla="*/ 9819004 w 11291888"/>
                <a:gd name="connsiteY5" fmla="*/ 3234364 h 4959350"/>
                <a:gd name="connsiteX0" fmla="*/ 8065167 w 11291285"/>
                <a:gd name="connsiteY0" fmla="*/ 0 h 4959244"/>
                <a:gd name="connsiteX1" fmla="*/ 0 w 11291285"/>
                <a:gd name="connsiteY1" fmla="*/ 4959244 h 4959244"/>
                <a:gd name="connsiteX2" fmla="*/ 8065167 w 11291285"/>
                <a:gd name="connsiteY2" fmla="*/ 0 h 4959244"/>
                <a:gd name="connsiteX3" fmla="*/ 8065167 w 11291285"/>
                <a:gd name="connsiteY3" fmla="*/ 0 h 4959244"/>
                <a:gd name="connsiteX4" fmla="*/ 11291285 w 11291285"/>
                <a:gd name="connsiteY4" fmla="*/ 2975610 h 4959244"/>
                <a:gd name="connsiteX5" fmla="*/ 9818401 w 11291285"/>
                <a:gd name="connsiteY5" fmla="*/ 3234364 h 4959244"/>
                <a:gd name="connsiteX6" fmla="*/ 8065167 w 11291285"/>
                <a:gd name="connsiteY6" fmla="*/ 0 h 4959244"/>
                <a:gd name="connsiteX0" fmla="*/ 0 w 3226118"/>
                <a:gd name="connsiteY0" fmla="*/ 0 h 3234364"/>
                <a:gd name="connsiteX1" fmla="*/ 3226118 w 3226118"/>
                <a:gd name="connsiteY1" fmla="*/ 2975610 h 3234364"/>
                <a:gd name="connsiteX2" fmla="*/ 1753234 w 3226118"/>
                <a:gd name="connsiteY2" fmla="*/ 3234364 h 3234364"/>
                <a:gd name="connsiteX3" fmla="*/ 0 w 3226118"/>
                <a:gd name="connsiteY3" fmla="*/ 0 h 3234364"/>
              </a:gdLst>
              <a:ahLst/>
              <a:cxnLst>
                <a:cxn ang="0">
                  <a:pos x="connsiteX0" y="connsiteY0"/>
                </a:cxn>
                <a:cxn ang="0">
                  <a:pos x="connsiteX1" y="connsiteY1"/>
                </a:cxn>
                <a:cxn ang="0">
                  <a:pos x="connsiteX2" y="connsiteY2"/>
                </a:cxn>
                <a:cxn ang="0">
                  <a:pos x="connsiteX3" y="connsiteY3"/>
                </a:cxn>
              </a:cxnLst>
              <a:rect l="l" t="t" r="r" b="b"/>
              <a:pathLst>
                <a:path w="3226118" h="3234364">
                  <a:moveTo>
                    <a:pt x="0" y="0"/>
                  </a:moveTo>
                  <a:lnTo>
                    <a:pt x="3226118" y="2975610"/>
                  </a:lnTo>
                  <a:lnTo>
                    <a:pt x="1753234" y="3234364"/>
                  </a:lnTo>
                  <a:lnTo>
                    <a:pt x="0" y="0"/>
                  </a:lnTo>
                  <a:close/>
                </a:path>
              </a:pathLst>
            </a:custGeom>
            <a:solidFill>
              <a:srgbClr val="93D500"/>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2" name="Shape 2">
              <a:extLst>
                <a:ext uri="{FF2B5EF4-FFF2-40B4-BE49-F238E27FC236}">
                  <a16:creationId xmlns:a16="http://schemas.microsoft.com/office/drawing/2014/main" id="{420605EC-4050-B143-BA79-B71B0589B631}"/>
                </a:ext>
                <a:ext uri="{C183D7F6-B498-43B3-948B-1728B52AA6E4}">
                  <adec:decorative xmlns:adec="http://schemas.microsoft.com/office/drawing/2017/decorative" val="1"/>
                </a:ext>
              </a:extLst>
            </p:cNvPr>
            <p:cNvSpPr>
              <a:spLocks noChangeAspect="1" noEditPoints="1"/>
            </p:cNvSpPr>
            <p:nvPr userDrawn="1"/>
          </p:nvSpPr>
          <p:spPr bwMode="hidden">
            <a:xfrm>
              <a:off x="457200" y="457200"/>
              <a:ext cx="11291888" cy="5951538"/>
            </a:xfrm>
            <a:custGeom>
              <a:avLst/>
              <a:gdLst>
                <a:gd name="T0" fmla="*/ 8458 w 11841"/>
                <a:gd name="T1" fmla="*/ 0 h 6240"/>
                <a:gd name="T2" fmla="*/ 8458 w 11841"/>
                <a:gd name="T3" fmla="*/ 0 h 6240"/>
                <a:gd name="T4" fmla="*/ 0 w 11841"/>
                <a:gd name="T5" fmla="*/ 5200 h 6240"/>
                <a:gd name="T6" fmla="*/ 11841 w 11841"/>
                <a:gd name="T7" fmla="*/ 6240 h 6240"/>
                <a:gd name="T8" fmla="*/ 8458 w 11841"/>
                <a:gd name="T9" fmla="*/ 0 h 6240"/>
              </a:gdLst>
              <a:ahLst/>
              <a:cxnLst>
                <a:cxn ang="0">
                  <a:pos x="T0" y="T1"/>
                </a:cxn>
                <a:cxn ang="0">
                  <a:pos x="T2" y="T3"/>
                </a:cxn>
                <a:cxn ang="0">
                  <a:pos x="T4" y="T5"/>
                </a:cxn>
                <a:cxn ang="0">
                  <a:pos x="T6" y="T7"/>
                </a:cxn>
                <a:cxn ang="0">
                  <a:pos x="T8" y="T9"/>
                </a:cxn>
              </a:cxnLst>
              <a:rect l="0" t="0" r="r" b="b"/>
              <a:pathLst>
                <a:path w="11841" h="6240">
                  <a:moveTo>
                    <a:pt x="8458" y="0"/>
                  </a:moveTo>
                  <a:lnTo>
                    <a:pt x="8458" y="0"/>
                  </a:lnTo>
                  <a:lnTo>
                    <a:pt x="0" y="5200"/>
                  </a:lnTo>
                  <a:lnTo>
                    <a:pt x="11841" y="6240"/>
                  </a:lnTo>
                  <a:lnTo>
                    <a:pt x="8458"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pic>
        <p:nvPicPr>
          <p:cNvPr id="13" name="Guidehouse Logo" descr="Guidehouse">
            <a:extLst>
              <a:ext uri="{FF2B5EF4-FFF2-40B4-BE49-F238E27FC236}">
                <a16:creationId xmlns:a16="http://schemas.microsoft.com/office/drawing/2014/main" id="{90747639-D64C-864D-B647-468F084CE238}"/>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4288412450"/>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Title Slide 02">
    <p:spTree>
      <p:nvGrpSpPr>
        <p:cNvPr id="1" name=""/>
        <p:cNvGrpSpPr/>
        <p:nvPr/>
      </p:nvGrpSpPr>
      <p:grpSpPr>
        <a:xfrm>
          <a:off x="0" y="0"/>
          <a:ext cx="0" cy="0"/>
          <a:chOff x="0" y="0"/>
          <a:chExt cx="0" cy="0"/>
        </a:xfrm>
      </p:grpSpPr>
      <p:grpSp>
        <p:nvGrpSpPr>
          <p:cNvPr id="4" name="Shapes">
            <a:extLst>
              <a:ext uri="{FF2B5EF4-FFF2-40B4-BE49-F238E27FC236}">
                <a16:creationId xmlns:a16="http://schemas.microsoft.com/office/drawing/2014/main" id="{D2F4FA03-3CD9-704E-B5E5-8755E94FAEEB}"/>
              </a:ext>
            </a:extLst>
          </p:cNvPr>
          <p:cNvGrpSpPr/>
          <p:nvPr userDrawn="1"/>
        </p:nvGrpSpPr>
        <p:grpSpPr>
          <a:xfrm>
            <a:off x="457200" y="457200"/>
            <a:ext cx="11291889" cy="5951538"/>
            <a:chOff x="457200" y="457200"/>
            <a:chExt cx="11291889" cy="5951538"/>
          </a:xfrm>
        </p:grpSpPr>
        <p:sp>
          <p:nvSpPr>
            <p:cNvPr id="11" name="Shape 1">
              <a:extLst>
                <a:ext uri="{FF2B5EF4-FFF2-40B4-BE49-F238E27FC236}">
                  <a16:creationId xmlns:a16="http://schemas.microsoft.com/office/drawing/2014/main" id="{3848869B-5B98-9341-99D2-16F8F88AF300}"/>
                </a:ext>
                <a:ext uri="{C183D7F6-B498-43B3-948B-1728B52AA6E4}">
                  <adec:decorative xmlns:adec="http://schemas.microsoft.com/office/drawing/2017/decorative" val="1"/>
                </a:ext>
              </a:extLst>
            </p:cNvPr>
            <p:cNvSpPr>
              <a:spLocks noChangeAspect="1" noEditPoints="1"/>
            </p:cNvSpPr>
            <p:nvPr userDrawn="1"/>
          </p:nvSpPr>
          <p:spPr bwMode="hidden">
            <a:xfrm>
              <a:off x="8522971" y="457200"/>
              <a:ext cx="3226118" cy="3234364"/>
            </a:xfrm>
            <a:custGeom>
              <a:avLst/>
              <a:gdLst>
                <a:gd name="connsiteX0" fmla="*/ 8065770 w 11291888"/>
                <a:gd name="connsiteY0" fmla="*/ 0 h 4959350"/>
                <a:gd name="connsiteX1" fmla="*/ 603 w 11291888"/>
                <a:gd name="connsiteY1" fmla="*/ 4959244 h 4959350"/>
                <a:gd name="connsiteX2" fmla="*/ 0 w 11291888"/>
                <a:gd name="connsiteY2" fmla="*/ 4959350 h 4959350"/>
                <a:gd name="connsiteX3" fmla="*/ 8065770 w 11291888"/>
                <a:gd name="connsiteY3" fmla="*/ 0 h 4959350"/>
                <a:gd name="connsiteX4" fmla="*/ 11291888 w 11291888"/>
                <a:gd name="connsiteY4" fmla="*/ 2975610 h 4959350"/>
                <a:gd name="connsiteX5" fmla="*/ 9819004 w 11291888"/>
                <a:gd name="connsiteY5" fmla="*/ 3234364 h 4959350"/>
                <a:gd name="connsiteX0" fmla="*/ 8065167 w 11291285"/>
                <a:gd name="connsiteY0" fmla="*/ 0 h 4959244"/>
                <a:gd name="connsiteX1" fmla="*/ 0 w 11291285"/>
                <a:gd name="connsiteY1" fmla="*/ 4959244 h 4959244"/>
                <a:gd name="connsiteX2" fmla="*/ 8065167 w 11291285"/>
                <a:gd name="connsiteY2" fmla="*/ 0 h 4959244"/>
                <a:gd name="connsiteX3" fmla="*/ 8065167 w 11291285"/>
                <a:gd name="connsiteY3" fmla="*/ 0 h 4959244"/>
                <a:gd name="connsiteX4" fmla="*/ 11291285 w 11291285"/>
                <a:gd name="connsiteY4" fmla="*/ 2975610 h 4959244"/>
                <a:gd name="connsiteX5" fmla="*/ 9818401 w 11291285"/>
                <a:gd name="connsiteY5" fmla="*/ 3234364 h 4959244"/>
                <a:gd name="connsiteX6" fmla="*/ 8065167 w 11291285"/>
                <a:gd name="connsiteY6" fmla="*/ 0 h 4959244"/>
                <a:gd name="connsiteX0" fmla="*/ 0 w 3226118"/>
                <a:gd name="connsiteY0" fmla="*/ 0 h 3234364"/>
                <a:gd name="connsiteX1" fmla="*/ 3226118 w 3226118"/>
                <a:gd name="connsiteY1" fmla="*/ 2975610 h 3234364"/>
                <a:gd name="connsiteX2" fmla="*/ 1753234 w 3226118"/>
                <a:gd name="connsiteY2" fmla="*/ 3234364 h 3234364"/>
                <a:gd name="connsiteX3" fmla="*/ 0 w 3226118"/>
                <a:gd name="connsiteY3" fmla="*/ 0 h 3234364"/>
              </a:gdLst>
              <a:ahLst/>
              <a:cxnLst>
                <a:cxn ang="0">
                  <a:pos x="connsiteX0" y="connsiteY0"/>
                </a:cxn>
                <a:cxn ang="0">
                  <a:pos x="connsiteX1" y="connsiteY1"/>
                </a:cxn>
                <a:cxn ang="0">
                  <a:pos x="connsiteX2" y="connsiteY2"/>
                </a:cxn>
                <a:cxn ang="0">
                  <a:pos x="connsiteX3" y="connsiteY3"/>
                </a:cxn>
              </a:cxnLst>
              <a:rect l="l" t="t" r="r" b="b"/>
              <a:pathLst>
                <a:path w="3226118" h="3234364">
                  <a:moveTo>
                    <a:pt x="0" y="0"/>
                  </a:moveTo>
                  <a:lnTo>
                    <a:pt x="3226118" y="2975610"/>
                  </a:lnTo>
                  <a:lnTo>
                    <a:pt x="1753234" y="3234364"/>
                  </a:lnTo>
                  <a:lnTo>
                    <a:pt x="0" y="0"/>
                  </a:lnTo>
                  <a:close/>
                </a:path>
              </a:pathLst>
            </a:custGeom>
            <a:solidFill>
              <a:schemeClr val="accent3"/>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2" name="Shape 2">
              <a:extLst>
                <a:ext uri="{FF2B5EF4-FFF2-40B4-BE49-F238E27FC236}">
                  <a16:creationId xmlns:a16="http://schemas.microsoft.com/office/drawing/2014/main" id="{420605EC-4050-B143-BA79-B71B0589B631}"/>
                </a:ext>
                <a:ext uri="{C183D7F6-B498-43B3-948B-1728B52AA6E4}">
                  <adec:decorative xmlns:adec="http://schemas.microsoft.com/office/drawing/2017/decorative" val="1"/>
                </a:ext>
              </a:extLst>
            </p:cNvPr>
            <p:cNvSpPr>
              <a:spLocks noChangeAspect="1" noEditPoints="1"/>
            </p:cNvSpPr>
            <p:nvPr userDrawn="1"/>
          </p:nvSpPr>
          <p:spPr bwMode="hidden">
            <a:xfrm>
              <a:off x="457200" y="457200"/>
              <a:ext cx="11291888" cy="5951538"/>
            </a:xfrm>
            <a:custGeom>
              <a:avLst/>
              <a:gdLst>
                <a:gd name="T0" fmla="*/ 8458 w 11841"/>
                <a:gd name="T1" fmla="*/ 0 h 6240"/>
                <a:gd name="T2" fmla="*/ 8458 w 11841"/>
                <a:gd name="T3" fmla="*/ 0 h 6240"/>
                <a:gd name="T4" fmla="*/ 0 w 11841"/>
                <a:gd name="T5" fmla="*/ 5200 h 6240"/>
                <a:gd name="T6" fmla="*/ 11841 w 11841"/>
                <a:gd name="T7" fmla="*/ 6240 h 6240"/>
                <a:gd name="T8" fmla="*/ 8458 w 11841"/>
                <a:gd name="T9" fmla="*/ 0 h 6240"/>
              </a:gdLst>
              <a:ahLst/>
              <a:cxnLst>
                <a:cxn ang="0">
                  <a:pos x="T0" y="T1"/>
                </a:cxn>
                <a:cxn ang="0">
                  <a:pos x="T2" y="T3"/>
                </a:cxn>
                <a:cxn ang="0">
                  <a:pos x="T4" y="T5"/>
                </a:cxn>
                <a:cxn ang="0">
                  <a:pos x="T6" y="T7"/>
                </a:cxn>
                <a:cxn ang="0">
                  <a:pos x="T8" y="T9"/>
                </a:cxn>
              </a:cxnLst>
              <a:rect l="0" t="0" r="r" b="b"/>
              <a:pathLst>
                <a:path w="11841" h="6240">
                  <a:moveTo>
                    <a:pt x="8458" y="0"/>
                  </a:moveTo>
                  <a:lnTo>
                    <a:pt x="8458" y="0"/>
                  </a:lnTo>
                  <a:lnTo>
                    <a:pt x="0" y="5200"/>
                  </a:lnTo>
                  <a:lnTo>
                    <a:pt x="11841" y="6240"/>
                  </a:lnTo>
                  <a:lnTo>
                    <a:pt x="8458"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pic>
        <p:nvPicPr>
          <p:cNvPr id="13" name="Guidehouse Logo" descr="Guidehouse">
            <a:extLst>
              <a:ext uri="{FF2B5EF4-FFF2-40B4-BE49-F238E27FC236}">
                <a16:creationId xmlns:a16="http://schemas.microsoft.com/office/drawing/2014/main" id="{90747639-D64C-864D-B647-468F084CE238}"/>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3990852066"/>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Slide 03">
    <p:spTree>
      <p:nvGrpSpPr>
        <p:cNvPr id="1" name=""/>
        <p:cNvGrpSpPr/>
        <p:nvPr/>
      </p:nvGrpSpPr>
      <p:grpSpPr>
        <a:xfrm>
          <a:off x="0" y="0"/>
          <a:ext cx="0" cy="0"/>
          <a:chOff x="0" y="0"/>
          <a:chExt cx="0" cy="0"/>
        </a:xfrm>
      </p:grpSpPr>
      <p:grpSp>
        <p:nvGrpSpPr>
          <p:cNvPr id="4" name="Shapes">
            <a:extLst>
              <a:ext uri="{FF2B5EF4-FFF2-40B4-BE49-F238E27FC236}">
                <a16:creationId xmlns:a16="http://schemas.microsoft.com/office/drawing/2014/main" id="{C33F3FF8-A40C-5F48-ACD0-D1FF25F872A5}"/>
              </a:ext>
            </a:extLst>
          </p:cNvPr>
          <p:cNvGrpSpPr/>
          <p:nvPr userDrawn="1"/>
        </p:nvGrpSpPr>
        <p:grpSpPr>
          <a:xfrm>
            <a:off x="457200" y="457200"/>
            <a:ext cx="11291889" cy="5951538"/>
            <a:chOff x="457200" y="457200"/>
            <a:chExt cx="11291889" cy="5951538"/>
          </a:xfrm>
        </p:grpSpPr>
        <p:sp>
          <p:nvSpPr>
            <p:cNvPr id="11" name="Shape 1">
              <a:extLst>
                <a:ext uri="{FF2B5EF4-FFF2-40B4-BE49-F238E27FC236}">
                  <a16:creationId xmlns:a16="http://schemas.microsoft.com/office/drawing/2014/main" id="{A93BAFC2-687A-4A43-9E5C-6CE18A3F4D35}"/>
                </a:ext>
                <a:ext uri="{C183D7F6-B498-43B3-948B-1728B52AA6E4}">
                  <adec:decorative xmlns:adec="http://schemas.microsoft.com/office/drawing/2017/decorative" val="1"/>
                </a:ext>
              </a:extLst>
            </p:cNvPr>
            <p:cNvSpPr>
              <a:spLocks noChangeAspect="1" noEditPoints="1"/>
            </p:cNvSpPr>
            <p:nvPr userDrawn="1"/>
          </p:nvSpPr>
          <p:spPr bwMode="hidden">
            <a:xfrm>
              <a:off x="8522971" y="457200"/>
              <a:ext cx="3226118" cy="3234364"/>
            </a:xfrm>
            <a:custGeom>
              <a:avLst/>
              <a:gdLst>
                <a:gd name="connsiteX0" fmla="*/ 8065770 w 11291888"/>
                <a:gd name="connsiteY0" fmla="*/ 0 h 4959350"/>
                <a:gd name="connsiteX1" fmla="*/ 603 w 11291888"/>
                <a:gd name="connsiteY1" fmla="*/ 4959244 h 4959350"/>
                <a:gd name="connsiteX2" fmla="*/ 0 w 11291888"/>
                <a:gd name="connsiteY2" fmla="*/ 4959350 h 4959350"/>
                <a:gd name="connsiteX3" fmla="*/ 8065770 w 11291888"/>
                <a:gd name="connsiteY3" fmla="*/ 0 h 4959350"/>
                <a:gd name="connsiteX4" fmla="*/ 11291888 w 11291888"/>
                <a:gd name="connsiteY4" fmla="*/ 2975610 h 4959350"/>
                <a:gd name="connsiteX5" fmla="*/ 9819004 w 11291888"/>
                <a:gd name="connsiteY5" fmla="*/ 3234364 h 4959350"/>
                <a:gd name="connsiteX0" fmla="*/ 8065167 w 11291285"/>
                <a:gd name="connsiteY0" fmla="*/ 0 h 4959244"/>
                <a:gd name="connsiteX1" fmla="*/ 0 w 11291285"/>
                <a:gd name="connsiteY1" fmla="*/ 4959244 h 4959244"/>
                <a:gd name="connsiteX2" fmla="*/ 8065167 w 11291285"/>
                <a:gd name="connsiteY2" fmla="*/ 0 h 4959244"/>
                <a:gd name="connsiteX3" fmla="*/ 8065167 w 11291285"/>
                <a:gd name="connsiteY3" fmla="*/ 0 h 4959244"/>
                <a:gd name="connsiteX4" fmla="*/ 11291285 w 11291285"/>
                <a:gd name="connsiteY4" fmla="*/ 2975610 h 4959244"/>
                <a:gd name="connsiteX5" fmla="*/ 9818401 w 11291285"/>
                <a:gd name="connsiteY5" fmla="*/ 3234364 h 4959244"/>
                <a:gd name="connsiteX6" fmla="*/ 8065167 w 11291285"/>
                <a:gd name="connsiteY6" fmla="*/ 0 h 4959244"/>
                <a:gd name="connsiteX0" fmla="*/ 0 w 3226118"/>
                <a:gd name="connsiteY0" fmla="*/ 0 h 3234364"/>
                <a:gd name="connsiteX1" fmla="*/ 3226118 w 3226118"/>
                <a:gd name="connsiteY1" fmla="*/ 2975610 h 3234364"/>
                <a:gd name="connsiteX2" fmla="*/ 1753234 w 3226118"/>
                <a:gd name="connsiteY2" fmla="*/ 3234364 h 3234364"/>
                <a:gd name="connsiteX3" fmla="*/ 0 w 3226118"/>
                <a:gd name="connsiteY3" fmla="*/ 0 h 3234364"/>
              </a:gdLst>
              <a:ahLst/>
              <a:cxnLst>
                <a:cxn ang="0">
                  <a:pos x="connsiteX0" y="connsiteY0"/>
                </a:cxn>
                <a:cxn ang="0">
                  <a:pos x="connsiteX1" y="connsiteY1"/>
                </a:cxn>
                <a:cxn ang="0">
                  <a:pos x="connsiteX2" y="connsiteY2"/>
                </a:cxn>
                <a:cxn ang="0">
                  <a:pos x="connsiteX3" y="connsiteY3"/>
                </a:cxn>
              </a:cxnLst>
              <a:rect l="l" t="t" r="r" b="b"/>
              <a:pathLst>
                <a:path w="3226118" h="3234364">
                  <a:moveTo>
                    <a:pt x="0" y="0"/>
                  </a:moveTo>
                  <a:lnTo>
                    <a:pt x="3226118" y="2975610"/>
                  </a:lnTo>
                  <a:lnTo>
                    <a:pt x="1753234" y="3234364"/>
                  </a:lnTo>
                  <a:lnTo>
                    <a:pt x="0" y="0"/>
                  </a:lnTo>
                  <a:close/>
                </a:path>
              </a:pathLst>
            </a:custGeom>
            <a:solidFill>
              <a:srgbClr val="93D500"/>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3" name="Shape 2">
              <a:extLst>
                <a:ext uri="{FF2B5EF4-FFF2-40B4-BE49-F238E27FC236}">
                  <a16:creationId xmlns:a16="http://schemas.microsoft.com/office/drawing/2014/main" id="{86F43E0A-1943-4C48-8D49-8182ABF20983}"/>
                </a:ext>
                <a:ext uri="{C183D7F6-B498-43B3-948B-1728B52AA6E4}">
                  <adec:decorative xmlns:adec="http://schemas.microsoft.com/office/drawing/2017/decorative" val="1"/>
                </a:ext>
              </a:extLst>
            </p:cNvPr>
            <p:cNvSpPr>
              <a:spLocks noChangeAspect="1" noEditPoints="1"/>
            </p:cNvSpPr>
            <p:nvPr userDrawn="1"/>
          </p:nvSpPr>
          <p:spPr bwMode="hidden">
            <a:xfrm>
              <a:off x="457200" y="457200"/>
              <a:ext cx="11291888" cy="5951538"/>
            </a:xfrm>
            <a:custGeom>
              <a:avLst/>
              <a:gdLst>
                <a:gd name="T0" fmla="*/ 8458 w 11841"/>
                <a:gd name="T1" fmla="*/ 0 h 6240"/>
                <a:gd name="T2" fmla="*/ 8458 w 11841"/>
                <a:gd name="T3" fmla="*/ 0 h 6240"/>
                <a:gd name="T4" fmla="*/ 0 w 11841"/>
                <a:gd name="T5" fmla="*/ 5200 h 6240"/>
                <a:gd name="T6" fmla="*/ 11841 w 11841"/>
                <a:gd name="T7" fmla="*/ 6240 h 6240"/>
                <a:gd name="T8" fmla="*/ 8458 w 11841"/>
                <a:gd name="T9" fmla="*/ 0 h 6240"/>
              </a:gdLst>
              <a:ahLst/>
              <a:cxnLst>
                <a:cxn ang="0">
                  <a:pos x="T0" y="T1"/>
                </a:cxn>
                <a:cxn ang="0">
                  <a:pos x="T2" y="T3"/>
                </a:cxn>
                <a:cxn ang="0">
                  <a:pos x="T4" y="T5"/>
                </a:cxn>
                <a:cxn ang="0">
                  <a:pos x="T6" y="T7"/>
                </a:cxn>
                <a:cxn ang="0">
                  <a:pos x="T8" y="T9"/>
                </a:cxn>
              </a:cxnLst>
              <a:rect l="0" t="0" r="r" b="b"/>
              <a:pathLst>
                <a:path w="11841" h="6240">
                  <a:moveTo>
                    <a:pt x="8458" y="0"/>
                  </a:moveTo>
                  <a:lnTo>
                    <a:pt x="8458" y="0"/>
                  </a:lnTo>
                  <a:lnTo>
                    <a:pt x="0" y="5200"/>
                  </a:lnTo>
                  <a:lnTo>
                    <a:pt x="11841" y="6240"/>
                  </a:lnTo>
                  <a:lnTo>
                    <a:pt x="8458" y="0"/>
                  </a:lnTo>
                  <a:close/>
                </a:path>
              </a:pathLst>
            </a:custGeom>
            <a:solidFill>
              <a:srgbClr val="F4F4F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pic>
        <p:nvPicPr>
          <p:cNvPr id="14" name="Guidehouse Logo" descr="Guidehouse">
            <a:extLst>
              <a:ext uri="{FF2B5EF4-FFF2-40B4-BE49-F238E27FC236}">
                <a16:creationId xmlns:a16="http://schemas.microsoft.com/office/drawing/2014/main" id="{C3875FF3-EB71-5540-A1B4-DB8FCA649E33}"/>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2454877859"/>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C3EC0C"/>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1523713635"/>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tx2"/>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318698021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bg2"/>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335678065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Slide 05">
    <p:bg>
      <p:bgPr>
        <a:solidFill>
          <a:srgbClr val="F4F4F4"/>
        </a:solid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E7371C45-72A6-6840-9B0E-7B2431333160}"/>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FADC33"/>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11" name="Guidehouse Logo" descr="Guidehouse">
            <a:extLst>
              <a:ext uri="{FF2B5EF4-FFF2-40B4-BE49-F238E27FC236}">
                <a16:creationId xmlns:a16="http://schemas.microsoft.com/office/drawing/2014/main" id="{E32146CC-B893-E243-BA81-B43C34FEFA1D}"/>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4021114939"/>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05 Photo">
    <p:bg>
      <p:bgPr>
        <a:solidFill>
          <a:srgbClr val="F4F4F4"/>
        </a:solidFill>
        <a:effectLst/>
      </p:bgPr>
    </p:bg>
    <p:spTree>
      <p:nvGrpSpPr>
        <p:cNvPr id="1" name=""/>
        <p:cNvGrpSpPr/>
        <p:nvPr/>
      </p:nvGrpSpPr>
      <p:grpSpPr>
        <a:xfrm>
          <a:off x="0" y="0"/>
          <a:ext cx="0" cy="0"/>
          <a:chOff x="0" y="0"/>
          <a:chExt cx="0" cy="0"/>
        </a:xfrm>
      </p:grpSpPr>
      <p:sp>
        <p:nvSpPr>
          <p:cNvPr id="13" name="Picture Placeholder 1">
            <a:extLst>
              <a:ext uri="{FF2B5EF4-FFF2-40B4-BE49-F238E27FC236}">
                <a16:creationId xmlns:a16="http://schemas.microsoft.com/office/drawing/2014/main" id="{2EDFD349-EA5D-4455-9C95-FD5EC000A651}"/>
              </a:ext>
            </a:extLst>
          </p:cNvPr>
          <p:cNvSpPr>
            <a:spLocks noGrp="1"/>
          </p:cNvSpPr>
          <p:nvPr>
            <p:ph type="pic" sz="quarter" idx="11"/>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ADC33"/>
          </a:solidFill>
        </p:spPr>
        <p:txBody>
          <a:bodyPr wrap="square" anchor="ctr" anchorCtr="0">
            <a:noAutofit/>
          </a:bodyPr>
          <a:lstStyle>
            <a:lvl1pPr marL="0" indent="0" algn="ctr">
              <a:buNone/>
              <a:defRPr sz="1400"/>
            </a:lvl1pPr>
          </a:lstStyle>
          <a:p>
            <a:r>
              <a:rPr lang="en-US"/>
              <a:t>Click icon to add picture</a:t>
            </a:r>
          </a:p>
        </p:txBody>
      </p:sp>
      <p:pic>
        <p:nvPicPr>
          <p:cNvPr id="11" name="Guidehouse Logo" descr="Guidehouse">
            <a:extLst>
              <a:ext uri="{FF2B5EF4-FFF2-40B4-BE49-F238E27FC236}">
                <a16:creationId xmlns:a16="http://schemas.microsoft.com/office/drawing/2014/main" id="{E32146CC-B893-E243-BA81-B43C34FEFA1D}"/>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2">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3">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4">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2569799103"/>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06">
    <p:spTree>
      <p:nvGrpSpPr>
        <p:cNvPr id="1" name=""/>
        <p:cNvGrpSpPr/>
        <p:nvPr/>
      </p:nvGrpSpPr>
      <p:grpSpPr>
        <a:xfrm>
          <a:off x="0" y="0"/>
          <a:ext cx="0" cy="0"/>
          <a:chOff x="0" y="0"/>
          <a:chExt cx="0" cy="0"/>
        </a:xfrm>
      </p:grpSpPr>
      <p:sp>
        <p:nvSpPr>
          <p:cNvPr id="8" name="Shape">
            <a:extLst>
              <a:ext uri="{FF2B5EF4-FFF2-40B4-BE49-F238E27FC236}">
                <a16:creationId xmlns:a16="http://schemas.microsoft.com/office/drawing/2014/main" id="{7DE88D0B-AFE3-46E8-83DB-5AB20802945F}"/>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9142 w 12799"/>
              <a:gd name="T1" fmla="*/ 0 h 7199"/>
              <a:gd name="T2" fmla="*/ 9142 w 12799"/>
              <a:gd name="T3" fmla="*/ 0 h 7199"/>
              <a:gd name="T4" fmla="*/ 0 w 12799"/>
              <a:gd name="T5" fmla="*/ 5999 h 7199"/>
              <a:gd name="T6" fmla="*/ 12799 w 12799"/>
              <a:gd name="T7" fmla="*/ 7199 h 7199"/>
              <a:gd name="T8" fmla="*/ 9142 w 12799"/>
              <a:gd name="T9" fmla="*/ 0 h 7199"/>
            </a:gdLst>
            <a:ahLst/>
            <a:cxnLst>
              <a:cxn ang="0">
                <a:pos x="T0" y="T1"/>
              </a:cxn>
              <a:cxn ang="0">
                <a:pos x="T2" y="T3"/>
              </a:cxn>
              <a:cxn ang="0">
                <a:pos x="T4" y="T5"/>
              </a:cxn>
              <a:cxn ang="0">
                <a:pos x="T6" y="T7"/>
              </a:cxn>
              <a:cxn ang="0">
                <a:pos x="T8" y="T9"/>
              </a:cxn>
            </a:cxnLst>
            <a:rect l="0" t="0" r="r" b="b"/>
            <a:pathLst>
              <a:path w="12799" h="7199">
                <a:moveTo>
                  <a:pt x="9142" y="0"/>
                </a:moveTo>
                <a:lnTo>
                  <a:pt x="9142" y="0"/>
                </a:lnTo>
                <a:lnTo>
                  <a:pt x="0" y="5999"/>
                </a:lnTo>
                <a:lnTo>
                  <a:pt x="12799" y="7199"/>
                </a:lnTo>
                <a:lnTo>
                  <a:pt x="9142"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2874069182"/>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07">
    <p:bg>
      <p:bgPr>
        <a:solidFill>
          <a:srgbClr val="F4F4F4"/>
        </a:solidFill>
        <a:effectLst/>
      </p:bgPr>
    </p:bg>
    <p:spTree>
      <p:nvGrpSpPr>
        <p:cNvPr id="1" name=""/>
        <p:cNvGrpSpPr/>
        <p:nvPr/>
      </p:nvGrpSpPr>
      <p:grpSpPr>
        <a:xfrm>
          <a:off x="0" y="0"/>
          <a:ext cx="0" cy="0"/>
          <a:chOff x="0" y="0"/>
          <a:chExt cx="0" cy="0"/>
        </a:xfrm>
      </p:grpSpPr>
      <p:sp>
        <p:nvSpPr>
          <p:cNvPr id="12" name="Shape">
            <a:extLst>
              <a:ext uri="{FF2B5EF4-FFF2-40B4-BE49-F238E27FC236}">
                <a16:creationId xmlns:a16="http://schemas.microsoft.com/office/drawing/2014/main" id="{4FA61ADB-B0A1-424C-8378-FBE5AAFCBF7D}"/>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9142 w 12799"/>
              <a:gd name="T1" fmla="*/ 0 h 7199"/>
              <a:gd name="T2" fmla="*/ 9142 w 12799"/>
              <a:gd name="T3" fmla="*/ 0 h 7199"/>
              <a:gd name="T4" fmla="*/ 0 w 12799"/>
              <a:gd name="T5" fmla="*/ 5999 h 7199"/>
              <a:gd name="T6" fmla="*/ 12799 w 12799"/>
              <a:gd name="T7" fmla="*/ 7199 h 7199"/>
              <a:gd name="T8" fmla="*/ 9142 w 12799"/>
              <a:gd name="T9" fmla="*/ 0 h 7199"/>
            </a:gdLst>
            <a:ahLst/>
            <a:cxnLst>
              <a:cxn ang="0">
                <a:pos x="T0" y="T1"/>
              </a:cxn>
              <a:cxn ang="0">
                <a:pos x="T2" y="T3"/>
              </a:cxn>
              <a:cxn ang="0">
                <a:pos x="T4" y="T5"/>
              </a:cxn>
              <a:cxn ang="0">
                <a:pos x="T6" y="T7"/>
              </a:cxn>
              <a:cxn ang="0">
                <a:pos x="T8" y="T9"/>
              </a:cxn>
            </a:cxnLst>
            <a:rect l="0" t="0" r="r" b="b"/>
            <a:pathLst>
              <a:path w="12799" h="7199">
                <a:moveTo>
                  <a:pt x="9142" y="0"/>
                </a:moveTo>
                <a:lnTo>
                  <a:pt x="9142" y="0"/>
                </a:lnTo>
                <a:lnTo>
                  <a:pt x="0" y="5999"/>
                </a:lnTo>
                <a:lnTo>
                  <a:pt x="12799" y="7199"/>
                </a:lnTo>
                <a:lnTo>
                  <a:pt x="9142"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pic>
        <p:nvPicPr>
          <p:cNvPr id="11" name="Guidehouse Logo" descr="Guidehouse">
            <a:extLst>
              <a:ext uri="{FF2B5EF4-FFF2-40B4-BE49-F238E27FC236}">
                <a16:creationId xmlns:a16="http://schemas.microsoft.com/office/drawing/2014/main" id="{E63ECA9C-A6F3-8D4B-9F24-2FF423CBECD5}"/>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713733772"/>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hasCustomPrompt="1"/>
          </p:nvPr>
        </p:nvSpPr>
        <p:spPr/>
        <p:txBody>
          <a:bodyPr numCol="2" spcCol="758952"/>
          <a:lstStyle>
            <a:lvl1pPr marL="0" indent="0">
              <a:buFontTx/>
              <a:buNone/>
              <a:tabLst>
                <a:tab pos="5254625" algn="r"/>
              </a:tabLst>
              <a:defRPr/>
            </a:lvl1pPr>
            <a:lvl2pPr marL="182563" indent="-182563">
              <a:tabLst>
                <a:tab pos="5254625" algn="r"/>
              </a:tabLst>
              <a:defRPr/>
            </a:lvl2pPr>
            <a:lvl3pPr marL="365125" indent="-182563">
              <a:tabLst>
                <a:tab pos="5254625" algn="r"/>
              </a:tabLst>
              <a:defRPr/>
            </a:lvl3pPr>
            <a:lvl4pPr marL="547688" indent="-182563">
              <a:tabLst>
                <a:tab pos="5254625" algn="r"/>
              </a:tabLst>
              <a:defRPr/>
            </a:lvl4pPr>
            <a:lvl5pPr marL="730250" indent="-182563">
              <a:tabLst>
                <a:tab pos="5254625" algn="r"/>
              </a:tabLst>
              <a:defRPr/>
            </a:lvl5pPr>
            <a:lvl6pPr marL="914400" indent="-182563">
              <a:tabLst>
                <a:tab pos="5254625" algn="r"/>
              </a:tabLst>
              <a:defRPr/>
            </a:lvl6pPr>
            <a:lvl7pPr marL="1096963" indent="-182563">
              <a:tabLst>
                <a:tab pos="5254625" algn="r"/>
              </a:tabLst>
              <a:defRPr/>
            </a:lvl7pPr>
            <a:lvl8pPr marL="1279525" indent="-182563">
              <a:tabLst>
                <a:tab pos="5254625" algn="r"/>
              </a:tabLst>
              <a:defRPr/>
            </a:lvl8pPr>
            <a:lvl9pPr marL="1462088" indent="-182563">
              <a:tabLst>
                <a:tab pos="5254625" algn="r"/>
              </a:tabLst>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13D1BF3F-4438-43E9-A827-A534E48A4D89}"/>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3616941004"/>
      </p:ext>
    </p:extLst>
  </p:cSld>
  <p:clrMapOvr>
    <a:masterClrMapping/>
  </p:clrMapOvr>
  <p:extLst>
    <p:ext uri="{DCECCB84-F9BA-43D5-87BE-67443E8EF086}">
      <p15:sldGuideLst xmlns:p15="http://schemas.microsoft.com/office/powerpoint/2012/main">
        <p15:guide id="1" pos="3600" userDrawn="1">
          <p15:clr>
            <a:srgbClr val="FBAE40"/>
          </p15:clr>
        </p15:guide>
        <p15:guide id="2" pos="4080" userDrawn="1">
          <p15:clr>
            <a:srgbClr val="FBAE40"/>
          </p15:clr>
        </p15:guide>
        <p15:guide id="3" orient="horz" pos="1094" userDrawn="1">
          <p15:clr>
            <a:srgbClr val="FBAE40"/>
          </p15:clr>
        </p15:guide>
        <p15:guide id="4" orient="horz" pos="383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genda - Numb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hasCustomPrompt="1"/>
          </p:nvPr>
        </p:nvSpPr>
        <p:spPr/>
        <p:txBody>
          <a:bodyPr numCol="2" spcCol="758952"/>
          <a:lstStyle>
            <a:lvl1pPr marL="365125" indent="-365125">
              <a:buFont typeface="+mj-lt"/>
              <a:buAutoNum type="arabicPeriod"/>
              <a:tabLst>
                <a:tab pos="5254625" algn="r"/>
              </a:tabLst>
              <a:defRPr/>
            </a:lvl1pPr>
            <a:lvl2pPr marL="547688" indent="-182563">
              <a:tabLst>
                <a:tab pos="5254625" algn="r"/>
              </a:tabLst>
              <a:defRPr/>
            </a:lvl2pPr>
            <a:lvl3pPr marL="730250" indent="-182563">
              <a:tabLst>
                <a:tab pos="5254625" algn="r"/>
              </a:tabLst>
              <a:defRPr/>
            </a:lvl3pPr>
            <a:lvl4pPr marL="914400" indent="-182563">
              <a:tabLst>
                <a:tab pos="5254625" algn="r"/>
              </a:tabLst>
              <a:defRPr/>
            </a:lvl4pPr>
            <a:lvl5pPr marL="1096963" indent="-182563">
              <a:tabLst>
                <a:tab pos="5254625" algn="r"/>
              </a:tabLst>
              <a:defRPr/>
            </a:lvl5pPr>
            <a:lvl6pPr marL="1279525" indent="-182563">
              <a:tabLst>
                <a:tab pos="5254625" algn="r"/>
              </a:tabLst>
              <a:defRPr/>
            </a:lvl6pPr>
            <a:lvl7pPr marL="1462088" indent="-182563">
              <a:tabLst>
                <a:tab pos="5254625" algn="r"/>
              </a:tabLst>
              <a:defRPr/>
            </a:lvl7pPr>
            <a:lvl8pPr marL="1644650" indent="-182563">
              <a:tabLst>
                <a:tab pos="5254625" algn="r"/>
              </a:tabLst>
              <a:defRPr/>
            </a:lvl8pPr>
            <a:lvl9pPr marL="1828800" indent="-182563">
              <a:tabLst>
                <a:tab pos="5254625" algn="r"/>
              </a:tabLst>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4A20D9E1-7C0F-4BC8-A970-A91E9878E113}"/>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786750863"/>
      </p:ext>
    </p:extLst>
  </p:cSld>
  <p:clrMapOvr>
    <a:masterClrMapping/>
  </p:clrMapOvr>
  <p:extLst>
    <p:ext uri="{DCECCB84-F9BA-43D5-87BE-67443E8EF086}">
      <p15:sldGuideLst xmlns:p15="http://schemas.microsoft.com/office/powerpoint/2012/main">
        <p15:guide id="1" pos="3600" userDrawn="1">
          <p15:clr>
            <a:srgbClr val="FBAE40"/>
          </p15:clr>
        </p15:guide>
        <p15:guide id="2" pos="4080" userDrawn="1">
          <p15:clr>
            <a:srgbClr val="FBAE40"/>
          </p15:clr>
        </p15:guide>
        <p15:guide id="3" orient="horz" pos="1094" userDrawn="1">
          <p15:clr>
            <a:srgbClr val="FBAE40"/>
          </p15:clr>
        </p15:guide>
        <p15:guide id="4" orient="horz" pos="383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genda - Numb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hasCustomPrompt="1"/>
          </p:nvPr>
        </p:nvSpPr>
        <p:spPr/>
        <p:txBody>
          <a:bodyPr numCol="2" spcCol="758952"/>
          <a:lstStyle>
            <a:lvl1pPr marL="365125" indent="-365125">
              <a:buFont typeface="+mj-lt"/>
              <a:buAutoNum type="arabicPeriod"/>
              <a:tabLst>
                <a:tab pos="5254625" algn="r"/>
              </a:tabLst>
              <a:defRPr/>
            </a:lvl1pPr>
            <a:lvl2pPr marL="547688" indent="-182563">
              <a:tabLst>
                <a:tab pos="5254625" algn="r"/>
              </a:tabLst>
              <a:defRPr/>
            </a:lvl2pPr>
            <a:lvl3pPr marL="730250" indent="-182563">
              <a:tabLst>
                <a:tab pos="5254625" algn="r"/>
              </a:tabLst>
              <a:defRPr/>
            </a:lvl3pPr>
            <a:lvl4pPr marL="914400" indent="-182563">
              <a:tabLst>
                <a:tab pos="5254625" algn="r"/>
              </a:tabLst>
              <a:defRPr/>
            </a:lvl4pPr>
            <a:lvl5pPr marL="1096963" indent="-182563">
              <a:tabLst>
                <a:tab pos="5254625" algn="r"/>
              </a:tabLst>
              <a:defRPr/>
            </a:lvl5pPr>
            <a:lvl6pPr marL="1279525" indent="-182563">
              <a:tabLst>
                <a:tab pos="5254625" algn="r"/>
              </a:tabLst>
              <a:defRPr/>
            </a:lvl6pPr>
            <a:lvl7pPr marL="1462088" indent="-182563">
              <a:tabLst>
                <a:tab pos="5254625" algn="r"/>
              </a:tabLst>
              <a:defRPr/>
            </a:lvl7pPr>
            <a:lvl8pPr marL="1644650" indent="-182563">
              <a:tabLst>
                <a:tab pos="5254625" algn="r"/>
              </a:tabLst>
              <a:defRPr/>
            </a:lvl8pPr>
            <a:lvl9pPr marL="1828800" indent="-182563">
              <a:tabLst>
                <a:tab pos="5254625" algn="r"/>
              </a:tabLst>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ADBA5E0A-04ED-4943-BA5C-67AA7D7FF967}"/>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534170452"/>
      </p:ext>
    </p:extLst>
  </p:cSld>
  <p:clrMapOvr>
    <a:masterClrMapping/>
  </p:clrMapOvr>
  <p:extLst>
    <p:ext uri="{DCECCB84-F9BA-43D5-87BE-67443E8EF086}">
      <p15:sldGuideLst xmlns:p15="http://schemas.microsoft.com/office/powerpoint/2012/main">
        <p15:guide id="1" pos="3600">
          <p15:clr>
            <a:srgbClr val="FBAE40"/>
          </p15:clr>
        </p15:guide>
        <p15:guide id="2" pos="4080">
          <p15:clr>
            <a:srgbClr val="FBAE40"/>
          </p15:clr>
        </p15:guide>
        <p15:guide id="3" orient="horz" pos="1094">
          <p15:clr>
            <a:srgbClr val="FBAE40"/>
          </p15:clr>
        </p15:guide>
        <p15:guide id="4" orient="horz" pos="383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genda - Large Text">
    <p:bg>
      <p:bgPr>
        <a:solidFill>
          <a:srgbClr val="F4F4F4"/>
        </a:solidFill>
        <a:effectLst/>
      </p:bgPr>
    </p:bg>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58BCB52D-820B-4886-993D-F1BD3CE0A1BF}"/>
              </a:ext>
            </a:extLst>
          </p:cNvPr>
          <p:cNvSpPr>
            <a:spLocks noGrp="1"/>
          </p:cNvSpPr>
          <p:nvPr>
            <p:ph idx="1" hasCustomPrompt="1"/>
          </p:nvPr>
        </p:nvSpPr>
        <p:spPr>
          <a:xfrm>
            <a:off x="457201" y="1654175"/>
            <a:ext cx="11277599" cy="4429125"/>
          </a:xfrm>
        </p:spPr>
        <p:txBody>
          <a:bodyPr/>
          <a:lstStyle>
            <a:lvl1pPr marL="777240" indent="-777240">
              <a:lnSpc>
                <a:spcPct val="90000"/>
              </a:lnSpc>
              <a:spcBef>
                <a:spcPts val="2700"/>
              </a:spcBef>
              <a:buFont typeface="+mj-lt"/>
              <a:buAutoNum type="arabicPeriod"/>
              <a:defRPr sz="6000" b="1" spc="-100" baseline="0">
                <a:solidFill>
                  <a:schemeClr val="tx2"/>
                </a:solidFill>
                <a:latin typeface="+mn-lt"/>
              </a:defRPr>
            </a:lvl1pPr>
            <a:lvl2pPr marL="960120">
              <a:spcBef>
                <a:spcPts val="1200"/>
              </a:spcBef>
              <a:defRPr/>
            </a:lvl2pPr>
            <a:lvl3pPr marL="1143000">
              <a:defRPr/>
            </a:lvl3pPr>
            <a:lvl4pPr marL="1325880">
              <a:defRPr/>
            </a:lvl4pPr>
            <a:lvl5pPr marL="1508760">
              <a:defRPr/>
            </a:lvl5pPr>
            <a:lvl6pPr marL="1691640">
              <a:defRPr/>
            </a:lvl6pPr>
            <a:lvl7pPr marL="1874520">
              <a:defRPr/>
            </a:lvl7pPr>
            <a:lvl8pPr marL="2057400">
              <a:defRPr/>
            </a:lvl8pPr>
            <a:lvl9pPr marL="2240280">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2">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8E3F3920-D967-425D-A42B-2EC0767F061B}"/>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724041253"/>
      </p:ext>
    </p:extLst>
  </p:cSld>
  <p:clrMapOvr>
    <a:masterClrMapping/>
  </p:clrMapOvr>
  <p:extLst>
    <p:ext uri="{DCECCB84-F9BA-43D5-87BE-67443E8EF086}">
      <p15:sldGuideLst xmlns:p15="http://schemas.microsoft.com/office/powerpoint/2012/main">
        <p15:guide id="1" orient="horz" pos="1037" userDrawn="1">
          <p15:clr>
            <a:srgbClr val="FBAE40"/>
          </p15:clr>
        </p15:guide>
        <p15:guide id="2" orient="horz" pos="3830"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p:nvPr>
        </p:nvSpPr>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9D80D68A-57CF-41A3-ADFB-1211BBF5AFAD}"/>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196829877"/>
      </p:ext>
    </p:extLst>
  </p:cSld>
  <p:clrMapOvr>
    <a:masterClrMapping/>
  </p:clrMapOvr>
  <p:extLst>
    <p:ext uri="{DCECCB84-F9BA-43D5-87BE-67443E8EF086}">
      <p15:sldGuideLst xmlns:p15="http://schemas.microsoft.com/office/powerpoint/2012/main">
        <p15:guide id="1" orient="horz" pos="1094" userDrawn="1">
          <p15:clr>
            <a:srgbClr val="FBAE40"/>
          </p15:clr>
        </p15:guide>
        <p15:guide id="2" orient="horz" pos="3830"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6F4C8E8-7E9A-224F-8714-AB4216A9C1A5}"/>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48640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4"/>
            <a:ext cx="548640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4">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5">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6">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9" name="Rectangle: Rounded Corners 8">
            <a:extLst>
              <a:ext uri="{FF2B5EF4-FFF2-40B4-BE49-F238E27FC236}">
                <a16:creationId xmlns:a16="http://schemas.microsoft.com/office/drawing/2014/main" id="{373C25D2-C779-49AD-B82B-9299D7FAC2CC}"/>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863907205"/>
      </p:ext>
    </p:extLst>
  </p:cSld>
  <p:clrMapOvr>
    <a:masterClrMapping/>
  </p:clrMapOvr>
  <p:extLst>
    <p:ext uri="{DCECCB84-F9BA-43D5-87BE-67443E8EF086}">
      <p15:sldGuideLst xmlns:p15="http://schemas.microsoft.com/office/powerpoint/2012/main">
        <p15:guide id="1" pos="3744" userDrawn="1">
          <p15:clr>
            <a:srgbClr val="FBAE40"/>
          </p15:clr>
        </p15:guide>
        <p15:guide id="2" pos="3936" userDrawn="1">
          <p15:clr>
            <a:srgbClr val="FBAE40"/>
          </p15:clr>
        </p15:guide>
        <p15:guide id="3" orient="horz" pos="3830" userDrawn="1">
          <p15:clr>
            <a:srgbClr val="FBAE40"/>
          </p15:clr>
        </p15:guide>
        <p15:guide id="4" orient="horz" pos="1094"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40A65C3A-C556-7B4E-9098-E1FD19D432C7}"/>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430784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4">
            <a:extLst>
              <a:ext uri="{FF2B5EF4-FFF2-40B4-BE49-F238E27FC236}">
                <a16:creationId xmlns:a16="http://schemas.microsoft.com/office/drawing/2014/main" id="{48592F68-1A92-1442-9565-3EF907A57B35}"/>
              </a:ext>
            </a:extLst>
          </p:cNvPr>
          <p:cNvSpPr>
            <a:spLocks noGrp="1"/>
          </p:cNvSpPr>
          <p:nvPr>
            <p:ph sz="quarter" idx="13"/>
          </p:nvPr>
        </p:nvSpPr>
        <p:spPr>
          <a:xfrm>
            <a:off x="8168640" y="1736724"/>
            <a:ext cx="3566160" cy="43440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6">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7">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9" name="Rectangle: Rounded Corners 8">
            <a:extLst>
              <a:ext uri="{FF2B5EF4-FFF2-40B4-BE49-F238E27FC236}">
                <a16:creationId xmlns:a16="http://schemas.microsoft.com/office/drawing/2014/main" id="{E620A5C4-E4C2-4D31-8C56-DF9B7365040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1924147579"/>
      </p:ext>
    </p:extLst>
  </p:cSld>
  <p:clrMapOvr>
    <a:masterClrMapping/>
  </p:clrMapOvr>
  <p:extLst>
    <p:ext uri="{DCECCB84-F9BA-43D5-87BE-67443E8EF086}">
      <p15:sldGuideLst xmlns:p15="http://schemas.microsoft.com/office/powerpoint/2012/main">
        <p15:guide id="1" pos="2712" userDrawn="1">
          <p15:clr>
            <a:srgbClr val="FBAE40"/>
          </p15:clr>
        </p15:guide>
        <p15:guide id="2" pos="2536" userDrawn="1">
          <p15:clr>
            <a:srgbClr val="FBAE40"/>
          </p15:clr>
        </p15:guide>
        <p15:guide id="3" pos="4960" userDrawn="1">
          <p15:clr>
            <a:srgbClr val="FBAE40"/>
          </p15:clr>
        </p15:guide>
        <p15:guide id="4" pos="5144" userDrawn="1">
          <p15:clr>
            <a:srgbClr val="FBAE40"/>
          </p15:clr>
        </p15:guide>
        <p15:guide id="5" orient="horz" pos="1094" userDrawn="1">
          <p15:clr>
            <a:srgbClr val="FBAE40"/>
          </p15:clr>
        </p15:guide>
        <p15:guide id="6" orient="horz" pos="383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2861D7D-0CE3-D447-AB46-E7F0601A9C1D}"/>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3355848"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4">
            <a:extLst>
              <a:ext uri="{FF2B5EF4-FFF2-40B4-BE49-F238E27FC236}">
                <a16:creationId xmlns:a16="http://schemas.microsoft.com/office/drawing/2014/main" id="{48592F68-1A92-1442-9565-3EF907A57B35}"/>
              </a:ext>
            </a:extLst>
          </p:cNvPr>
          <p:cNvSpPr>
            <a:spLocks noGrp="1"/>
          </p:cNvSpPr>
          <p:nvPr>
            <p:ph sz="quarter" idx="13"/>
          </p:nvPr>
        </p:nvSpPr>
        <p:spPr>
          <a:xfrm>
            <a:off x="6248400"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Content Placeholder 5">
            <a:extLst>
              <a:ext uri="{FF2B5EF4-FFF2-40B4-BE49-F238E27FC236}">
                <a16:creationId xmlns:a16="http://schemas.microsoft.com/office/drawing/2014/main" id="{04198CF4-E51B-2147-88D7-1228A1479BFA}"/>
              </a:ext>
            </a:extLst>
          </p:cNvPr>
          <p:cNvSpPr>
            <a:spLocks noGrp="1"/>
          </p:cNvSpPr>
          <p:nvPr>
            <p:ph sz="quarter" idx="14"/>
          </p:nvPr>
        </p:nvSpPr>
        <p:spPr>
          <a:xfrm>
            <a:off x="9147048"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6">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7">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8">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10" name="Rectangle: Rounded Corners 9">
            <a:extLst>
              <a:ext uri="{FF2B5EF4-FFF2-40B4-BE49-F238E27FC236}">
                <a16:creationId xmlns:a16="http://schemas.microsoft.com/office/drawing/2014/main" id="{3B5EA1CA-70D9-4327-9DF9-17397B1C9C45}"/>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1650990012"/>
      </p:ext>
    </p:extLst>
  </p:cSld>
  <p:clrMapOvr>
    <a:masterClrMapping/>
  </p:clrMapOvr>
  <p:extLst>
    <p:ext uri="{DCECCB84-F9BA-43D5-87BE-67443E8EF086}">
      <p15:sldGuideLst xmlns:p15="http://schemas.microsoft.com/office/powerpoint/2012/main">
        <p15:guide id="1" pos="2112" userDrawn="1">
          <p15:clr>
            <a:srgbClr val="FBAE40"/>
          </p15:clr>
        </p15:guide>
        <p15:guide id="2" pos="1920" userDrawn="1">
          <p15:clr>
            <a:srgbClr val="FBAE40"/>
          </p15:clr>
        </p15:guide>
        <p15:guide id="3" pos="5568" userDrawn="1">
          <p15:clr>
            <a:srgbClr val="FBAE40"/>
          </p15:clr>
        </p15:guide>
        <p15:guide id="4" pos="5760" userDrawn="1">
          <p15:clr>
            <a:srgbClr val="FBAE40"/>
          </p15:clr>
        </p15:guide>
        <p15:guide id="5" pos="3744" userDrawn="1">
          <p15:clr>
            <a:srgbClr val="FBAE40"/>
          </p15:clr>
        </p15:guide>
        <p15:guide id="6" pos="3936" userDrawn="1">
          <p15:clr>
            <a:srgbClr val="FBAE40"/>
          </p15:clr>
        </p15:guide>
        <p15:guide id="7" orient="horz" pos="1094" userDrawn="1">
          <p15:clr>
            <a:srgbClr val="FBAE40"/>
          </p15:clr>
        </p15:guide>
        <p15:guide id="8" orient="horz" pos="3830"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debar Lef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3D903699-153C-AD47-95F6-16E2B30162AA}"/>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4307840" y="1736724"/>
            <a:ext cx="74269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4">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5">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6">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9" name="Rectangle: Rounded Corners 8">
            <a:extLst>
              <a:ext uri="{FF2B5EF4-FFF2-40B4-BE49-F238E27FC236}">
                <a16:creationId xmlns:a16="http://schemas.microsoft.com/office/drawing/2014/main" id="{EEB14233-8993-466B-9109-2F4C5CD0C9E5}"/>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920315803"/>
      </p:ext>
    </p:extLst>
  </p:cSld>
  <p:clrMapOvr>
    <a:masterClrMapping/>
  </p:clrMapOvr>
  <p:extLst>
    <p:ext uri="{DCECCB84-F9BA-43D5-87BE-67443E8EF086}">
      <p15:sldGuideLst xmlns:p15="http://schemas.microsoft.com/office/powerpoint/2012/main">
        <p15:guide id="1" pos="2712">
          <p15:clr>
            <a:srgbClr val="FBAE40"/>
          </p15:clr>
        </p15:guide>
        <p15:guide id="2" pos="2536">
          <p15:clr>
            <a:srgbClr val="FBAE40"/>
          </p15:clr>
        </p15:guide>
        <p15:guide id="3" orient="horz" pos="1094" userDrawn="1">
          <p15:clr>
            <a:srgbClr val="FBAE40"/>
          </p15:clr>
        </p15:guide>
        <p15:guide id="4" orient="horz" pos="383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idebar 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EF123-E2C1-8448-BA4B-9ECBEA28E81D}"/>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741680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816864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4">
            <a:extLst>
              <a:ext uri="{FF2B5EF4-FFF2-40B4-BE49-F238E27FC236}">
                <a16:creationId xmlns:a16="http://schemas.microsoft.com/office/drawing/2014/main" id="{E99E07BA-A10D-BC4F-976C-2D3F4A4918C2}"/>
              </a:ext>
            </a:extLst>
          </p:cNvPr>
          <p:cNvSpPr>
            <a:spLocks noGrp="1"/>
          </p:cNvSpPr>
          <p:nvPr>
            <p:ph type="ftr" sz="quarter" idx="11"/>
          </p:nvPr>
        </p:nvSpPr>
        <p:spPr/>
        <p:txBody>
          <a:bodyPr/>
          <a:lstStyle/>
          <a:p>
            <a:r>
              <a:rPr lang="en-US"/>
              <a:t>[Optional presentation title]</a:t>
            </a:r>
          </a:p>
        </p:txBody>
      </p:sp>
      <p:sp>
        <p:nvSpPr>
          <p:cNvPr id="8" name="Date Placeholder 5">
            <a:extLst>
              <a:ext uri="{FF2B5EF4-FFF2-40B4-BE49-F238E27FC236}">
                <a16:creationId xmlns:a16="http://schemas.microsoft.com/office/drawing/2014/main" id="{C005F7AA-2760-A243-945A-1826064E050D}"/>
              </a:ext>
            </a:extLst>
          </p:cNvPr>
          <p:cNvSpPr>
            <a:spLocks noGrp="1"/>
          </p:cNvSpPr>
          <p:nvPr>
            <p:ph type="dt" sz="half" idx="10"/>
          </p:nvPr>
        </p:nvSpPr>
        <p:spPr/>
        <p:txBody>
          <a:bodyPr/>
          <a:lstStyle/>
          <a:p>
            <a:r>
              <a:rPr lang="en-US"/>
              <a:t>[Month 00, 0000]</a:t>
            </a:r>
          </a:p>
        </p:txBody>
      </p:sp>
      <p:sp>
        <p:nvSpPr>
          <p:cNvPr id="10" name="Slide Number Placeholder 6">
            <a:extLst>
              <a:ext uri="{FF2B5EF4-FFF2-40B4-BE49-F238E27FC236}">
                <a16:creationId xmlns:a16="http://schemas.microsoft.com/office/drawing/2014/main" id="{67FB1D32-3E1C-554A-A887-047CEBF6A063}"/>
              </a:ext>
            </a:extLst>
          </p:cNvPr>
          <p:cNvSpPr>
            <a:spLocks noGrp="1"/>
          </p:cNvSpPr>
          <p:nvPr>
            <p:ph type="sldNum" sz="quarter" idx="12"/>
          </p:nvPr>
        </p:nvSpPr>
        <p:spPr/>
        <p:txBody>
          <a:bodyPr/>
          <a:lstStyle/>
          <a:p>
            <a:fld id="{B58DE5F1-E0F9-4CCA-92B7-7A6FC4DFEE14}" type="slidenum">
              <a:rPr lang="en-US" smtClean="0"/>
              <a:pPr/>
              <a:t>‹#›</a:t>
            </a:fld>
            <a:endParaRPr lang="en-US"/>
          </a:p>
        </p:txBody>
      </p:sp>
      <p:sp>
        <p:nvSpPr>
          <p:cNvPr id="11" name="Rectangle: Rounded Corners 10">
            <a:extLst>
              <a:ext uri="{FF2B5EF4-FFF2-40B4-BE49-F238E27FC236}">
                <a16:creationId xmlns:a16="http://schemas.microsoft.com/office/drawing/2014/main" id="{1EF90C48-B8D2-4CCE-8C05-951EB017F41A}"/>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765738271"/>
      </p:ext>
    </p:extLst>
  </p:cSld>
  <p:clrMapOvr>
    <a:masterClrMapping/>
  </p:clrMapOvr>
  <p:extLst>
    <p:ext uri="{DCECCB84-F9BA-43D5-87BE-67443E8EF086}">
      <p15:sldGuideLst xmlns:p15="http://schemas.microsoft.com/office/powerpoint/2012/main">
        <p15:guide id="3" pos="4960">
          <p15:clr>
            <a:srgbClr val="FBAE40"/>
          </p15:clr>
        </p15:guide>
        <p15:guide id="4" pos="5144">
          <p15:clr>
            <a:srgbClr val="FBAE40"/>
          </p15:clr>
        </p15:guide>
        <p15:guide id="5" orient="horz" pos="3830" userDrawn="1">
          <p15:clr>
            <a:srgbClr val="FBAE40"/>
          </p15:clr>
        </p15:guide>
        <p15:guide id="6" orient="horz" pos="1094"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Half Gre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D0D90-A7B4-3C4A-BCCD-E0F2E7363B90}"/>
              </a:ext>
            </a:extLst>
          </p:cNvPr>
          <p:cNvSpPr>
            <a:spLocks noGrp="1"/>
          </p:cNvSpPr>
          <p:nvPr>
            <p:ph type="title" hasCustomPrompt="1"/>
          </p:nvPr>
        </p:nvSpPr>
        <p:spPr>
          <a:xfrm>
            <a:off x="457200" y="403226"/>
            <a:ext cx="5368925" cy="914400"/>
          </a:xfrm>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367528"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370320" y="1736724"/>
            <a:ext cx="536448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5">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3497070195"/>
      </p:ext>
    </p:extLst>
  </p:cSld>
  <p:clrMapOvr>
    <a:masterClrMapping/>
  </p:clrMapOvr>
  <p:extLst>
    <p:ext uri="{DCECCB84-F9BA-43D5-87BE-67443E8EF086}">
      <p15:sldGuideLst xmlns:p15="http://schemas.microsoft.com/office/powerpoint/2012/main">
        <p15:guide id="1" pos="3670">
          <p15:clr>
            <a:srgbClr val="FBAE40"/>
          </p15:clr>
        </p15:guide>
        <p15:guide id="2" pos="4008" userDrawn="1">
          <p15:clr>
            <a:srgbClr val="FBAE40"/>
          </p15:clr>
        </p15:guide>
        <p15:guide id="3" pos="3840">
          <p15:clr>
            <a:srgbClr val="FBAE40"/>
          </p15:clr>
        </p15:guide>
        <p15:guide id="4" orient="horz" pos="1094" userDrawn="1">
          <p15:clr>
            <a:srgbClr val="FBAE40"/>
          </p15:clr>
        </p15:guide>
        <p15:guide id="5" orient="horz" pos="383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Half Gra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80E7D-A66E-6643-B78E-3A6C0F675CD9}"/>
              </a:ext>
            </a:extLst>
          </p:cNvPr>
          <p:cNvSpPr>
            <a:spLocks noGrp="1"/>
          </p:cNvSpPr>
          <p:nvPr>
            <p:ph type="title" hasCustomPrompt="1"/>
          </p:nvPr>
        </p:nvSpPr>
        <p:spPr>
          <a:xfrm>
            <a:off x="457200" y="403226"/>
            <a:ext cx="5367528" cy="914400"/>
          </a:xfrm>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367528"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370320" y="1736724"/>
            <a:ext cx="536448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5">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8" name="Rectangle: Rounded Corners 7">
            <a:extLst>
              <a:ext uri="{FF2B5EF4-FFF2-40B4-BE49-F238E27FC236}">
                <a16:creationId xmlns:a16="http://schemas.microsoft.com/office/drawing/2014/main" id="{5FEFFCDD-77EB-4792-B09B-9E41A99E02A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827724411"/>
      </p:ext>
    </p:extLst>
  </p:cSld>
  <p:clrMapOvr>
    <a:masterClrMapping/>
  </p:clrMapOvr>
  <p:extLst>
    <p:ext uri="{DCECCB84-F9BA-43D5-87BE-67443E8EF086}">
      <p15:sldGuideLst xmlns:p15="http://schemas.microsoft.com/office/powerpoint/2012/main">
        <p15:guide id="1" pos="3670">
          <p15:clr>
            <a:srgbClr val="FBAE40"/>
          </p15:clr>
        </p15:guide>
        <p15:guide id="2" pos="4012">
          <p15:clr>
            <a:srgbClr val="FBAE40"/>
          </p15:clr>
        </p15:guide>
        <p15:guide id="3" pos="3840">
          <p15:clr>
            <a:srgbClr val="FBAE40"/>
          </p15:clr>
        </p15:guide>
        <p15:guide id="4" orient="horz" pos="1094" userDrawn="1">
          <p15:clr>
            <a:srgbClr val="FBAE40"/>
          </p15:clr>
        </p15:guide>
        <p15:guide id="5" orient="horz" pos="3830"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Half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80E7D-A66E-6643-B78E-3A6C0F675CD9}"/>
              </a:ext>
            </a:extLst>
          </p:cNvPr>
          <p:cNvSpPr>
            <a:spLocks noGrp="1"/>
          </p:cNvSpPr>
          <p:nvPr>
            <p:ph type="title" hasCustomPrompt="1"/>
          </p:nvPr>
        </p:nvSpPr>
        <p:spPr>
          <a:xfrm>
            <a:off x="457200" y="403226"/>
            <a:ext cx="5367528" cy="914400"/>
          </a:xfrm>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367528"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Picture Placeholder 3">
            <a:extLst>
              <a:ext uri="{FF2B5EF4-FFF2-40B4-BE49-F238E27FC236}">
                <a16:creationId xmlns:a16="http://schemas.microsoft.com/office/drawing/2014/main" id="{9919D5A2-095D-9E4E-847B-87B05ECD795F}"/>
              </a:ext>
            </a:extLst>
          </p:cNvPr>
          <p:cNvSpPr>
            <a:spLocks noGrp="1"/>
          </p:cNvSpPr>
          <p:nvPr>
            <p:ph type="pic" sz="quarter" idx="13"/>
          </p:nvPr>
        </p:nvSpPr>
        <p:spPr>
          <a:xfrm>
            <a:off x="6096000" y="0"/>
            <a:ext cx="6096000" cy="6858000"/>
          </a:xfrm>
          <a:solidFill>
            <a:srgbClr val="F4F4F4"/>
          </a:solidFill>
        </p:spPr>
        <p:txBody>
          <a:bodyPr anchor="ctr" anchorCtr="0"/>
          <a:lstStyle>
            <a:lvl1pPr marL="0" indent="0" algn="ctr">
              <a:buFontTx/>
              <a:buNone/>
              <a:defRPr/>
            </a:lvl1pPr>
          </a:lstStyle>
          <a:p>
            <a:r>
              <a:rPr lang="en-US"/>
              <a:t>Click icon to add picture</a:t>
            </a:r>
          </a:p>
        </p:txBody>
      </p:sp>
      <p:sp>
        <p:nvSpPr>
          <p:cNvPr id="5" name="Date Placeholder 4">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5">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456132930"/>
      </p:ext>
    </p:extLst>
  </p:cSld>
  <p:clrMapOvr>
    <a:masterClrMapping/>
  </p:clrMapOvr>
  <p:extLst>
    <p:ext uri="{DCECCB84-F9BA-43D5-87BE-67443E8EF086}">
      <p15:sldGuideLst xmlns:p15="http://schemas.microsoft.com/office/powerpoint/2012/main">
        <p15:guide id="1" pos="3670">
          <p15:clr>
            <a:srgbClr val="FBAE40"/>
          </p15:clr>
        </p15:guide>
        <p15:guide id="3" pos="3840">
          <p15:clr>
            <a:srgbClr val="FBAE40"/>
          </p15:clr>
        </p15:guide>
        <p15:guide id="4" orient="horz" pos="1094" userDrawn="1">
          <p15:clr>
            <a:srgbClr val="FBAE40"/>
          </p15:clr>
        </p15:guide>
        <p15:guide id="5" orient="horz" pos="3830"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ig Statement">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58BCB52D-820B-4886-993D-F1BD3CE0A1BF}"/>
              </a:ext>
            </a:extLst>
          </p:cNvPr>
          <p:cNvSpPr>
            <a:spLocks noGrp="1"/>
          </p:cNvSpPr>
          <p:nvPr>
            <p:ph idx="1" hasCustomPrompt="1"/>
          </p:nvPr>
        </p:nvSpPr>
        <p:spPr>
          <a:xfrm>
            <a:off x="457201" y="1654175"/>
            <a:ext cx="7415783" cy="4429125"/>
          </a:xfrm>
        </p:spPr>
        <p:txBody>
          <a:bodyPr/>
          <a:lstStyle>
            <a:lvl1pPr marL="0" indent="0">
              <a:lnSpc>
                <a:spcPct val="90000"/>
              </a:lnSpc>
              <a:spcBef>
                <a:spcPts val="0"/>
              </a:spcBef>
              <a:buFontTx/>
              <a:buNone/>
              <a:defRPr sz="4800" b="1" spc="-100" baseline="0">
                <a:solidFill>
                  <a:schemeClr val="tx1"/>
                </a:solidFill>
                <a:latin typeface="+mn-lt"/>
              </a:defRPr>
            </a:lvl1pPr>
            <a:lvl2pPr marL="182880">
              <a:spcBef>
                <a:spcPts val="1200"/>
              </a:spcBef>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a:t>[Big statement]</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2">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3E181C50-8D8F-439D-AB61-957A04BB3FF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715955837"/>
      </p:ext>
    </p:extLst>
  </p:cSld>
  <p:clrMapOvr>
    <a:masterClrMapping/>
  </p:clrMapOvr>
  <p:extLst>
    <p:ext uri="{DCECCB84-F9BA-43D5-87BE-67443E8EF086}">
      <p15:sldGuideLst xmlns:p15="http://schemas.microsoft.com/office/powerpoint/2012/main">
        <p15:guide id="1" pos="4960" userDrawn="1">
          <p15:clr>
            <a:srgbClr val="FBAE40"/>
          </p15:clr>
        </p15:guide>
        <p15:guide id="2" orient="horz" pos="1037" userDrawn="1">
          <p15:clr>
            <a:srgbClr val="FBAE40"/>
          </p15:clr>
        </p15:guide>
        <p15:guide id="3" orient="horz" pos="3830"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B3093561-FFEC-AC4A-AA9E-7C9E1BC47FF1}"/>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accent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 name="Title 1">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858165958"/>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ection Header 02">
    <p:bg>
      <p:bgPr>
        <a:solidFill>
          <a:srgbClr val="C3EC0C"/>
        </a:solid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94526527-F49D-7441-9404-4DBB8E34ED28}"/>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FFFFFF"/>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3802550281"/>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ection Header 02 Photo">
    <p:bg>
      <p:bgPr>
        <a:solidFill>
          <a:srgbClr val="C3EC0C"/>
        </a:solidFill>
        <a:effectLst/>
      </p:bgPr>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767FC2C6-DD37-7F4B-B4FB-61005955D5B4}"/>
              </a:ext>
            </a:extLst>
          </p:cNvPr>
          <p:cNvSpPr>
            <a:spLocks noGrp="1"/>
          </p:cNvSpPr>
          <p:nvPr>
            <p:ph type="pic" sz="quarter" idx="13"/>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FFFFF"/>
          </a:solidFill>
        </p:spPr>
        <p:txBody>
          <a:bodyPr wrap="square" anchor="ctr" anchorCtr="0">
            <a:noAutofit/>
          </a:bodyPr>
          <a:lstStyle>
            <a:lvl1pPr marL="0" indent="0" algn="ctr">
              <a:buNone/>
              <a:defRPr sz="1400"/>
            </a:lvl1pPr>
          </a:lstStyle>
          <a:p>
            <a:r>
              <a:rPr lang="en-US"/>
              <a:t>Click icon to add picture</a:t>
            </a:r>
          </a:p>
        </p:txBody>
      </p:sp>
      <p:sp>
        <p:nvSpPr>
          <p:cNvPr id="2" name="Title 2">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3">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2589659216"/>
      </p:ext>
    </p:extLst>
  </p:cSld>
  <p:clrMapOvr>
    <a:masterClrMapping/>
  </p:clrMapOvr>
  <p:extLst>
    <p:ext uri="{DCECCB84-F9BA-43D5-87BE-67443E8EF086}">
      <p15:sldGuideLst xmlns:p15="http://schemas.microsoft.com/office/powerpoint/2012/main">
        <p15:guide id="2" pos="3744">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ection Header 03">
    <p:bg>
      <p:bgPr>
        <a:solidFill>
          <a:srgbClr val="F4F4F4"/>
        </a:solid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4EDC7173-D075-434C-BA78-539B17BFB71F}"/>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FFFFFF"/>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4176641891"/>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ection Header 03 Photo">
    <p:bg>
      <p:bgPr>
        <a:solidFill>
          <a:srgbClr val="F4F4F4"/>
        </a:solidFill>
        <a:effectLst/>
      </p:bgPr>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7852C022-37B2-3C46-AAD7-9B49F7CBEDB3}"/>
              </a:ext>
            </a:extLst>
          </p:cNvPr>
          <p:cNvSpPr>
            <a:spLocks noGrp="1"/>
          </p:cNvSpPr>
          <p:nvPr>
            <p:ph type="pic" sz="quarter" idx="13"/>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FFFFF"/>
          </a:solidFill>
        </p:spPr>
        <p:txBody>
          <a:bodyPr wrap="square" anchor="ctr" anchorCtr="0">
            <a:noAutofit/>
          </a:bodyPr>
          <a:lstStyle>
            <a:lvl1pPr marL="0" indent="0" algn="ctr">
              <a:buNone/>
              <a:defRPr sz="1400"/>
            </a:lvl1pPr>
          </a:lstStyle>
          <a:p>
            <a:r>
              <a:rPr lang="en-US"/>
              <a:t>Click icon to add picture</a:t>
            </a:r>
          </a:p>
        </p:txBody>
      </p:sp>
      <p:sp>
        <p:nvSpPr>
          <p:cNvPr id="2" name="Title 2">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3">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444053312"/>
      </p:ext>
    </p:extLst>
  </p:cSld>
  <p:clrMapOvr>
    <a:masterClrMapping/>
  </p:clrMapOvr>
  <p:extLst>
    <p:ext uri="{DCECCB84-F9BA-43D5-87BE-67443E8EF086}">
      <p15:sldGuideLst xmlns:p15="http://schemas.microsoft.com/office/powerpoint/2012/main">
        <p15:guide id="2" pos="3744">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Section Header 03 Photo">
    <p:bg>
      <p:bgPr>
        <a:solidFill>
          <a:srgbClr val="F4F4F4"/>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89A7011-C0ED-4AF4-B91F-7B3A5C8A5D0D}"/>
              </a:ext>
            </a:extLst>
          </p:cNvPr>
          <p:cNvSpPr/>
          <p:nvPr userDrawn="1"/>
        </p:nvSpPr>
        <p:spPr>
          <a:xfrm>
            <a:off x="0" y="0"/>
            <a:ext cx="12192000" cy="6858000"/>
          </a:xfrm>
          <a:prstGeom prst="rect">
            <a:avLst/>
          </a:prstGeom>
          <a:solidFill>
            <a:srgbClr val="7F7F7F"/>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solidFill>
                <a:schemeClr val="bg1"/>
              </a:solidFill>
            </a:endParaRPr>
          </a:p>
        </p:txBody>
      </p:sp>
      <p:sp>
        <p:nvSpPr>
          <p:cNvPr id="2" name="Title 2">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3">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
        <p:nvSpPr>
          <p:cNvPr id="9" name="Picture Placeholder 1">
            <a:extLst>
              <a:ext uri="{FF2B5EF4-FFF2-40B4-BE49-F238E27FC236}">
                <a16:creationId xmlns:a16="http://schemas.microsoft.com/office/drawing/2014/main" id="{7852C022-37B2-3C46-AAD7-9B49F7CBEDB3}"/>
              </a:ext>
            </a:extLst>
          </p:cNvPr>
          <p:cNvSpPr>
            <a:spLocks noGrp="1"/>
          </p:cNvSpPr>
          <p:nvPr>
            <p:ph type="pic" sz="quarter" idx="13"/>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FFFFF"/>
          </a:solidFill>
        </p:spPr>
        <p:txBody>
          <a:bodyPr wrap="square" anchor="ctr" anchorCtr="0">
            <a:noAutofit/>
          </a:bodyPr>
          <a:lstStyle>
            <a:lvl1pPr marL="0" indent="0" algn="ctr">
              <a:buNone/>
              <a:defRPr sz="1400"/>
            </a:lvl1pPr>
          </a:lstStyle>
          <a:p>
            <a:r>
              <a:rPr lang="en-US"/>
              <a:t>Click icon to add picture</a:t>
            </a:r>
          </a:p>
        </p:txBody>
      </p:sp>
    </p:spTree>
    <p:extLst>
      <p:ext uri="{BB962C8B-B14F-4D97-AF65-F5344CB8AC3E}">
        <p14:creationId xmlns:p14="http://schemas.microsoft.com/office/powerpoint/2010/main" val="223413627"/>
      </p:ext>
    </p:extLst>
  </p:cSld>
  <p:clrMapOvr>
    <a:masterClrMapping/>
  </p:clrMapOvr>
  <p:extLst>
    <p:ext uri="{DCECCB84-F9BA-43D5-87BE-67443E8EF086}">
      <p15:sldGuideLst xmlns:p15="http://schemas.microsoft.com/office/powerpoint/2012/main">
        <p15:guide id="2" pos="3744">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ection Header 04">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F5DB0730-FEF7-4459-8C92-F2509C270482}"/>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6400 w 12800"/>
              <a:gd name="T1" fmla="*/ 0 h 7199"/>
              <a:gd name="T2" fmla="*/ 6400 w 12800"/>
              <a:gd name="T3" fmla="*/ 0 h 7199"/>
              <a:gd name="T4" fmla="*/ 0 w 12800"/>
              <a:gd name="T5" fmla="*/ 4799 h 7199"/>
              <a:gd name="T6" fmla="*/ 12800 w 12800"/>
              <a:gd name="T7" fmla="*/ 7199 h 7199"/>
              <a:gd name="T8" fmla="*/ 6400 w 12800"/>
              <a:gd name="T9" fmla="*/ 0 h 7199"/>
            </a:gdLst>
            <a:ahLst/>
            <a:cxnLst>
              <a:cxn ang="0">
                <a:pos x="T0" y="T1"/>
              </a:cxn>
              <a:cxn ang="0">
                <a:pos x="T2" y="T3"/>
              </a:cxn>
              <a:cxn ang="0">
                <a:pos x="T4" y="T5"/>
              </a:cxn>
              <a:cxn ang="0">
                <a:pos x="T6" y="T7"/>
              </a:cxn>
              <a:cxn ang="0">
                <a:pos x="T8" y="T9"/>
              </a:cxn>
            </a:cxnLst>
            <a:rect l="0" t="0" r="r" b="b"/>
            <a:pathLst>
              <a:path w="12800" h="7199">
                <a:moveTo>
                  <a:pt x="6400" y="0"/>
                </a:moveTo>
                <a:lnTo>
                  <a:pt x="6400" y="0"/>
                </a:lnTo>
                <a:lnTo>
                  <a:pt x="0" y="4799"/>
                </a:lnTo>
                <a:lnTo>
                  <a:pt x="12800" y="7199"/>
                </a:lnTo>
                <a:lnTo>
                  <a:pt x="6400"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2623613743"/>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ection Header 05">
    <p:bg>
      <p:bgPr>
        <a:solidFill>
          <a:srgbClr val="FADC33"/>
        </a:solidFill>
        <a:effectLst/>
      </p:bgPr>
    </p:bg>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38D35756-AD20-8E49-9B4A-42A661022522}"/>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6400 w 12800"/>
              <a:gd name="T1" fmla="*/ 0 h 7199"/>
              <a:gd name="T2" fmla="*/ 6400 w 12800"/>
              <a:gd name="T3" fmla="*/ 0 h 7199"/>
              <a:gd name="T4" fmla="*/ 0 w 12800"/>
              <a:gd name="T5" fmla="*/ 4799 h 7199"/>
              <a:gd name="T6" fmla="*/ 12800 w 12800"/>
              <a:gd name="T7" fmla="*/ 7199 h 7199"/>
              <a:gd name="T8" fmla="*/ 6400 w 12800"/>
              <a:gd name="T9" fmla="*/ 0 h 7199"/>
            </a:gdLst>
            <a:ahLst/>
            <a:cxnLst>
              <a:cxn ang="0">
                <a:pos x="T0" y="T1"/>
              </a:cxn>
              <a:cxn ang="0">
                <a:pos x="T2" y="T3"/>
              </a:cxn>
              <a:cxn ang="0">
                <a:pos x="T4" y="T5"/>
              </a:cxn>
              <a:cxn ang="0">
                <a:pos x="T6" y="T7"/>
              </a:cxn>
              <a:cxn ang="0">
                <a:pos x="T8" y="T9"/>
              </a:cxn>
            </a:cxnLst>
            <a:rect l="0" t="0" r="r" b="b"/>
            <a:pathLst>
              <a:path w="12800" h="7199">
                <a:moveTo>
                  <a:pt x="6400" y="0"/>
                </a:moveTo>
                <a:lnTo>
                  <a:pt x="6400" y="0"/>
                </a:lnTo>
                <a:lnTo>
                  <a:pt x="0" y="4799"/>
                </a:lnTo>
                <a:lnTo>
                  <a:pt x="12800" y="7199"/>
                </a:lnTo>
                <a:lnTo>
                  <a:pt x="6400" y="0"/>
                </a:lnTo>
                <a:close/>
              </a:path>
            </a:pathLst>
          </a:custGeom>
          <a:solidFill>
            <a:srgbClr val="F4F4F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835780405"/>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ection Header 06">
    <p:bg>
      <p:bgPr>
        <a:solidFill>
          <a:srgbClr val="F4F4F4"/>
        </a:solidFill>
        <a:effectLst/>
      </p:bgPr>
    </p:bg>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5165E177-AFB8-8744-B4BB-F1F417C613E1}"/>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6400 w 12800"/>
              <a:gd name="T1" fmla="*/ 0 h 7199"/>
              <a:gd name="T2" fmla="*/ 6400 w 12800"/>
              <a:gd name="T3" fmla="*/ 0 h 7199"/>
              <a:gd name="T4" fmla="*/ 0 w 12800"/>
              <a:gd name="T5" fmla="*/ 4799 h 7199"/>
              <a:gd name="T6" fmla="*/ 12800 w 12800"/>
              <a:gd name="T7" fmla="*/ 7199 h 7199"/>
              <a:gd name="T8" fmla="*/ 6400 w 12800"/>
              <a:gd name="T9" fmla="*/ 0 h 7199"/>
            </a:gdLst>
            <a:ahLst/>
            <a:cxnLst>
              <a:cxn ang="0">
                <a:pos x="T0" y="T1"/>
              </a:cxn>
              <a:cxn ang="0">
                <a:pos x="T2" y="T3"/>
              </a:cxn>
              <a:cxn ang="0">
                <a:pos x="T4" y="T5"/>
              </a:cxn>
              <a:cxn ang="0">
                <a:pos x="T6" y="T7"/>
              </a:cxn>
              <a:cxn ang="0">
                <a:pos x="T8" y="T9"/>
              </a:cxn>
            </a:cxnLst>
            <a:rect l="0" t="0" r="r" b="b"/>
            <a:pathLst>
              <a:path w="12800" h="7199">
                <a:moveTo>
                  <a:pt x="6400" y="0"/>
                </a:moveTo>
                <a:lnTo>
                  <a:pt x="6400" y="0"/>
                </a:lnTo>
                <a:lnTo>
                  <a:pt x="0" y="4799"/>
                </a:lnTo>
                <a:lnTo>
                  <a:pt x="12800" y="7199"/>
                </a:lnTo>
                <a:lnTo>
                  <a:pt x="640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2164679439"/>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D8B1-1581-4488-A1A4-886D01EEFD4F}"/>
              </a:ext>
            </a:extLst>
          </p:cNvPr>
          <p:cNvSpPr>
            <a:spLocks noGrp="1"/>
          </p:cNvSpPr>
          <p:nvPr>
            <p:ph type="title" hasCustomPrompt="1"/>
          </p:nvPr>
        </p:nvSpPr>
        <p:spPr/>
        <p:txBody>
          <a:bodyPr/>
          <a:lstStyle>
            <a:lvl1pPr>
              <a:defRPr/>
            </a:lvl1pPr>
          </a:lstStyle>
          <a:p>
            <a:r>
              <a:rPr lang="en-US"/>
              <a:t>[Slide title]</a:t>
            </a:r>
          </a:p>
        </p:txBody>
      </p:sp>
      <p:sp>
        <p:nvSpPr>
          <p:cNvPr id="4" name="Footer Placeholder 2">
            <a:extLst>
              <a:ext uri="{FF2B5EF4-FFF2-40B4-BE49-F238E27FC236}">
                <a16:creationId xmlns:a16="http://schemas.microsoft.com/office/drawing/2014/main" id="{095E3C3B-5A9E-4D96-BC39-7004AC22F9C7}"/>
              </a:ext>
            </a:extLst>
          </p:cNvPr>
          <p:cNvSpPr>
            <a:spLocks noGrp="1"/>
          </p:cNvSpPr>
          <p:nvPr>
            <p:ph type="ftr" sz="quarter" idx="11"/>
          </p:nvPr>
        </p:nvSpPr>
        <p:spPr/>
        <p:txBody>
          <a:bodyPr/>
          <a:lstStyle/>
          <a:p>
            <a:r>
              <a:rPr lang="en-US"/>
              <a:t>[Optional presentation title]</a:t>
            </a:r>
          </a:p>
        </p:txBody>
      </p:sp>
      <p:sp>
        <p:nvSpPr>
          <p:cNvPr id="3" name="Date Placeholder 3">
            <a:extLst>
              <a:ext uri="{FF2B5EF4-FFF2-40B4-BE49-F238E27FC236}">
                <a16:creationId xmlns:a16="http://schemas.microsoft.com/office/drawing/2014/main" id="{2B2D468F-F3E1-4AA3-B224-4ACA2CE00A55}"/>
              </a:ext>
            </a:extLst>
          </p:cNvPr>
          <p:cNvSpPr>
            <a:spLocks noGrp="1"/>
          </p:cNvSpPr>
          <p:nvPr>
            <p:ph type="dt" sz="half" idx="10"/>
          </p:nvPr>
        </p:nvSpPr>
        <p:spPr/>
        <p:txBody>
          <a:bodyPr/>
          <a:lstStyle/>
          <a:p>
            <a:r>
              <a:rPr lang="en-US"/>
              <a:t>[Month 00, 0000]</a:t>
            </a:r>
          </a:p>
        </p:txBody>
      </p:sp>
      <p:sp>
        <p:nvSpPr>
          <p:cNvPr id="5" name="Slide Number Placeholder 4">
            <a:extLst>
              <a:ext uri="{FF2B5EF4-FFF2-40B4-BE49-F238E27FC236}">
                <a16:creationId xmlns:a16="http://schemas.microsoft.com/office/drawing/2014/main" id="{6CF9CDAC-EC28-4BA6-9827-D58133E18874}"/>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450968227"/>
      </p:ext>
    </p:extLst>
  </p:cSld>
  <p:clrMapOvr>
    <a:masterClrMapping/>
  </p:clrMapOvr>
  <p:extLst>
    <p:ext uri="{DCECCB84-F9BA-43D5-87BE-67443E8EF086}">
      <p15:sldGuideLst xmlns:p15="http://schemas.microsoft.com/office/powerpoint/2012/main">
        <p15:guide id="1" orient="horz" pos="1037" userDrawn="1">
          <p15:clr>
            <a:srgbClr val="FBAE40"/>
          </p15:clr>
        </p15:guide>
        <p15:guide id="2" orient="horz" pos="3830"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3F2CE42-BE30-499A-B8F3-F1CF9EBAFB2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1" cy="6858000"/>
          </a:xfrm>
          <a:prstGeom prst="rect">
            <a:avLst/>
          </a:prstGeom>
        </p:spPr>
      </p:pic>
      <p:sp>
        <p:nvSpPr>
          <p:cNvPr id="4" name="Slide Number Placeholder 3">
            <a:extLst>
              <a:ext uri="{FF2B5EF4-FFF2-40B4-BE49-F238E27FC236}">
                <a16:creationId xmlns:a16="http://schemas.microsoft.com/office/drawing/2014/main" id="{45BF3E53-7A3D-40D5-AE68-3CE44909F1CF}"/>
              </a:ext>
            </a:extLst>
          </p:cNvPr>
          <p:cNvSpPr>
            <a:spLocks noGrp="1"/>
          </p:cNvSpPr>
          <p:nvPr>
            <p:ph type="sldNum" sz="quarter" idx="12"/>
          </p:nvPr>
        </p:nvSpPr>
        <p:spPr/>
        <p:txBody>
          <a:bodyPr/>
          <a:lstStyle/>
          <a:p>
            <a:fld id="{B58DE5F1-E0F9-4CCA-92B7-7A6FC4DFEE14}" type="slidenum">
              <a:rPr lang="en-US" smtClean="0"/>
              <a:t>‹#›</a:t>
            </a:fld>
            <a:endParaRPr lang="en-US"/>
          </a:p>
        </p:txBody>
      </p:sp>
      <p:pic>
        <p:nvPicPr>
          <p:cNvPr id="7" name="Picture 6">
            <a:extLst>
              <a:ext uri="{FF2B5EF4-FFF2-40B4-BE49-F238E27FC236}">
                <a16:creationId xmlns:a16="http://schemas.microsoft.com/office/drawing/2014/main" id="{CE6AEE1C-D6DB-49CA-A2A9-5BA60BAB960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366712" y="6183592"/>
            <a:ext cx="1062038" cy="268609"/>
          </a:xfrm>
          <a:prstGeom prst="rect">
            <a:avLst/>
          </a:prstGeom>
        </p:spPr>
      </p:pic>
    </p:spTree>
    <p:extLst>
      <p:ext uri="{BB962C8B-B14F-4D97-AF65-F5344CB8AC3E}">
        <p14:creationId xmlns:p14="http://schemas.microsoft.com/office/powerpoint/2010/main" val="39409903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act">
    <p:bg>
      <p:bgPr>
        <a:solidFill>
          <a:srgbClr val="93D500"/>
        </a:solidFill>
        <a:effectLst/>
      </p:bgPr>
    </p:bg>
    <p:spTree>
      <p:nvGrpSpPr>
        <p:cNvPr id="1" name=""/>
        <p:cNvGrpSpPr/>
        <p:nvPr/>
      </p:nvGrpSpPr>
      <p:grpSpPr>
        <a:xfrm>
          <a:off x="0" y="0"/>
          <a:ext cx="0" cy="0"/>
          <a:chOff x="0" y="0"/>
          <a:chExt cx="0" cy="0"/>
        </a:xfrm>
      </p:grpSpPr>
      <p:sp>
        <p:nvSpPr>
          <p:cNvPr id="6" name="Shape">
            <a:extLst>
              <a:ext uri="{FF2B5EF4-FFF2-40B4-BE49-F238E27FC236}">
                <a16:creationId xmlns:a16="http://schemas.microsoft.com/office/drawing/2014/main" id="{3B667D81-0197-4643-8B8D-98EFDFE91158}"/>
              </a:ext>
            </a:extLst>
          </p:cNvPr>
          <p:cNvSpPr>
            <a:spLocks noChangeAspect="1" noEditPoints="1"/>
          </p:cNvSpPr>
          <p:nvPr userDrawn="1"/>
        </p:nvSpPr>
        <p:spPr bwMode="hidden">
          <a:xfrm>
            <a:off x="1744885" y="0"/>
            <a:ext cx="10447115" cy="6858000"/>
          </a:xfrm>
          <a:custGeom>
            <a:avLst/>
            <a:gdLst>
              <a:gd name="T0" fmla="*/ 5485 w 10971"/>
              <a:gd name="T1" fmla="*/ 0 h 7199"/>
              <a:gd name="T2" fmla="*/ 5485 w 10971"/>
              <a:gd name="T3" fmla="*/ 0 h 7199"/>
              <a:gd name="T4" fmla="*/ 0 w 10971"/>
              <a:gd name="T5" fmla="*/ 7199 h 7199"/>
              <a:gd name="T6" fmla="*/ 10971 w 10971"/>
              <a:gd name="T7" fmla="*/ 4799 h 7199"/>
              <a:gd name="T8" fmla="*/ 5485 w 10971"/>
              <a:gd name="T9" fmla="*/ 0 h 7199"/>
            </a:gdLst>
            <a:ahLst/>
            <a:cxnLst>
              <a:cxn ang="0">
                <a:pos x="T0" y="T1"/>
              </a:cxn>
              <a:cxn ang="0">
                <a:pos x="T2" y="T3"/>
              </a:cxn>
              <a:cxn ang="0">
                <a:pos x="T4" y="T5"/>
              </a:cxn>
              <a:cxn ang="0">
                <a:pos x="T6" y="T7"/>
              </a:cxn>
              <a:cxn ang="0">
                <a:pos x="T8" y="T9"/>
              </a:cxn>
            </a:cxnLst>
            <a:rect l="0" t="0" r="r" b="b"/>
            <a:pathLst>
              <a:path w="10971" h="7199">
                <a:moveTo>
                  <a:pt x="5485" y="0"/>
                </a:moveTo>
                <a:lnTo>
                  <a:pt x="5485" y="0"/>
                </a:lnTo>
                <a:lnTo>
                  <a:pt x="0" y="7199"/>
                </a:lnTo>
                <a:lnTo>
                  <a:pt x="10971" y="4799"/>
                </a:lnTo>
                <a:lnTo>
                  <a:pt x="5485" y="0"/>
                </a:lnTo>
                <a:close/>
              </a:path>
            </a:pathLst>
          </a:custGeom>
          <a:solidFill>
            <a:srgbClr val="F4F4F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 name="Contact">
            <a:extLst>
              <a:ext uri="{FF2B5EF4-FFF2-40B4-BE49-F238E27FC236}">
                <a16:creationId xmlns:a16="http://schemas.microsoft.com/office/drawing/2014/main" id="{D94549FF-0AAD-5F4F-8AB4-53D19F7F294B}"/>
              </a:ext>
            </a:extLst>
          </p:cNvPr>
          <p:cNvSpPr txBox="1"/>
          <p:nvPr userDrawn="1"/>
        </p:nvSpPr>
        <p:spPr>
          <a:xfrm>
            <a:off x="457200" y="374650"/>
            <a:ext cx="5486400" cy="1374775"/>
          </a:xfrm>
          <a:prstGeom prst="rect">
            <a:avLst/>
          </a:prstGeom>
          <a:noFill/>
        </p:spPr>
        <p:txBody>
          <a:bodyPr wrap="square" lIns="0" tIns="0" rIns="0" bIns="0" rtlCol="0" anchor="t" anchorCtr="0">
            <a:noAutofit/>
          </a:bodyPr>
          <a:lstStyle/>
          <a:p>
            <a:pPr marL="0" indent="0">
              <a:lnSpc>
                <a:spcPct val="90000"/>
              </a:lnSpc>
              <a:spcBef>
                <a:spcPts val="0"/>
              </a:spcBef>
              <a:buSzPct val="100000"/>
              <a:buFontTx/>
              <a:buNone/>
            </a:pPr>
            <a:r>
              <a:rPr lang="en-US" sz="4800" b="1" spc="-100" baseline="0"/>
              <a:t>Contact</a:t>
            </a:r>
          </a:p>
        </p:txBody>
      </p:sp>
      <p:sp>
        <p:nvSpPr>
          <p:cNvPr id="9" name="Text Placeholder 1">
            <a:extLst>
              <a:ext uri="{FF2B5EF4-FFF2-40B4-BE49-F238E27FC236}">
                <a16:creationId xmlns:a16="http://schemas.microsoft.com/office/drawing/2014/main" id="{5C800EA8-6366-7F4C-B7F3-6DF82E498590}"/>
              </a:ext>
            </a:extLst>
          </p:cNvPr>
          <p:cNvSpPr>
            <a:spLocks noGrp="1"/>
          </p:cNvSpPr>
          <p:nvPr>
            <p:ph type="body" sz="quarter" idx="10" hasCustomPrompt="1"/>
          </p:nvPr>
        </p:nvSpPr>
        <p:spPr>
          <a:xfrm>
            <a:off x="457200" y="1463040"/>
            <a:ext cx="5486400" cy="365760"/>
          </a:xfrm>
        </p:spPr>
        <p:txBody>
          <a:bodyPr anchor="t" anchorCtr="0"/>
          <a:lstStyle>
            <a:lvl1pPr marL="0" indent="0">
              <a:spcBef>
                <a:spcPts val="1200"/>
              </a:spcBef>
              <a:buFontTx/>
              <a:buNone/>
              <a:defRPr b="1"/>
            </a:lvl1pPr>
            <a:lvl2pPr marL="0" indent="0">
              <a:spcBef>
                <a:spcPts val="0"/>
              </a:spcBef>
              <a:buFontTx/>
              <a:buNone/>
              <a:defRPr b="1"/>
            </a:lvl2pPr>
            <a:lvl3pPr marL="0" indent="0">
              <a:spcBef>
                <a:spcPts val="0"/>
              </a:spcBef>
              <a:buFontTx/>
              <a:buNone/>
              <a:defRPr b="1"/>
            </a:lvl3pPr>
            <a:lvl4pPr marL="0" indent="0">
              <a:spcBef>
                <a:spcPts val="0"/>
              </a:spcBef>
              <a:buFontTx/>
              <a:buNone/>
              <a:defRPr b="1"/>
            </a:lvl4pPr>
            <a:lvl5pPr marL="0" indent="0">
              <a:spcBef>
                <a:spcPts val="0"/>
              </a:spcBef>
              <a:buFontTx/>
              <a:buNone/>
              <a:defRPr b="1"/>
            </a:lvl5pPr>
            <a:lvl6pPr marL="0" indent="0">
              <a:spcBef>
                <a:spcPts val="0"/>
              </a:spcBef>
              <a:buFontTx/>
              <a:buNone/>
              <a:defRPr b="1"/>
            </a:lvl6pPr>
            <a:lvl7pPr marL="0" indent="0">
              <a:spcBef>
                <a:spcPts val="0"/>
              </a:spcBef>
              <a:buFontTx/>
              <a:buNone/>
              <a:defRPr b="1"/>
            </a:lvl7pPr>
            <a:lvl8pPr marL="0" indent="0">
              <a:spcBef>
                <a:spcPts val="0"/>
              </a:spcBef>
              <a:buFontTx/>
              <a:buNone/>
              <a:defRPr b="1"/>
            </a:lvl8pPr>
            <a:lvl9pPr marL="0" indent="0">
              <a:spcBef>
                <a:spcPts val="0"/>
              </a:spcBef>
              <a:buFontTx/>
              <a:buNone/>
              <a:defRPr b="1"/>
            </a:lvl9pPr>
          </a:lstStyle>
          <a:p>
            <a:pPr lvl="0"/>
            <a:r>
              <a:rPr lang="en-US"/>
              <a:t>[</a:t>
            </a:r>
            <a:r>
              <a:rPr lang="en-US" err="1"/>
              <a:t>Firstname</a:t>
            </a:r>
            <a:r>
              <a:rPr lang="en-US"/>
              <a:t> </a:t>
            </a:r>
            <a:r>
              <a:rPr lang="en-US" err="1"/>
              <a:t>Lastname</a:t>
            </a:r>
            <a:r>
              <a:rPr lang="en-US"/>
              <a:t>]</a:t>
            </a:r>
          </a:p>
        </p:txBody>
      </p:sp>
      <p:sp>
        <p:nvSpPr>
          <p:cNvPr id="8" name="Text Placeholder 2">
            <a:extLst>
              <a:ext uri="{FF2B5EF4-FFF2-40B4-BE49-F238E27FC236}">
                <a16:creationId xmlns:a16="http://schemas.microsoft.com/office/drawing/2014/main" id="{DA138FBC-DE4F-F447-BEF8-5429D53E090A}"/>
              </a:ext>
            </a:extLst>
          </p:cNvPr>
          <p:cNvSpPr>
            <a:spLocks noGrp="1"/>
          </p:cNvSpPr>
          <p:nvPr>
            <p:ph type="body" sz="quarter" idx="11" hasCustomPrompt="1"/>
          </p:nvPr>
        </p:nvSpPr>
        <p:spPr>
          <a:xfrm>
            <a:off x="457200" y="1888490"/>
            <a:ext cx="5486400" cy="1915158"/>
          </a:xfrm>
        </p:spPr>
        <p:txBody>
          <a:bodyPr anchor="t" anchorCtr="0"/>
          <a:lstStyle>
            <a:lvl1pPr marL="0" indent="0">
              <a:spcBef>
                <a:spcPts val="1200"/>
              </a:spcBef>
              <a:buFontTx/>
              <a:buNone/>
              <a:defRPr/>
            </a:lvl1pPr>
            <a:lvl2pPr marL="0" indent="0">
              <a:spcBef>
                <a:spcPts val="1200"/>
              </a:spcBef>
              <a:buFontTx/>
              <a:buNone/>
              <a:defRPr/>
            </a:lvl2pPr>
            <a:lvl3pPr marL="0" indent="0">
              <a:spcBef>
                <a:spcPts val="1200"/>
              </a:spcBef>
              <a:buFontTx/>
              <a:buNone/>
              <a:defRPr/>
            </a:lvl3pPr>
            <a:lvl4pPr marL="0" indent="0">
              <a:spcBef>
                <a:spcPts val="1200"/>
              </a:spcBef>
              <a:buFontTx/>
              <a:buNone/>
              <a:defRPr/>
            </a:lvl4pPr>
            <a:lvl5pPr marL="0" indent="0">
              <a:spcBef>
                <a:spcPts val="1200"/>
              </a:spcBef>
              <a:buFontTx/>
              <a:buNone/>
              <a:defRPr/>
            </a:lvl5pPr>
            <a:lvl6pPr marL="0" indent="0">
              <a:spcBef>
                <a:spcPts val="1200"/>
              </a:spcBef>
              <a:buFontTx/>
              <a:buNone/>
              <a:defRPr/>
            </a:lvl6pPr>
            <a:lvl7pPr marL="0" indent="0">
              <a:spcBef>
                <a:spcPts val="1200"/>
              </a:spcBef>
              <a:buFontTx/>
              <a:buNone/>
              <a:defRPr/>
            </a:lvl7pPr>
            <a:lvl8pPr marL="0" indent="0">
              <a:spcBef>
                <a:spcPts val="1200"/>
              </a:spcBef>
              <a:buFontTx/>
              <a:buNone/>
              <a:defRPr/>
            </a:lvl8pPr>
            <a:lvl9pPr marL="0" indent="0">
              <a:spcBef>
                <a:spcPts val="1200"/>
              </a:spcBef>
              <a:buFontTx/>
              <a:buNone/>
              <a:defRPr/>
            </a:lvl9pPr>
          </a:lstStyle>
          <a:p>
            <a:pPr lvl="0"/>
            <a:r>
              <a:rPr lang="en-US"/>
              <a:t>[Contact information]</a:t>
            </a:r>
          </a:p>
        </p:txBody>
      </p:sp>
    </p:spTree>
    <p:extLst>
      <p:ext uri="{BB962C8B-B14F-4D97-AF65-F5344CB8AC3E}">
        <p14:creationId xmlns:p14="http://schemas.microsoft.com/office/powerpoint/2010/main" val="3876399665"/>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tx1">
            <a:lumMod val="75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0" cy="6858000"/>
          </a:xfrm>
          <a:prstGeom prst="rect">
            <a:avLst/>
          </a:prstGeom>
          <a:solidFill>
            <a:schemeClr val="bg1"/>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L="0" marR="0" indent="0" algn="l" defTabSz="1097280" rtl="0" eaLnBrk="1" fontAlgn="base" latinLnBrk="0" hangingPunct="1">
              <a:lnSpc>
                <a:spcPct val="100000"/>
              </a:lnSpc>
              <a:spcBef>
                <a:spcPct val="0"/>
              </a:spcBef>
              <a:spcAft>
                <a:spcPct val="0"/>
              </a:spcAft>
              <a:buClrTx/>
              <a:buSzTx/>
              <a:buFontTx/>
              <a:buNone/>
              <a:tabLst/>
            </a:pPr>
            <a:endParaRPr kumimoji="0" lang="en-US" sz="2160" b="0" i="0" u="none" strike="noStrike" cap="none" normalizeH="0" baseline="0">
              <a:ln>
                <a:noFill/>
              </a:ln>
              <a:solidFill>
                <a:schemeClr val="tx1"/>
              </a:solidFill>
              <a:effectLst/>
              <a:latin typeface="Palatino Linotype" pitchFamily="18" charset="0"/>
            </a:endParaRPr>
          </a:p>
        </p:txBody>
      </p:sp>
      <p:sp>
        <p:nvSpPr>
          <p:cNvPr id="3" name="Rectangle 2"/>
          <p:cNvSpPr/>
          <p:nvPr userDrawn="1"/>
        </p:nvSpPr>
        <p:spPr bwMode="auto">
          <a:xfrm>
            <a:off x="116115" y="91441"/>
            <a:ext cx="11974287" cy="6648995"/>
          </a:xfrm>
          <a:prstGeom prst="rect">
            <a:avLst/>
          </a:prstGeom>
          <a:solidFill>
            <a:schemeClr val="accent1"/>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R="0" lvl="0" indent="0" fontAlgn="base">
              <a:lnSpc>
                <a:spcPct val="100000"/>
              </a:lnSpc>
              <a:spcBef>
                <a:spcPct val="0"/>
              </a:spcBef>
              <a:spcAft>
                <a:spcPct val="0"/>
              </a:spcAft>
              <a:buClrTx/>
              <a:buSzTx/>
              <a:buFontTx/>
              <a:buNone/>
              <a:tabLst/>
            </a:pPr>
            <a:endParaRPr kumimoji="0" lang="en-US" sz="2160" b="0" i="0" u="none" strike="noStrike" cap="none" normalizeH="0" baseline="0">
              <a:ln>
                <a:noFill/>
              </a:ln>
              <a:effectLst/>
              <a:latin typeface="Palatino Linotype" pitchFamily="18" charset="0"/>
            </a:endParaRPr>
          </a:p>
        </p:txBody>
      </p:sp>
    </p:spTree>
    <p:extLst>
      <p:ext uri="{BB962C8B-B14F-4D97-AF65-F5344CB8AC3E}">
        <p14:creationId xmlns:p14="http://schemas.microsoft.com/office/powerpoint/2010/main" val="235574364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8_Custom Layout">
    <p:bg>
      <p:bgPr>
        <a:solidFill>
          <a:schemeClr val="tx1">
            <a:lumMod val="75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0" cy="6858000"/>
          </a:xfrm>
          <a:prstGeom prst="rect">
            <a:avLst/>
          </a:prstGeom>
          <a:solidFill>
            <a:schemeClr val="bg1"/>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L="0" marR="0" indent="0" algn="l" defTabSz="1097280" rtl="0" eaLnBrk="1" fontAlgn="base" latinLnBrk="0" hangingPunct="1">
              <a:lnSpc>
                <a:spcPct val="100000"/>
              </a:lnSpc>
              <a:spcBef>
                <a:spcPct val="0"/>
              </a:spcBef>
              <a:spcAft>
                <a:spcPct val="0"/>
              </a:spcAft>
              <a:buClrTx/>
              <a:buSzTx/>
              <a:buFontTx/>
              <a:buNone/>
              <a:tabLst/>
            </a:pPr>
            <a:endParaRPr kumimoji="0" lang="en-US" sz="2160" b="0" i="0" u="none" strike="noStrike" cap="none" normalizeH="0" baseline="0">
              <a:ln>
                <a:noFill/>
              </a:ln>
              <a:solidFill>
                <a:schemeClr val="tx1"/>
              </a:solidFill>
              <a:effectLst/>
              <a:latin typeface="Palatino Linotype" pitchFamily="18" charset="0"/>
            </a:endParaRPr>
          </a:p>
        </p:txBody>
      </p:sp>
      <p:sp>
        <p:nvSpPr>
          <p:cNvPr id="3" name="Rectangle 2"/>
          <p:cNvSpPr/>
          <p:nvPr userDrawn="1"/>
        </p:nvSpPr>
        <p:spPr bwMode="auto">
          <a:xfrm>
            <a:off x="116115" y="91441"/>
            <a:ext cx="11974287" cy="6648995"/>
          </a:xfrm>
          <a:prstGeom prst="rect">
            <a:avLst/>
          </a:prstGeom>
          <a:solidFill>
            <a:srgbClr val="E5E5E5"/>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R="0" lvl="0" indent="0" fontAlgn="base">
              <a:lnSpc>
                <a:spcPct val="100000"/>
              </a:lnSpc>
              <a:spcBef>
                <a:spcPct val="0"/>
              </a:spcBef>
              <a:spcAft>
                <a:spcPct val="0"/>
              </a:spcAft>
              <a:buClrTx/>
              <a:buSzTx/>
              <a:buFontTx/>
              <a:buNone/>
              <a:tabLst/>
            </a:pPr>
            <a:endParaRPr kumimoji="0" lang="en-US" sz="2160" b="0" i="0" u="none" strike="noStrike" cap="none" normalizeH="0" baseline="0">
              <a:ln>
                <a:noFill/>
              </a:ln>
              <a:effectLst/>
              <a:latin typeface="Palatino Linotype" pitchFamily="18" charset="0"/>
            </a:endParaRPr>
          </a:p>
        </p:txBody>
      </p:sp>
    </p:spTree>
    <p:extLst>
      <p:ext uri="{BB962C8B-B14F-4D97-AF65-F5344CB8AC3E}">
        <p14:creationId xmlns:p14="http://schemas.microsoft.com/office/powerpoint/2010/main" val="167009817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_Gray Bar_Title and Content">
    <p:spTree>
      <p:nvGrpSpPr>
        <p:cNvPr id="1" name=""/>
        <p:cNvGrpSpPr/>
        <p:nvPr/>
      </p:nvGrpSpPr>
      <p:grpSpPr>
        <a:xfrm>
          <a:off x="0" y="0"/>
          <a:ext cx="0" cy="0"/>
          <a:chOff x="0" y="0"/>
          <a:chExt cx="0" cy="0"/>
        </a:xfrm>
      </p:grpSpPr>
      <p:sp>
        <p:nvSpPr>
          <p:cNvPr id="3" name="Rectangle 2"/>
          <p:cNvSpPr/>
          <p:nvPr userDrawn="1"/>
        </p:nvSpPr>
        <p:spPr bwMode="auto">
          <a:xfrm>
            <a:off x="0" y="0"/>
            <a:ext cx="12192000" cy="2018805"/>
          </a:xfrm>
          <a:prstGeom prst="rect">
            <a:avLst/>
          </a:prstGeom>
          <a:solidFill>
            <a:schemeClr val="bg1"/>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Palatino Linotype" pitchFamily="18" charset="0"/>
            </a:endParaRPr>
          </a:p>
        </p:txBody>
      </p:sp>
      <p:pic>
        <p:nvPicPr>
          <p:cNvPr id="5" name="Picture 4" descr="A picture containing toy&#10;&#10;Description automatically generated">
            <a:extLst>
              <a:ext uri="{FF2B5EF4-FFF2-40B4-BE49-F238E27FC236}">
                <a16:creationId xmlns:a16="http://schemas.microsoft.com/office/drawing/2014/main" id="{32364598-9248-468A-BCD1-B26C06371340}"/>
              </a:ext>
            </a:extLst>
          </p:cNvPr>
          <p:cNvPicPr>
            <a:picLocks noChangeAspect="1"/>
          </p:cNvPicPr>
          <p:nvPr userDrawn="1"/>
        </p:nvPicPr>
        <p:blipFill rotWithShape="1">
          <a:blip r:embed="rId2" cstate="email">
            <a:duotone>
              <a:schemeClr val="bg2">
                <a:shade val="45000"/>
                <a:satMod val="135000"/>
              </a:schemeClr>
              <a:prstClr val="white"/>
            </a:duotone>
            <a:extLst>
              <a:ext uri="{28A0092B-C50C-407E-A947-70E740481C1C}">
                <a14:useLocalDpi xmlns:a14="http://schemas.microsoft.com/office/drawing/2010/main"/>
              </a:ext>
            </a:extLst>
          </a:blip>
          <a:srcRect/>
          <a:stretch/>
        </p:blipFill>
        <p:spPr>
          <a:xfrm>
            <a:off x="4293992" y="0"/>
            <a:ext cx="7898008" cy="6858000"/>
          </a:xfrm>
          <a:prstGeom prst="rect">
            <a:avLst/>
          </a:prstGeom>
        </p:spPr>
      </p:pic>
      <p:sp>
        <p:nvSpPr>
          <p:cNvPr id="4" name="Rectangle: Rounded Corners 3">
            <a:extLst>
              <a:ext uri="{FF2B5EF4-FFF2-40B4-BE49-F238E27FC236}">
                <a16:creationId xmlns:a16="http://schemas.microsoft.com/office/drawing/2014/main" id="{EF1AF1D1-E437-468C-B10A-88A06A7AEE8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80272808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ags" Target="../tags/tag2.xml"/><Relationship Id="rId50" Type="http://schemas.openxmlformats.org/officeDocument/2006/relationships/image" Target="../media/image2.pn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image" Target="../media/image1.emf"/><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oleObject" Target="../embeddings/oleObject1.bin"/><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vmlDrawing" Target="../drawings/vmlDrawing1.v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E384D4FB-80D5-425E-908A-4A1E668608ED}"/>
              </a:ext>
            </a:extLst>
          </p:cNvPr>
          <p:cNvGraphicFramePr>
            <a:graphicFrameLocks noChangeAspect="1"/>
          </p:cNvGraphicFramePr>
          <p:nvPr userDrawn="1">
            <p:custDataLst>
              <p:tags r:id="rId47"/>
            </p:custDataLst>
            <p:extLst>
              <p:ext uri="{D42A27DB-BD31-4B8C-83A1-F6EECF244321}">
                <p14:modId xmlns:p14="http://schemas.microsoft.com/office/powerpoint/2010/main" val="22044554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25" name="think-cell Slide" r:id="rId48" imgW="395" imgH="394" progId="TCLayout.ActiveDocument.1">
                  <p:embed/>
                </p:oleObj>
              </mc:Choice>
              <mc:Fallback>
                <p:oleObj name="think-cell Slide" r:id="rId48" imgW="395" imgH="394" progId="TCLayout.ActiveDocument.1">
                  <p:embed/>
                  <p:pic>
                    <p:nvPicPr>
                      <p:cNvPr id="10" name="Object 9" hidden="1">
                        <a:extLst>
                          <a:ext uri="{FF2B5EF4-FFF2-40B4-BE49-F238E27FC236}">
                            <a16:creationId xmlns:a16="http://schemas.microsoft.com/office/drawing/2014/main" id="{E384D4FB-80D5-425E-908A-4A1E668608ED}"/>
                          </a:ext>
                        </a:extLst>
                      </p:cNvPr>
                      <p:cNvPicPr/>
                      <p:nvPr/>
                    </p:nvPicPr>
                    <p:blipFill>
                      <a:blip r:embed="rId49"/>
                      <a:stretch>
                        <a:fillRect/>
                      </a:stretch>
                    </p:blipFill>
                    <p:spPr>
                      <a:xfrm>
                        <a:off x="1588" y="1588"/>
                        <a:ext cx="1588" cy="1588"/>
                      </a:xfrm>
                      <a:prstGeom prst="rect">
                        <a:avLst/>
                      </a:prstGeom>
                    </p:spPr>
                  </p:pic>
                </p:oleObj>
              </mc:Fallback>
            </mc:AlternateContent>
          </a:graphicData>
        </a:graphic>
      </p:graphicFrame>
      <p:sp>
        <p:nvSpPr>
          <p:cNvPr id="2" name="Title Placeholder 1">
            <a:extLst>
              <a:ext uri="{FF2B5EF4-FFF2-40B4-BE49-F238E27FC236}">
                <a16:creationId xmlns:a16="http://schemas.microsoft.com/office/drawing/2014/main" id="{410C88FF-867A-4400-B205-E69EFB354EF3}"/>
              </a:ext>
            </a:extLst>
          </p:cNvPr>
          <p:cNvSpPr>
            <a:spLocks noGrp="1"/>
          </p:cNvSpPr>
          <p:nvPr>
            <p:ph type="title"/>
          </p:nvPr>
        </p:nvSpPr>
        <p:spPr>
          <a:xfrm>
            <a:off x="457200" y="403226"/>
            <a:ext cx="11277600" cy="914400"/>
          </a:xfrm>
          <a:prstGeom prst="rect">
            <a:avLst/>
          </a:prstGeom>
        </p:spPr>
        <p:txBody>
          <a:bodyPr vert="horz" lIns="0" tIns="0" rIns="0" bIns="0" rtlCol="0" anchor="t" anchorCtr="0">
            <a:noAutofit/>
          </a:bodyPr>
          <a:lstStyle/>
          <a:p>
            <a:r>
              <a:rPr lang="en-US"/>
              <a:t>[Slide title]</a:t>
            </a:r>
          </a:p>
        </p:txBody>
      </p:sp>
      <p:sp>
        <p:nvSpPr>
          <p:cNvPr id="3" name="Text Placeholder 2">
            <a:extLst>
              <a:ext uri="{FF2B5EF4-FFF2-40B4-BE49-F238E27FC236}">
                <a16:creationId xmlns:a16="http://schemas.microsoft.com/office/drawing/2014/main" id="{CFDE4FC5-C208-4061-8E32-8B795BC19E6E}"/>
              </a:ext>
            </a:extLst>
          </p:cNvPr>
          <p:cNvSpPr>
            <a:spLocks noGrp="1"/>
          </p:cNvSpPr>
          <p:nvPr>
            <p:ph type="body" idx="1"/>
          </p:nvPr>
        </p:nvSpPr>
        <p:spPr>
          <a:xfrm>
            <a:off x="457200" y="1737360"/>
            <a:ext cx="11277600" cy="4343400"/>
          </a:xfrm>
          <a:prstGeom prst="rect">
            <a:avLst/>
          </a:prstGeom>
        </p:spPr>
        <p:txBody>
          <a:bodyPr vert="horz" lIns="0" tIns="0" rIns="0" bIns="0" spcCol="30175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3">
            <a:extLst>
              <a:ext uri="{FF2B5EF4-FFF2-40B4-BE49-F238E27FC236}">
                <a16:creationId xmlns:a16="http://schemas.microsoft.com/office/drawing/2014/main" id="{7149E2E3-DDD2-4884-B20C-8C7AE6FDE6DD}"/>
              </a:ext>
            </a:extLst>
          </p:cNvPr>
          <p:cNvSpPr>
            <a:spLocks noGrp="1"/>
          </p:cNvSpPr>
          <p:nvPr>
            <p:ph type="ftr" sz="quarter" idx="3"/>
          </p:nvPr>
        </p:nvSpPr>
        <p:spPr>
          <a:xfrm>
            <a:off x="3352800" y="6240145"/>
            <a:ext cx="5486400" cy="182880"/>
          </a:xfrm>
          <a:prstGeom prst="rect">
            <a:avLst/>
          </a:prstGeom>
        </p:spPr>
        <p:txBody>
          <a:bodyPr vert="horz" wrap="none" lIns="0" tIns="0" rIns="0" bIns="0" rtlCol="0" anchor="b" anchorCtr="0"/>
          <a:lstStyle>
            <a:lvl1pPr algn="ctr">
              <a:defRPr sz="800">
                <a:solidFill>
                  <a:schemeClr val="tx1"/>
                </a:solidFill>
              </a:defRPr>
            </a:lvl1pPr>
          </a:lstStyle>
          <a:p>
            <a:r>
              <a:rPr lang="en-US"/>
              <a:t>[Optional presentation title]</a:t>
            </a:r>
          </a:p>
        </p:txBody>
      </p:sp>
      <p:sp>
        <p:nvSpPr>
          <p:cNvPr id="4" name="Date Placeholder 4">
            <a:extLst>
              <a:ext uri="{FF2B5EF4-FFF2-40B4-BE49-F238E27FC236}">
                <a16:creationId xmlns:a16="http://schemas.microsoft.com/office/drawing/2014/main" id="{4D35E30C-8B67-40E8-BE12-38393DE39799}"/>
              </a:ext>
            </a:extLst>
          </p:cNvPr>
          <p:cNvSpPr>
            <a:spLocks noGrp="1"/>
          </p:cNvSpPr>
          <p:nvPr>
            <p:ph type="dt" sz="half" idx="2"/>
          </p:nvPr>
        </p:nvSpPr>
        <p:spPr>
          <a:xfrm>
            <a:off x="9174480" y="6240145"/>
            <a:ext cx="2240279" cy="182880"/>
          </a:xfrm>
          <a:prstGeom prst="rect">
            <a:avLst/>
          </a:prstGeom>
        </p:spPr>
        <p:txBody>
          <a:bodyPr vert="horz" wrap="none" lIns="0" tIns="0" rIns="0" bIns="0" rtlCol="0" anchor="b" anchorCtr="0"/>
          <a:lstStyle>
            <a:lvl1pPr algn="r">
              <a:defRPr sz="800">
                <a:solidFill>
                  <a:schemeClr val="tx1"/>
                </a:solidFill>
              </a:defRPr>
            </a:lvl1pPr>
          </a:lstStyle>
          <a:p>
            <a:r>
              <a:rPr lang="en-US"/>
              <a:t>[Month 00, 0000]</a:t>
            </a:r>
          </a:p>
        </p:txBody>
      </p:sp>
      <p:sp>
        <p:nvSpPr>
          <p:cNvPr id="6" name="Slide Number Placeholder 5">
            <a:extLst>
              <a:ext uri="{FF2B5EF4-FFF2-40B4-BE49-F238E27FC236}">
                <a16:creationId xmlns:a16="http://schemas.microsoft.com/office/drawing/2014/main" id="{79012A93-F35D-41B8-A960-2FAFDF3C47A5}"/>
              </a:ext>
            </a:extLst>
          </p:cNvPr>
          <p:cNvSpPr>
            <a:spLocks noGrp="1"/>
          </p:cNvSpPr>
          <p:nvPr>
            <p:ph type="sldNum" sz="quarter" idx="4"/>
          </p:nvPr>
        </p:nvSpPr>
        <p:spPr>
          <a:xfrm>
            <a:off x="11414760" y="6240145"/>
            <a:ext cx="320040" cy="182880"/>
          </a:xfrm>
          <a:prstGeom prst="rect">
            <a:avLst/>
          </a:prstGeom>
        </p:spPr>
        <p:txBody>
          <a:bodyPr vert="horz" wrap="none" lIns="0" tIns="0" rIns="0" bIns="0" rtlCol="0" anchor="b" anchorCtr="0"/>
          <a:lstStyle>
            <a:lvl1pPr algn="r">
              <a:defRPr sz="800" b="1">
                <a:solidFill>
                  <a:schemeClr val="tx1"/>
                </a:solidFill>
              </a:defRPr>
            </a:lvl1pPr>
          </a:lstStyle>
          <a:p>
            <a:fld id="{B58DE5F1-E0F9-4CCA-92B7-7A6FC4DFEE14}" type="slidenum">
              <a:rPr lang="en-US" smtClean="0"/>
              <a:pPr/>
              <a:t>‹#›</a:t>
            </a:fld>
            <a:endParaRPr lang="en-US"/>
          </a:p>
        </p:txBody>
      </p:sp>
      <p:pic>
        <p:nvPicPr>
          <p:cNvPr id="9" name="Picture 8">
            <a:extLst>
              <a:ext uri="{FF2B5EF4-FFF2-40B4-BE49-F238E27FC236}">
                <a16:creationId xmlns:a16="http://schemas.microsoft.com/office/drawing/2014/main" id="{87597376-EB07-414A-867B-F5932C9E3A3D}"/>
              </a:ext>
            </a:extLst>
          </p:cNvPr>
          <p:cNvPicPr>
            <a:picLocks noChangeAspect="1"/>
          </p:cNvPicPr>
          <p:nvPr userDrawn="1"/>
        </p:nvPicPr>
        <p:blipFill>
          <a:blip r:embed="rId50" cstate="print">
            <a:extLst>
              <a:ext uri="{28A0092B-C50C-407E-A947-70E740481C1C}">
                <a14:useLocalDpi xmlns:a14="http://schemas.microsoft.com/office/drawing/2010/main"/>
              </a:ext>
            </a:extLst>
          </a:blip>
          <a:stretch>
            <a:fillRect/>
          </a:stretch>
        </p:blipFill>
        <p:spPr>
          <a:xfrm>
            <a:off x="366712" y="6183592"/>
            <a:ext cx="1062038" cy="268609"/>
          </a:xfrm>
          <a:prstGeom prst="rect">
            <a:avLst/>
          </a:prstGeom>
        </p:spPr>
      </p:pic>
    </p:spTree>
    <p:extLst>
      <p:ext uri="{BB962C8B-B14F-4D97-AF65-F5344CB8AC3E}">
        <p14:creationId xmlns:p14="http://schemas.microsoft.com/office/powerpoint/2010/main" val="842204006"/>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49" r:id="rId3"/>
    <p:sldLayoutId id="2147483681" r:id="rId4"/>
    <p:sldLayoutId id="2147483687" r:id="rId5"/>
    <p:sldLayoutId id="2147483671" r:id="rId6"/>
    <p:sldLayoutId id="2147483699" r:id="rId7"/>
    <p:sldLayoutId id="2147483672" r:id="rId8"/>
    <p:sldLayoutId id="2147483667" r:id="rId9"/>
    <p:sldLayoutId id="2147483688" r:id="rId10"/>
    <p:sldLayoutId id="2147483689" r:id="rId11"/>
    <p:sldLayoutId id="2147483668" r:id="rId12"/>
    <p:sldLayoutId id="2147483682" r:id="rId13"/>
    <p:sldLayoutId id="2147483669" r:id="rId14"/>
    <p:sldLayoutId id="2147483670" r:id="rId15"/>
    <p:sldLayoutId id="2147483663" r:id="rId16"/>
    <p:sldLayoutId id="2147483662" r:id="rId17"/>
    <p:sldLayoutId id="2147483696" r:id="rId18"/>
    <p:sldLayoutId id="2147483679" r:id="rId19"/>
    <p:sldLayoutId id="2147483650" r:id="rId20"/>
    <p:sldLayoutId id="2147483652" r:id="rId21"/>
    <p:sldLayoutId id="2147483656" r:id="rId22"/>
    <p:sldLayoutId id="2147483657" r:id="rId23"/>
    <p:sldLayoutId id="2147483660" r:id="rId24"/>
    <p:sldLayoutId id="2147483661" r:id="rId25"/>
    <p:sldLayoutId id="2147483666" r:id="rId26"/>
    <p:sldLayoutId id="2147483677" r:id="rId27"/>
    <p:sldLayoutId id="2147483678" r:id="rId28"/>
    <p:sldLayoutId id="2147483665" r:id="rId29"/>
    <p:sldLayoutId id="2147483651" r:id="rId30"/>
    <p:sldLayoutId id="2147483673" r:id="rId31"/>
    <p:sldLayoutId id="2147483683" r:id="rId32"/>
    <p:sldLayoutId id="2147483659" r:id="rId33"/>
    <p:sldLayoutId id="2147483684" r:id="rId34"/>
    <p:sldLayoutId id="2147483686" r:id="rId35"/>
    <p:sldLayoutId id="2147483674" r:id="rId36"/>
    <p:sldLayoutId id="2147483675" r:id="rId37"/>
    <p:sldLayoutId id="2147483676" r:id="rId38"/>
    <p:sldLayoutId id="2147483654" r:id="rId39"/>
    <p:sldLayoutId id="2147483655" r:id="rId40"/>
    <p:sldLayoutId id="2147483680" r:id="rId41"/>
    <p:sldLayoutId id="2147483692" r:id="rId42"/>
    <p:sldLayoutId id="2147483693" r:id="rId43"/>
    <p:sldLayoutId id="2147483700" r:id="rId44"/>
  </p:sldLayoutIdLst>
  <p:hf hdr="0" ftr="0" dt="0"/>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88" userDrawn="1">
          <p15:clr>
            <a:srgbClr val="F26B43"/>
          </p15:clr>
        </p15:guide>
        <p15:guide id="2" pos="288" userDrawn="1">
          <p15:clr>
            <a:srgbClr val="F26B43"/>
          </p15:clr>
        </p15:guide>
        <p15:guide id="3" pos="7392" userDrawn="1">
          <p15:clr>
            <a:srgbClr val="F26B43"/>
          </p15:clr>
        </p15:guide>
        <p15:guide id="4"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8" Type="http://schemas.openxmlformats.org/officeDocument/2006/relationships/hyperlink" Target="mailto:mchill@guidehouse.com" TargetMode="External"/><Relationship Id="rId3" Type="http://schemas.openxmlformats.org/officeDocument/2006/relationships/hyperlink" Target="mailto:Harrison.Reynolds@energy.ca.gov" TargetMode="External"/><Relationship Id="rId7" Type="http://schemas.openxmlformats.org/officeDocument/2006/relationships/hyperlink" Target="mailto:wwang@guidehouse.com" TargetMode="External"/><Relationship Id="rId2" Type="http://schemas.openxmlformats.org/officeDocument/2006/relationships/notesSlide" Target="../notesSlides/notesSlide15.xml"/><Relationship Id="rId1" Type="http://schemas.openxmlformats.org/officeDocument/2006/relationships/slideLayout" Target="../slideLayouts/slideLayout20.xml"/><Relationship Id="rId6" Type="http://schemas.openxmlformats.org/officeDocument/2006/relationships/hyperlink" Target="mailto:jluna@guidehouse.com" TargetMode="External"/><Relationship Id="rId5" Type="http://schemas.openxmlformats.org/officeDocument/2006/relationships/hyperlink" Target="mailto:wgoetzler@guidehouse.com" TargetMode="External"/><Relationship Id="rId4" Type="http://schemas.openxmlformats.org/officeDocument/2006/relationships/hyperlink" Target="mailto:kevin.uy@energy.ca.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B2114-4B9F-4B2A-9233-3B0740D0C9B4}"/>
              </a:ext>
            </a:extLst>
          </p:cNvPr>
          <p:cNvSpPr>
            <a:spLocks noGrp="1"/>
          </p:cNvSpPr>
          <p:nvPr>
            <p:ph type="ctrTitle"/>
          </p:nvPr>
        </p:nvSpPr>
        <p:spPr>
          <a:xfrm>
            <a:off x="457200" y="3817736"/>
            <a:ext cx="5486400" cy="1347878"/>
          </a:xfrm>
        </p:spPr>
        <p:txBody>
          <a:bodyPr vert="horz"/>
          <a:lstStyle/>
          <a:p>
            <a:r>
              <a:rPr lang="en-US" sz="2600" b="0"/>
              <a:t>Establishing a Long-Term Gas Research Strategy to Achieve Aggressive Statewide Carbon Neutrality Goals</a:t>
            </a:r>
            <a:br>
              <a:rPr lang="en-US" sz="3200"/>
            </a:br>
            <a:endParaRPr lang="en-US" sz="3200"/>
          </a:p>
        </p:txBody>
      </p:sp>
      <p:sp>
        <p:nvSpPr>
          <p:cNvPr id="6" name="Text Placeholder 3">
            <a:extLst>
              <a:ext uri="{FF2B5EF4-FFF2-40B4-BE49-F238E27FC236}">
                <a16:creationId xmlns:a16="http://schemas.microsoft.com/office/drawing/2014/main" id="{48F847D8-D0AB-49FB-98F7-E1537BB4890A}"/>
              </a:ext>
            </a:extLst>
          </p:cNvPr>
          <p:cNvSpPr>
            <a:spLocks noGrp="1"/>
          </p:cNvSpPr>
          <p:nvPr>
            <p:ph type="body" sz="quarter" idx="10"/>
          </p:nvPr>
        </p:nvSpPr>
        <p:spPr>
          <a:xfrm>
            <a:off x="457200" y="5660390"/>
            <a:ext cx="5486400" cy="638868"/>
          </a:xfrm>
        </p:spPr>
        <p:txBody>
          <a:bodyPr>
            <a:normAutofit/>
          </a:bodyPr>
          <a:lstStyle/>
          <a:p>
            <a:r>
              <a:rPr lang="en-US" b="1"/>
              <a:t>June 21, 2022</a:t>
            </a:r>
          </a:p>
        </p:txBody>
      </p:sp>
      <p:sp>
        <p:nvSpPr>
          <p:cNvPr id="3" name="TextBox 2">
            <a:extLst>
              <a:ext uri="{FF2B5EF4-FFF2-40B4-BE49-F238E27FC236}">
                <a16:creationId xmlns:a16="http://schemas.microsoft.com/office/drawing/2014/main" id="{F289AC5F-9B04-402E-99F0-FEFB47D692A3}"/>
              </a:ext>
            </a:extLst>
          </p:cNvPr>
          <p:cNvSpPr txBox="1"/>
          <p:nvPr/>
        </p:nvSpPr>
        <p:spPr>
          <a:xfrm>
            <a:off x="481149" y="1665197"/>
            <a:ext cx="5291002" cy="538842"/>
          </a:xfrm>
          <a:prstGeom prst="rect">
            <a:avLst/>
          </a:prstGeom>
          <a:noFill/>
        </p:spPr>
        <p:txBody>
          <a:bodyPr wrap="square" lIns="0" tIns="0" rIns="0" bIns="0" rtlCol="0">
            <a:noAutofit/>
          </a:bodyPr>
          <a:lstStyle/>
          <a:p>
            <a:pPr>
              <a:lnSpc>
                <a:spcPct val="100000"/>
              </a:lnSpc>
              <a:spcBef>
                <a:spcPts val="1200"/>
              </a:spcBef>
              <a:buSzPct val="100000"/>
            </a:pPr>
            <a:r>
              <a:rPr lang="en-US" sz="3400" b="1">
                <a:effectLst/>
                <a:latin typeface="Calibri" panose="020F0502020204030204" pitchFamily="34" charset="0"/>
                <a:ea typeface="Calibri" panose="020F0502020204030204" pitchFamily="34" charset="0"/>
                <a:cs typeface="Times New Roman" panose="02020603050405020304" pitchFamily="18" charset="0"/>
              </a:rPr>
              <a:t>June 16 Technology Workshop Participant Polling Exercise Outputs </a:t>
            </a:r>
            <a:r>
              <a:rPr lang="en-US" sz="3400" b="1"/>
              <a:t> </a:t>
            </a:r>
          </a:p>
        </p:txBody>
      </p:sp>
    </p:spTree>
    <p:extLst>
      <p:ext uri="{BB962C8B-B14F-4D97-AF65-F5344CB8AC3E}">
        <p14:creationId xmlns:p14="http://schemas.microsoft.com/office/powerpoint/2010/main" val="1684246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08702-D07C-492B-AE36-937195043089}"/>
              </a:ext>
            </a:extLst>
          </p:cNvPr>
          <p:cNvSpPr>
            <a:spLocks noGrp="1"/>
          </p:cNvSpPr>
          <p:nvPr>
            <p:ph type="title"/>
          </p:nvPr>
        </p:nvSpPr>
        <p:spPr/>
        <p:txBody>
          <a:bodyPr/>
          <a:lstStyle/>
          <a:p>
            <a:r>
              <a:rPr lang="en-US"/>
              <a:t>The following slides show the participant polling results from the June 16 workshop.</a:t>
            </a:r>
          </a:p>
        </p:txBody>
      </p:sp>
      <p:sp>
        <p:nvSpPr>
          <p:cNvPr id="3" name="Content Placeholder 2">
            <a:extLst>
              <a:ext uri="{FF2B5EF4-FFF2-40B4-BE49-F238E27FC236}">
                <a16:creationId xmlns:a16="http://schemas.microsoft.com/office/drawing/2014/main" id="{B0DAA1E6-8D0F-4DDD-BD64-77F6E02A062A}"/>
              </a:ext>
            </a:extLst>
          </p:cNvPr>
          <p:cNvSpPr>
            <a:spLocks noGrp="1"/>
          </p:cNvSpPr>
          <p:nvPr>
            <p:ph idx="1"/>
          </p:nvPr>
        </p:nvSpPr>
        <p:spPr/>
        <p:txBody>
          <a:bodyPr>
            <a:normAutofit/>
          </a:bodyPr>
          <a:lstStyle/>
          <a:p>
            <a:pPr marL="0" indent="0">
              <a:spcBef>
                <a:spcPts val="1800"/>
              </a:spcBef>
              <a:buNone/>
            </a:pPr>
            <a:r>
              <a:rPr lang="en-US" sz="2800">
                <a:effectLst/>
                <a:ea typeface="Calibri" panose="020F0502020204030204" pitchFamily="34" charset="0"/>
              </a:rPr>
              <a:t>The following slides present the results of the polling conducted during the </a:t>
            </a:r>
            <a:r>
              <a:rPr lang="en-US" sz="2800" i="1">
                <a:effectLst/>
                <a:ea typeface="Calibri" panose="020F0502020204030204" pitchFamily="34" charset="0"/>
              </a:rPr>
              <a:t>Technology Workshop Regarding Establishing a Long-Term Gas Research Strategy to Achieve Aggressive Statewide Carbon Neutrality Goals</a:t>
            </a:r>
            <a:r>
              <a:rPr lang="en-US" sz="2800">
                <a:effectLst/>
                <a:ea typeface="Calibri" panose="020F0502020204030204" pitchFamily="34" charset="0"/>
              </a:rPr>
              <a:t> </a:t>
            </a:r>
            <a:r>
              <a:rPr lang="en-US" sz="2800">
                <a:ea typeface="Calibri" panose="020F0502020204030204" pitchFamily="34" charset="0"/>
              </a:rPr>
              <a:t>facilitated by Guidehouse under contract to the California Energy Commission (CEC) </a:t>
            </a:r>
            <a:r>
              <a:rPr lang="en-US" sz="2800">
                <a:effectLst/>
                <a:ea typeface="Calibri" panose="020F0502020204030204" pitchFamily="34" charset="0"/>
              </a:rPr>
              <a:t>held virtually on Thursday, June 16.</a:t>
            </a:r>
          </a:p>
          <a:p>
            <a:pPr marL="0" indent="0">
              <a:spcBef>
                <a:spcPts val="1800"/>
              </a:spcBef>
              <a:buNone/>
            </a:pPr>
            <a:r>
              <a:rPr lang="en-US" sz="2800">
                <a:ea typeface="Calibri" panose="020F0502020204030204" pitchFamily="34" charset="0"/>
              </a:rPr>
              <a:t>Workshop participants were asked whether the research needs presented should be addressed with CEC Gas Research Program playing a </a:t>
            </a:r>
            <a:r>
              <a:rPr lang="en-US" sz="2800" b="1">
                <a:ea typeface="Calibri" panose="020F0502020204030204" pitchFamily="34" charset="0"/>
              </a:rPr>
              <a:t>Leading, Supporting, or Monitoring </a:t>
            </a:r>
            <a:r>
              <a:rPr lang="en-US" sz="2800">
                <a:ea typeface="Calibri" panose="020F0502020204030204" pitchFamily="34" charset="0"/>
              </a:rPr>
              <a:t>role.</a:t>
            </a:r>
          </a:p>
          <a:p>
            <a:pPr marL="0" indent="0">
              <a:spcBef>
                <a:spcPts val="1800"/>
              </a:spcBef>
              <a:buNone/>
            </a:pPr>
            <a:r>
              <a:rPr lang="en-US" sz="2800" b="1">
                <a:effectLst/>
                <a:ea typeface="Calibri" panose="020F0502020204030204" pitchFamily="34" charset="0"/>
              </a:rPr>
              <a:t>The polling results are provided for informational purposes only</a:t>
            </a:r>
            <a:r>
              <a:rPr lang="en-US" sz="2800">
                <a:effectLst/>
                <a:ea typeface="Calibri" panose="020F0502020204030204" pitchFamily="34" charset="0"/>
              </a:rPr>
              <a:t>. </a:t>
            </a:r>
          </a:p>
          <a:p>
            <a:endParaRPr lang="en-US"/>
          </a:p>
        </p:txBody>
      </p:sp>
      <p:sp>
        <p:nvSpPr>
          <p:cNvPr id="4" name="Slide Number Placeholder 3">
            <a:extLst>
              <a:ext uri="{FF2B5EF4-FFF2-40B4-BE49-F238E27FC236}">
                <a16:creationId xmlns:a16="http://schemas.microsoft.com/office/drawing/2014/main" id="{4837536D-561B-4B49-9B0C-D7BBD2FFEABF}"/>
              </a:ext>
            </a:extLst>
          </p:cNvPr>
          <p:cNvSpPr>
            <a:spLocks noGrp="1"/>
          </p:cNvSpPr>
          <p:nvPr>
            <p:ph type="sldNum" sz="quarter" idx="12"/>
          </p:nvPr>
        </p:nvSpPr>
        <p:spPr/>
        <p:txBody>
          <a:bodyPr/>
          <a:lstStyle/>
          <a:p>
            <a:fld id="{B58DE5F1-E0F9-4CCA-92B7-7A6FC4DFEE14}" type="slidenum">
              <a:rPr lang="en-US" smtClean="0"/>
              <a:t>2</a:t>
            </a:fld>
            <a:endParaRPr lang="en-US"/>
          </a:p>
        </p:txBody>
      </p:sp>
    </p:spTree>
    <p:extLst>
      <p:ext uri="{BB962C8B-B14F-4D97-AF65-F5344CB8AC3E}">
        <p14:creationId xmlns:p14="http://schemas.microsoft.com/office/powerpoint/2010/main" val="2386956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0E1DB-B284-4571-81DB-011E7F16EE71}"/>
              </a:ext>
            </a:extLst>
          </p:cNvPr>
          <p:cNvSpPr>
            <a:spLocks noGrp="1"/>
          </p:cNvSpPr>
          <p:nvPr>
            <p:ph type="title"/>
          </p:nvPr>
        </p:nvSpPr>
        <p:spPr>
          <a:xfrm>
            <a:off x="457200" y="468711"/>
            <a:ext cx="11277600" cy="914400"/>
          </a:xfrm>
        </p:spPr>
        <p:txBody>
          <a:bodyPr vert="horz"/>
          <a:lstStyle/>
          <a:p>
            <a:r>
              <a:rPr lang="en-US"/>
              <a:t>Polling Response Options: Lead, Support, or Monitor? </a:t>
            </a:r>
          </a:p>
        </p:txBody>
      </p:sp>
      <p:sp>
        <p:nvSpPr>
          <p:cNvPr id="12" name="TextBox 11">
            <a:extLst>
              <a:ext uri="{FF2B5EF4-FFF2-40B4-BE49-F238E27FC236}">
                <a16:creationId xmlns:a16="http://schemas.microsoft.com/office/drawing/2014/main" id="{5815F6AA-4385-4012-A936-7944D062E8D4}"/>
              </a:ext>
            </a:extLst>
          </p:cNvPr>
          <p:cNvSpPr txBox="1"/>
          <p:nvPr/>
        </p:nvSpPr>
        <p:spPr>
          <a:xfrm>
            <a:off x="994410" y="1416563"/>
            <a:ext cx="10229850" cy="302091"/>
          </a:xfrm>
          <a:prstGeom prst="rect">
            <a:avLst/>
          </a:prstGeom>
          <a:noFill/>
        </p:spPr>
        <p:txBody>
          <a:bodyPr wrap="square" lIns="0" tIns="0" rIns="0" bIns="0" rtlCol="0">
            <a:noAutofit/>
          </a:bodyPr>
          <a:lstStyle/>
          <a:p>
            <a:pPr>
              <a:lnSpc>
                <a:spcPct val="100000"/>
              </a:lnSpc>
              <a:spcBef>
                <a:spcPts val="1200"/>
              </a:spcBef>
              <a:buSzPct val="100000"/>
            </a:pPr>
            <a:r>
              <a:rPr lang="en-US" sz="2400">
                <a:latin typeface="+mj-lt"/>
              </a:rPr>
              <a:t>CEC Gas Research Program’s potential roles in addressing RD&amp;D needs</a:t>
            </a:r>
          </a:p>
        </p:txBody>
      </p:sp>
      <p:sp>
        <p:nvSpPr>
          <p:cNvPr id="6" name="Rectangle: Rounded Corners 5">
            <a:extLst>
              <a:ext uri="{FF2B5EF4-FFF2-40B4-BE49-F238E27FC236}">
                <a16:creationId xmlns:a16="http://schemas.microsoft.com/office/drawing/2014/main" id="{70FE14A1-1628-4694-AE45-46C09CF19B68}"/>
              </a:ext>
            </a:extLst>
          </p:cNvPr>
          <p:cNvSpPr/>
          <p:nvPr/>
        </p:nvSpPr>
        <p:spPr>
          <a:xfrm>
            <a:off x="457200" y="2087873"/>
            <a:ext cx="3611366"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r>
              <a:rPr lang="en-US" sz="2000" b="1">
                <a:solidFill>
                  <a:schemeClr val="tx1"/>
                </a:solidFill>
              </a:rPr>
              <a:t>Lead</a:t>
            </a:r>
          </a:p>
          <a:p>
            <a:pPr>
              <a:lnSpc>
                <a:spcPct val="100000"/>
              </a:lnSpc>
            </a:pPr>
            <a:endParaRPr lang="en-US" sz="2000">
              <a:solidFill>
                <a:schemeClr val="tx1"/>
              </a:solidFill>
            </a:endParaRPr>
          </a:p>
          <a:p>
            <a:pPr>
              <a:lnSpc>
                <a:spcPct val="100000"/>
              </a:lnSpc>
            </a:pPr>
            <a:r>
              <a:rPr lang="en-US" sz="2000">
                <a:solidFill>
                  <a:schemeClr val="tx1"/>
                </a:solidFill>
              </a:rPr>
              <a:t>CEC Gas Research Program is well positioned to provide a leadership role in addressing this research need. </a:t>
            </a:r>
          </a:p>
          <a:p>
            <a:pPr>
              <a:lnSpc>
                <a:spcPct val="100000"/>
              </a:lnSpc>
            </a:pPr>
            <a:endParaRPr lang="en-US" sz="2000">
              <a:solidFill>
                <a:schemeClr val="tx1"/>
              </a:solidFill>
            </a:endParaRPr>
          </a:p>
          <a:p>
            <a:pPr>
              <a:lnSpc>
                <a:spcPct val="100000"/>
              </a:lnSpc>
            </a:pPr>
            <a:endParaRPr lang="en-US" sz="2000">
              <a:solidFill>
                <a:schemeClr val="tx1"/>
              </a:solidFill>
            </a:endParaRPr>
          </a:p>
          <a:p>
            <a:pPr>
              <a:lnSpc>
                <a:spcPct val="100000"/>
              </a:lnSpc>
            </a:pPr>
            <a:endParaRPr lang="en-US" sz="2000">
              <a:solidFill>
                <a:schemeClr val="tx1"/>
              </a:solidFill>
            </a:endParaRPr>
          </a:p>
        </p:txBody>
      </p:sp>
      <p:sp>
        <p:nvSpPr>
          <p:cNvPr id="9" name="Rectangle: Rounded Corners 8">
            <a:extLst>
              <a:ext uri="{FF2B5EF4-FFF2-40B4-BE49-F238E27FC236}">
                <a16:creationId xmlns:a16="http://schemas.microsoft.com/office/drawing/2014/main" id="{D305CF92-C082-44C3-AADE-D1A39D2DE336}"/>
              </a:ext>
            </a:extLst>
          </p:cNvPr>
          <p:cNvSpPr/>
          <p:nvPr/>
        </p:nvSpPr>
        <p:spPr>
          <a:xfrm>
            <a:off x="4290060" y="2087871"/>
            <a:ext cx="3611880"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r>
              <a:rPr lang="en-US" sz="2000" b="1">
                <a:solidFill>
                  <a:schemeClr val="tx1"/>
                </a:solidFill>
              </a:rPr>
              <a:t>Support</a:t>
            </a:r>
          </a:p>
          <a:p>
            <a:pPr algn="ctr">
              <a:lnSpc>
                <a:spcPct val="100000"/>
              </a:lnSpc>
            </a:pPr>
            <a:endParaRPr lang="en-US" sz="2000">
              <a:solidFill>
                <a:schemeClr val="tx1"/>
              </a:solidFill>
            </a:endParaRPr>
          </a:p>
          <a:p>
            <a:pPr>
              <a:lnSpc>
                <a:spcPct val="100000"/>
              </a:lnSpc>
            </a:pPr>
            <a:r>
              <a:rPr lang="en-US" sz="2000">
                <a:solidFill>
                  <a:schemeClr val="tx1"/>
                </a:solidFill>
              </a:rPr>
              <a:t>Efforts have leadership from other source(s) including other programs within the CEC (EPIC, Clean Transportation), but CEC Gas Research Program can play a valuable supporting role.</a:t>
            </a:r>
          </a:p>
        </p:txBody>
      </p:sp>
      <p:sp>
        <p:nvSpPr>
          <p:cNvPr id="10" name="Rectangle: Rounded Corners 9">
            <a:extLst>
              <a:ext uri="{FF2B5EF4-FFF2-40B4-BE49-F238E27FC236}">
                <a16:creationId xmlns:a16="http://schemas.microsoft.com/office/drawing/2014/main" id="{5E8C7A88-67F2-480B-95A7-80D6E9CB68C3}"/>
              </a:ext>
            </a:extLst>
          </p:cNvPr>
          <p:cNvSpPr/>
          <p:nvPr/>
        </p:nvSpPr>
        <p:spPr>
          <a:xfrm>
            <a:off x="8110139" y="2087871"/>
            <a:ext cx="3611880"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r>
              <a:rPr lang="en-US" sz="2000" b="1">
                <a:solidFill>
                  <a:schemeClr val="tx1"/>
                </a:solidFill>
              </a:rPr>
              <a:t>Monitor</a:t>
            </a:r>
          </a:p>
          <a:p>
            <a:pPr algn="ctr">
              <a:lnSpc>
                <a:spcPct val="100000"/>
              </a:lnSpc>
            </a:pPr>
            <a:endParaRPr lang="en-US" sz="2000">
              <a:solidFill>
                <a:schemeClr val="tx1"/>
              </a:solidFill>
            </a:endParaRPr>
          </a:p>
          <a:p>
            <a:pPr>
              <a:lnSpc>
                <a:spcPct val="100000"/>
              </a:lnSpc>
            </a:pPr>
            <a:r>
              <a:rPr lang="en-US" sz="2000">
                <a:solidFill>
                  <a:schemeClr val="tx1"/>
                </a:solidFill>
              </a:rPr>
              <a:t>CEC Gas Research Program is unlikely to have significant impact on the trajectory or pace of progress but can monitor developments to inform research.</a:t>
            </a:r>
          </a:p>
          <a:p>
            <a:pPr>
              <a:lnSpc>
                <a:spcPct val="100000"/>
              </a:lnSpc>
            </a:pPr>
            <a:endParaRPr lang="en-US" sz="2000">
              <a:solidFill>
                <a:schemeClr val="tx1"/>
              </a:solidFill>
            </a:endParaRPr>
          </a:p>
        </p:txBody>
      </p:sp>
      <p:sp>
        <p:nvSpPr>
          <p:cNvPr id="4" name="Slide Number Placeholder 3">
            <a:extLst>
              <a:ext uri="{FF2B5EF4-FFF2-40B4-BE49-F238E27FC236}">
                <a16:creationId xmlns:a16="http://schemas.microsoft.com/office/drawing/2014/main" id="{2E560EDE-BB83-4575-9EFA-80EEEBCFCDCC}"/>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a:t>
            </a:fld>
            <a:endParaRPr lang="en-US"/>
          </a:p>
        </p:txBody>
      </p:sp>
    </p:spTree>
    <p:extLst>
      <p:ext uri="{BB962C8B-B14F-4D97-AF65-F5344CB8AC3E}">
        <p14:creationId xmlns:p14="http://schemas.microsoft.com/office/powerpoint/2010/main" val="3802753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65AEF-34E3-440D-BD22-31E5FDE67D2D}"/>
              </a:ext>
            </a:extLst>
          </p:cNvPr>
          <p:cNvSpPr>
            <a:spLocks noGrp="1"/>
          </p:cNvSpPr>
          <p:nvPr>
            <p:ph type="title"/>
          </p:nvPr>
        </p:nvSpPr>
        <p:spPr/>
        <p:txBody>
          <a:bodyPr vert="horz"/>
          <a:lstStyle/>
          <a:p>
            <a:r>
              <a:rPr lang="en-US"/>
              <a:t>Hydrogen Combustion Polling Results</a:t>
            </a:r>
          </a:p>
        </p:txBody>
      </p:sp>
      <p:graphicFrame>
        <p:nvGraphicFramePr>
          <p:cNvPr id="24" name="Chart 23" descr="Chart illustrating stakeholder feedback on Hydrogen Combustion Research Needs, and whether each research need should be categorized as lead, support, or monitor by the CEC.">
            <a:extLst>
              <a:ext uri="{FF2B5EF4-FFF2-40B4-BE49-F238E27FC236}">
                <a16:creationId xmlns:a16="http://schemas.microsoft.com/office/drawing/2014/main" id="{08024E5D-F834-41B4-B552-DD28C899C1F2}"/>
              </a:ext>
            </a:extLst>
          </p:cNvPr>
          <p:cNvGraphicFramePr>
            <a:graphicFrameLocks/>
          </p:cNvGraphicFramePr>
          <p:nvPr>
            <p:extLst>
              <p:ext uri="{D42A27DB-BD31-4B8C-83A1-F6EECF244321}">
                <p14:modId xmlns:p14="http://schemas.microsoft.com/office/powerpoint/2010/main" val="3968064432"/>
              </p:ext>
            </p:extLst>
          </p:nvPr>
        </p:nvGraphicFramePr>
        <p:xfrm>
          <a:off x="457199" y="1025611"/>
          <a:ext cx="11117581" cy="5127420"/>
        </p:xfrm>
        <a:graphic>
          <a:graphicData uri="http://schemas.openxmlformats.org/drawingml/2006/chart">
            <c:chart xmlns:c="http://schemas.openxmlformats.org/drawingml/2006/chart" xmlns:r="http://schemas.openxmlformats.org/officeDocument/2006/relationships" r:id="rId3"/>
          </a:graphicData>
        </a:graphic>
      </p:graphicFrame>
      <p:sp>
        <p:nvSpPr>
          <p:cNvPr id="17" name="TextBox 16">
            <a:extLst>
              <a:ext uri="{FF2B5EF4-FFF2-40B4-BE49-F238E27FC236}">
                <a16:creationId xmlns:a16="http://schemas.microsoft.com/office/drawing/2014/main" id="{AA61915E-2D51-41D5-B20A-0C9DCADDBB86}"/>
              </a:ext>
            </a:extLst>
          </p:cNvPr>
          <p:cNvSpPr txBox="1"/>
          <p:nvPr/>
        </p:nvSpPr>
        <p:spPr>
          <a:xfrm>
            <a:off x="10858683" y="1715368"/>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Lead</a:t>
            </a:r>
          </a:p>
        </p:txBody>
      </p:sp>
      <p:sp>
        <p:nvSpPr>
          <p:cNvPr id="18" name="TextBox 17">
            <a:extLst>
              <a:ext uri="{FF2B5EF4-FFF2-40B4-BE49-F238E27FC236}">
                <a16:creationId xmlns:a16="http://schemas.microsoft.com/office/drawing/2014/main" id="{8342BCE5-0F08-49DF-9214-3D65BACDF880}"/>
              </a:ext>
            </a:extLst>
          </p:cNvPr>
          <p:cNvSpPr txBox="1"/>
          <p:nvPr/>
        </p:nvSpPr>
        <p:spPr>
          <a:xfrm>
            <a:off x="10713686" y="2364125"/>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Lead</a:t>
            </a:r>
          </a:p>
        </p:txBody>
      </p:sp>
      <p:sp>
        <p:nvSpPr>
          <p:cNvPr id="19" name="TextBox 18">
            <a:extLst>
              <a:ext uri="{FF2B5EF4-FFF2-40B4-BE49-F238E27FC236}">
                <a16:creationId xmlns:a16="http://schemas.microsoft.com/office/drawing/2014/main" id="{2F3CD25F-820A-4964-A068-CF78AF33D287}"/>
              </a:ext>
            </a:extLst>
          </p:cNvPr>
          <p:cNvSpPr txBox="1"/>
          <p:nvPr/>
        </p:nvSpPr>
        <p:spPr>
          <a:xfrm>
            <a:off x="9086512" y="3095984"/>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21" name="TextBox 20">
            <a:extLst>
              <a:ext uri="{FF2B5EF4-FFF2-40B4-BE49-F238E27FC236}">
                <a16:creationId xmlns:a16="http://schemas.microsoft.com/office/drawing/2014/main" id="{D97FB8A1-B213-4BB0-AF18-351DF655CCF8}"/>
              </a:ext>
            </a:extLst>
          </p:cNvPr>
          <p:cNvSpPr txBox="1"/>
          <p:nvPr/>
        </p:nvSpPr>
        <p:spPr>
          <a:xfrm>
            <a:off x="9086512" y="3707307"/>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22" name="TextBox 21">
            <a:extLst>
              <a:ext uri="{FF2B5EF4-FFF2-40B4-BE49-F238E27FC236}">
                <a16:creationId xmlns:a16="http://schemas.microsoft.com/office/drawing/2014/main" id="{F3DAB7E3-ACA8-42D8-9F5C-A8289BF66E90}"/>
              </a:ext>
            </a:extLst>
          </p:cNvPr>
          <p:cNvSpPr txBox="1"/>
          <p:nvPr/>
        </p:nvSpPr>
        <p:spPr>
          <a:xfrm>
            <a:off x="10354337" y="4334907"/>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23" name="TextBox 22">
            <a:extLst>
              <a:ext uri="{FF2B5EF4-FFF2-40B4-BE49-F238E27FC236}">
                <a16:creationId xmlns:a16="http://schemas.microsoft.com/office/drawing/2014/main" id="{6F9815E0-317F-4D78-873D-150817D83200}"/>
              </a:ext>
            </a:extLst>
          </p:cNvPr>
          <p:cNvSpPr txBox="1"/>
          <p:nvPr/>
        </p:nvSpPr>
        <p:spPr>
          <a:xfrm>
            <a:off x="9430756" y="4959914"/>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12" name="TextBox 11">
            <a:extLst>
              <a:ext uri="{FF2B5EF4-FFF2-40B4-BE49-F238E27FC236}">
                <a16:creationId xmlns:a16="http://schemas.microsoft.com/office/drawing/2014/main" id="{063BCCCB-24FE-4BFD-B5CF-DED5B1C01FE5}"/>
              </a:ext>
            </a:extLst>
          </p:cNvPr>
          <p:cNvSpPr txBox="1"/>
          <p:nvPr/>
        </p:nvSpPr>
        <p:spPr>
          <a:xfrm>
            <a:off x="6426200" y="5970151"/>
            <a:ext cx="5327069" cy="182880"/>
          </a:xfrm>
          <a:prstGeom prst="rect">
            <a:avLst/>
          </a:prstGeom>
          <a:noFill/>
        </p:spPr>
        <p:txBody>
          <a:bodyPr wrap="square" lIns="0" tIns="0" rIns="0" bIns="0" rtlCol="0">
            <a:noAutofit/>
          </a:bodyPr>
          <a:lstStyle/>
          <a:p>
            <a:pPr>
              <a:lnSpc>
                <a:spcPct val="100000"/>
              </a:lnSpc>
              <a:spcBef>
                <a:spcPts val="1200"/>
              </a:spcBef>
              <a:buSzPct val="100000"/>
            </a:pPr>
            <a:r>
              <a:rPr lang="en-US" sz="1100" i="1"/>
              <a:t>*Very close between “Lead” and “Support”</a:t>
            </a:r>
          </a:p>
        </p:txBody>
      </p:sp>
      <p:sp>
        <p:nvSpPr>
          <p:cNvPr id="11" name="TextBox 10">
            <a:extLst>
              <a:ext uri="{FF2B5EF4-FFF2-40B4-BE49-F238E27FC236}">
                <a16:creationId xmlns:a16="http://schemas.microsoft.com/office/drawing/2014/main" id="{E8AF5212-B90D-4725-88A7-E143A5AEEF9D}"/>
              </a:ext>
            </a:extLst>
          </p:cNvPr>
          <p:cNvSpPr txBox="1"/>
          <p:nvPr/>
        </p:nvSpPr>
        <p:spPr>
          <a:xfrm>
            <a:off x="6426200" y="6222767"/>
            <a:ext cx="5327069" cy="182880"/>
          </a:xfrm>
          <a:prstGeom prst="rect">
            <a:avLst/>
          </a:prstGeom>
          <a:noFill/>
        </p:spPr>
        <p:txBody>
          <a:bodyPr wrap="square" lIns="0" tIns="0" rIns="0" bIns="0" rtlCol="0">
            <a:noAutofit/>
          </a:bodyPr>
          <a:lstStyle/>
          <a:p>
            <a:pPr>
              <a:lnSpc>
                <a:spcPct val="100000"/>
              </a:lnSpc>
              <a:spcBef>
                <a:spcPts val="1200"/>
              </a:spcBef>
              <a:buSzPct val="100000"/>
            </a:pPr>
            <a:r>
              <a:rPr lang="en-US" sz="1100" i="1"/>
              <a:t>**Lower proportion of “Lead” responses or higher proportion of “Monitor” responses</a:t>
            </a:r>
          </a:p>
        </p:txBody>
      </p:sp>
      <p:sp>
        <p:nvSpPr>
          <p:cNvPr id="4" name="Slide Number Placeholder 3">
            <a:extLst>
              <a:ext uri="{FF2B5EF4-FFF2-40B4-BE49-F238E27FC236}">
                <a16:creationId xmlns:a16="http://schemas.microsoft.com/office/drawing/2014/main" id="{1F5EBBE1-33FC-43C2-B795-F92B20DB1745}"/>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4</a:t>
            </a:fld>
            <a:endParaRPr lang="en-US"/>
          </a:p>
        </p:txBody>
      </p:sp>
    </p:spTree>
    <p:extLst>
      <p:ext uri="{BB962C8B-B14F-4D97-AF65-F5344CB8AC3E}">
        <p14:creationId xmlns:p14="http://schemas.microsoft.com/office/powerpoint/2010/main" val="3209320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0E1DB-B284-4571-81DB-011E7F16EE71}"/>
              </a:ext>
            </a:extLst>
          </p:cNvPr>
          <p:cNvSpPr>
            <a:spLocks noGrp="1"/>
          </p:cNvSpPr>
          <p:nvPr>
            <p:ph type="title"/>
          </p:nvPr>
        </p:nvSpPr>
        <p:spPr>
          <a:xfrm>
            <a:off x="457200" y="468711"/>
            <a:ext cx="11277600" cy="914400"/>
          </a:xfrm>
        </p:spPr>
        <p:txBody>
          <a:bodyPr vert="horz"/>
          <a:lstStyle/>
          <a:p>
            <a:r>
              <a:rPr lang="en-US" sz="3600"/>
              <a:t>Hydrogen Combustion Polling Results – Highlights</a:t>
            </a:r>
          </a:p>
        </p:txBody>
      </p:sp>
      <p:sp>
        <p:nvSpPr>
          <p:cNvPr id="3" name="Arrow: Left-Right 2">
            <a:extLst>
              <a:ext uri="{FF2B5EF4-FFF2-40B4-BE49-F238E27FC236}">
                <a16:creationId xmlns:a16="http://schemas.microsoft.com/office/drawing/2014/main" id="{A65ECC82-1C45-4DFE-B6C6-E3143E83197B}"/>
              </a:ext>
              <a:ext uri="{C183D7F6-B498-43B3-948B-1728B52AA6E4}">
                <adec:decorative xmlns:adec="http://schemas.microsoft.com/office/drawing/2017/decorative" val="1"/>
              </a:ext>
            </a:extLst>
          </p:cNvPr>
          <p:cNvSpPr/>
          <p:nvPr/>
        </p:nvSpPr>
        <p:spPr>
          <a:xfrm>
            <a:off x="457200" y="1658337"/>
            <a:ext cx="11277600" cy="572943"/>
          </a:xfrm>
          <a:prstGeom prst="leftRightArrow">
            <a:avLst/>
          </a:prstGeom>
          <a:gradFill flip="none" rotWithShape="1">
            <a:gsLst>
              <a:gs pos="0">
                <a:schemeClr val="accent1"/>
              </a:gs>
              <a:gs pos="74000">
                <a:schemeClr val="accent1">
                  <a:lumMod val="45000"/>
                  <a:lumOff val="55000"/>
                </a:schemeClr>
              </a:gs>
              <a:gs pos="83000">
                <a:schemeClr val="accent1">
                  <a:lumMod val="45000"/>
                  <a:lumOff val="55000"/>
                </a:schemeClr>
              </a:gs>
              <a:gs pos="100000">
                <a:schemeClr val="accent1">
                  <a:lumMod val="30000"/>
                  <a:lumOff val="70000"/>
                </a:schemeClr>
              </a:gs>
            </a:gsLst>
            <a:lin ang="0" scaled="1"/>
            <a:tileRect/>
          </a:gradFill>
          <a:ln>
            <a:noFill/>
          </a:ln>
        </p:spPr>
        <p:style>
          <a:lnRef idx="0">
            <a:schemeClr val="accent1"/>
          </a:lnRef>
          <a:fillRef idx="1">
            <a:schemeClr val="accent1"/>
          </a:fillRef>
          <a:effectRef idx="0">
            <a:srgbClr val="00000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12" name="TextBox 11">
            <a:extLst>
              <a:ext uri="{FF2B5EF4-FFF2-40B4-BE49-F238E27FC236}">
                <a16:creationId xmlns:a16="http://schemas.microsoft.com/office/drawing/2014/main" id="{5815F6AA-4385-4012-A936-7944D062E8D4}"/>
              </a:ext>
            </a:extLst>
          </p:cNvPr>
          <p:cNvSpPr txBox="1"/>
          <p:nvPr/>
        </p:nvSpPr>
        <p:spPr>
          <a:xfrm>
            <a:off x="1116137" y="1162771"/>
            <a:ext cx="10208964"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2000" b="0" i="0" u="none" strike="noStrike" kern="1200" cap="none" spc="0" normalizeH="0" baseline="0" noProof="0">
                <a:ln>
                  <a:noFill/>
                </a:ln>
                <a:solidFill>
                  <a:srgbClr val="000000"/>
                </a:solidFill>
                <a:effectLst/>
                <a:uLnTx/>
                <a:uFillTx/>
                <a:latin typeface="Arial"/>
                <a:ea typeface="+mn-ea"/>
                <a:cs typeface="+mn-cs"/>
              </a:rPr>
              <a:t>Polling Results on CEC Role for Hydrogen Combustion Research Needs  (n=34)</a:t>
            </a:r>
          </a:p>
        </p:txBody>
      </p:sp>
      <p:sp>
        <p:nvSpPr>
          <p:cNvPr id="16" name="TextBox 15">
            <a:extLst>
              <a:ext uri="{FF2B5EF4-FFF2-40B4-BE49-F238E27FC236}">
                <a16:creationId xmlns:a16="http://schemas.microsoft.com/office/drawing/2014/main" id="{95127751-3E1A-4B7C-86F3-CBC30624478F}"/>
              </a:ext>
            </a:extLst>
          </p:cNvPr>
          <p:cNvSpPr txBox="1"/>
          <p:nvPr/>
        </p:nvSpPr>
        <p:spPr>
          <a:xfrm>
            <a:off x="689264" y="1785189"/>
            <a:ext cx="664523"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Lead</a:t>
            </a:r>
          </a:p>
        </p:txBody>
      </p:sp>
      <p:sp>
        <p:nvSpPr>
          <p:cNvPr id="17" name="TextBox 16">
            <a:extLst>
              <a:ext uri="{FF2B5EF4-FFF2-40B4-BE49-F238E27FC236}">
                <a16:creationId xmlns:a16="http://schemas.microsoft.com/office/drawing/2014/main" id="{97D0DAC6-22D5-4AAA-A6B6-A33F5387E6AF}"/>
              </a:ext>
            </a:extLst>
          </p:cNvPr>
          <p:cNvSpPr txBox="1"/>
          <p:nvPr/>
        </p:nvSpPr>
        <p:spPr>
          <a:xfrm>
            <a:off x="9494978" y="1785591"/>
            <a:ext cx="2861187"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Support or Monitor</a:t>
            </a:r>
          </a:p>
        </p:txBody>
      </p:sp>
      <p:sp>
        <p:nvSpPr>
          <p:cNvPr id="20" name="Rectangle: Rounded Corners 19">
            <a:extLst>
              <a:ext uri="{FF2B5EF4-FFF2-40B4-BE49-F238E27FC236}">
                <a16:creationId xmlns:a16="http://schemas.microsoft.com/office/drawing/2014/main" id="{A6D56B5D-64C8-4773-8213-AE5591F8E685}"/>
              </a:ext>
            </a:extLst>
          </p:cNvPr>
          <p:cNvSpPr/>
          <p:nvPr/>
        </p:nvSpPr>
        <p:spPr>
          <a:xfrm>
            <a:off x="457201" y="2231280"/>
            <a:ext cx="5136078"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Address safety concerns related to H</a:t>
            </a:r>
            <a:r>
              <a:rPr kumimoji="0" lang="en-US" sz="1600" b="0" i="0" u="none" strike="noStrike" kern="1200" cap="none" spc="0" normalizeH="0" baseline="-25000" noProof="0">
                <a:ln>
                  <a:noFill/>
                </a:ln>
                <a:solidFill>
                  <a:srgbClr val="000000"/>
                </a:solidFill>
                <a:effectLst/>
                <a:uLnTx/>
                <a:uFillTx/>
                <a:latin typeface="Arial"/>
                <a:ea typeface="+mn-ea"/>
                <a:cs typeface="+mn-cs"/>
              </a:rPr>
              <a:t>2</a:t>
            </a:r>
            <a:r>
              <a:rPr kumimoji="0" lang="en-US" sz="1600" b="0" i="0" u="none" strike="noStrike" kern="1200" cap="none" spc="0" normalizeH="0" baseline="0" noProof="0">
                <a:ln>
                  <a:noFill/>
                </a:ln>
                <a:solidFill>
                  <a:srgbClr val="000000"/>
                </a:solidFill>
                <a:effectLst/>
                <a:uLnTx/>
                <a:uFillTx/>
                <a:latin typeface="Arial"/>
                <a:ea typeface="+mn-ea"/>
                <a:cs typeface="+mn-cs"/>
              </a:rPr>
              <a:t> use (e.g., leakage, flashback ignition, flame visibility)</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a:solidFill>
                  <a:srgbClr val="000000"/>
                </a:solidFill>
                <a:latin typeface="Arial"/>
              </a:rPr>
              <a:t>Reduce NOx emissions from H</a:t>
            </a:r>
            <a:r>
              <a:rPr lang="en-US" sz="1600" baseline="-25000">
                <a:solidFill>
                  <a:srgbClr val="000000"/>
                </a:solidFill>
                <a:latin typeface="Arial"/>
              </a:rPr>
              <a:t>2</a:t>
            </a:r>
            <a:r>
              <a:rPr lang="en-US" sz="1600">
                <a:solidFill>
                  <a:srgbClr val="000000"/>
                </a:solidFill>
                <a:latin typeface="Arial"/>
              </a:rPr>
              <a:t> combustion and quantify impacts to air quality</a:t>
            </a:r>
          </a:p>
        </p:txBody>
      </p:sp>
      <p:sp>
        <p:nvSpPr>
          <p:cNvPr id="19" name="Rectangle: Rounded Corners 18">
            <a:extLst>
              <a:ext uri="{FF2B5EF4-FFF2-40B4-BE49-F238E27FC236}">
                <a16:creationId xmlns:a16="http://schemas.microsoft.com/office/drawing/2014/main" id="{C3FC2B36-D1F2-4AB2-BC09-BDDD1A4DCF1C}"/>
              </a:ext>
            </a:extLst>
          </p:cNvPr>
          <p:cNvSpPr/>
          <p:nvPr/>
        </p:nvSpPr>
        <p:spPr>
          <a:xfrm>
            <a:off x="5961414" y="2231278"/>
            <a:ext cx="5760606"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600" b="0" i="1" u="none" strike="noStrike" kern="1200" cap="none" spc="0" normalizeH="0" baseline="0" noProof="0">
                <a:ln>
                  <a:noFill/>
                </a:ln>
                <a:solidFill>
                  <a:srgbClr val="000000"/>
                </a:solidFill>
                <a:effectLst/>
                <a:uLnTx/>
                <a:uFillTx/>
                <a:latin typeface="Arial"/>
                <a:ea typeface="+mn-ea"/>
                <a:cs typeface="+mn-cs"/>
              </a:rPr>
              <a:t>Develop H</a:t>
            </a:r>
            <a:r>
              <a:rPr kumimoji="0" lang="en-US" sz="1600" b="0" i="1" u="none" strike="noStrike" kern="1200" cap="none" spc="0" normalizeH="0" baseline="-25000" noProof="0">
                <a:ln>
                  <a:noFill/>
                </a:ln>
                <a:solidFill>
                  <a:srgbClr val="000000"/>
                </a:solidFill>
                <a:effectLst/>
                <a:uLnTx/>
                <a:uFillTx/>
                <a:latin typeface="Arial"/>
                <a:ea typeface="+mn-ea"/>
                <a:cs typeface="+mn-cs"/>
              </a:rPr>
              <a:t>2</a:t>
            </a:r>
            <a:r>
              <a:rPr kumimoji="0" lang="en-US" sz="1600" b="0" i="1" u="none" strike="noStrike" kern="1200" cap="none" spc="0" normalizeH="0" baseline="0" noProof="0">
                <a:ln>
                  <a:noFill/>
                </a:ln>
                <a:solidFill>
                  <a:srgbClr val="000000"/>
                </a:solidFill>
                <a:effectLst/>
                <a:uLnTx/>
                <a:uFillTx/>
                <a:latin typeface="Arial"/>
                <a:ea typeface="+mn-ea"/>
                <a:cs typeface="+mn-cs"/>
              </a:rPr>
              <a:t> burners for high temperature applications (flame dimensions, speed, and temperature)**</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600" b="0" i="1" u="none" strike="noStrike" kern="1200" cap="none" spc="0" normalizeH="0" baseline="0" noProof="0">
                <a:ln>
                  <a:noFill/>
                </a:ln>
                <a:solidFill>
                  <a:srgbClr val="000000"/>
                </a:solidFill>
                <a:effectLst/>
                <a:uLnTx/>
                <a:uFillTx/>
                <a:latin typeface="Arial"/>
                <a:ea typeface="+mn-ea"/>
                <a:cs typeface="+mn-cs"/>
              </a:rPr>
              <a:t>Minimize degradation of end use equipment due to H</a:t>
            </a:r>
            <a:r>
              <a:rPr kumimoji="0" lang="en-US" sz="1600" b="0" i="1" u="none" strike="noStrike" kern="1200" cap="none" spc="0" normalizeH="0" baseline="-25000" noProof="0">
                <a:ln>
                  <a:noFill/>
                </a:ln>
                <a:solidFill>
                  <a:srgbClr val="000000"/>
                </a:solidFill>
                <a:effectLst/>
                <a:uLnTx/>
                <a:uFillTx/>
                <a:latin typeface="Arial"/>
                <a:ea typeface="+mn-ea"/>
                <a:cs typeface="+mn-cs"/>
              </a:rPr>
              <a:t>2</a:t>
            </a:r>
            <a:r>
              <a:rPr kumimoji="0" lang="en-US" sz="1600" b="0" i="1" u="none" strike="noStrike" kern="1200" cap="none" spc="0" normalizeH="0" baseline="0" noProof="0">
                <a:ln>
                  <a:noFill/>
                </a:ln>
                <a:solidFill>
                  <a:srgbClr val="000000"/>
                </a:solidFill>
                <a:effectLst/>
                <a:uLnTx/>
                <a:uFillTx/>
                <a:latin typeface="Arial"/>
                <a:ea typeface="+mn-ea"/>
                <a:cs typeface="+mn-cs"/>
              </a:rPr>
              <a:t> combustion characteristics and general properties** </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Improve combustion control and flame detection systems for H</a:t>
            </a:r>
            <a:r>
              <a:rPr kumimoji="0" lang="en-US" sz="1600" b="0" i="0" u="none" strike="noStrike" kern="1200" cap="none" spc="0" normalizeH="0" baseline="-25000" noProof="0">
                <a:ln>
                  <a:noFill/>
                </a:ln>
                <a:solidFill>
                  <a:srgbClr val="000000"/>
                </a:solidFill>
                <a:effectLst/>
                <a:uLnTx/>
                <a:uFillTx/>
                <a:latin typeface="Arial"/>
                <a:ea typeface="+mn-ea"/>
                <a:cs typeface="+mn-cs"/>
              </a:rPr>
              <a:t>2</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Develop standards for H</a:t>
            </a:r>
            <a:r>
              <a:rPr kumimoji="0" lang="en-US" sz="1600" b="0" i="0" u="none" strike="noStrike" kern="1200" cap="none" spc="0" normalizeH="0" baseline="-25000" noProof="0">
                <a:ln>
                  <a:noFill/>
                </a:ln>
                <a:solidFill>
                  <a:srgbClr val="000000"/>
                </a:solidFill>
                <a:effectLst/>
                <a:uLnTx/>
                <a:uFillTx/>
                <a:latin typeface="Arial"/>
                <a:ea typeface="+mn-ea"/>
                <a:cs typeface="+mn-cs"/>
              </a:rPr>
              <a:t>2</a:t>
            </a:r>
            <a:r>
              <a:rPr kumimoji="0" lang="en-US" sz="1600" b="0" i="0" u="none" strike="noStrike" kern="1200" cap="none" spc="0" normalizeH="0" baseline="0" noProof="0">
                <a:ln>
                  <a:noFill/>
                </a:ln>
                <a:solidFill>
                  <a:srgbClr val="000000"/>
                </a:solidFill>
                <a:effectLst/>
                <a:uLnTx/>
                <a:uFillTx/>
                <a:latin typeface="Arial"/>
                <a:ea typeface="+mn-ea"/>
                <a:cs typeface="+mn-cs"/>
              </a:rPr>
              <a:t> use for industry and large buildings or campuses</a:t>
            </a:r>
          </a:p>
        </p:txBody>
      </p:sp>
      <p:sp>
        <p:nvSpPr>
          <p:cNvPr id="18" name="TextBox 17">
            <a:extLst>
              <a:ext uri="{FF2B5EF4-FFF2-40B4-BE49-F238E27FC236}">
                <a16:creationId xmlns:a16="http://schemas.microsoft.com/office/drawing/2014/main" id="{1774D301-1D15-4684-894D-355136B9B59C}"/>
              </a:ext>
            </a:extLst>
          </p:cNvPr>
          <p:cNvSpPr txBox="1"/>
          <p:nvPr/>
        </p:nvSpPr>
        <p:spPr>
          <a:xfrm>
            <a:off x="6396424" y="5958110"/>
            <a:ext cx="5356845" cy="182880"/>
          </a:xfrm>
          <a:prstGeom prst="rect">
            <a:avLst/>
          </a:prstGeom>
          <a:noFill/>
        </p:spPr>
        <p:txBody>
          <a:bodyPr wrap="square" lIns="0" tIns="0" rIns="0" bIns="0" rtlCol="0">
            <a:noAutofit/>
          </a:bodyPr>
          <a:lstStyle/>
          <a:p>
            <a:pPr>
              <a:lnSpc>
                <a:spcPct val="100000"/>
              </a:lnSpc>
              <a:spcBef>
                <a:spcPts val="1200"/>
              </a:spcBef>
              <a:buSzPct val="100000"/>
            </a:pPr>
            <a:r>
              <a:rPr lang="en-US" sz="1100" i="1"/>
              <a:t>*Very close between “Lead” and “Support”</a:t>
            </a:r>
          </a:p>
        </p:txBody>
      </p:sp>
      <p:sp>
        <p:nvSpPr>
          <p:cNvPr id="15" name="TextBox 14">
            <a:extLst>
              <a:ext uri="{FF2B5EF4-FFF2-40B4-BE49-F238E27FC236}">
                <a16:creationId xmlns:a16="http://schemas.microsoft.com/office/drawing/2014/main" id="{0B776248-7DA4-4DE5-97B5-F50E52076FBB}"/>
              </a:ext>
            </a:extLst>
          </p:cNvPr>
          <p:cNvSpPr txBox="1"/>
          <p:nvPr/>
        </p:nvSpPr>
        <p:spPr>
          <a:xfrm>
            <a:off x="6396424" y="6210726"/>
            <a:ext cx="5356845" cy="182880"/>
          </a:xfrm>
          <a:prstGeom prst="rect">
            <a:avLst/>
          </a:prstGeom>
          <a:noFill/>
        </p:spPr>
        <p:txBody>
          <a:bodyPr wrap="square" lIns="0" tIns="0" rIns="0" bIns="0" rtlCol="0">
            <a:noAutofit/>
          </a:bodyPr>
          <a:lstStyle/>
          <a:p>
            <a:pPr>
              <a:lnSpc>
                <a:spcPct val="100000"/>
              </a:lnSpc>
              <a:spcBef>
                <a:spcPts val="1200"/>
              </a:spcBef>
              <a:buSzPct val="100000"/>
            </a:pPr>
            <a:r>
              <a:rPr lang="en-US" sz="1100" i="1"/>
              <a:t>**Lower proportion of “Lead” responses or higher proportion of “Monitor” responses</a:t>
            </a:r>
          </a:p>
        </p:txBody>
      </p:sp>
      <p:sp>
        <p:nvSpPr>
          <p:cNvPr id="4" name="Slide Number Placeholder 3">
            <a:extLst>
              <a:ext uri="{FF2B5EF4-FFF2-40B4-BE49-F238E27FC236}">
                <a16:creationId xmlns:a16="http://schemas.microsoft.com/office/drawing/2014/main" id="{2E560EDE-BB83-4575-9EFA-80EEEBCFCDCC}"/>
              </a:ex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800" b="1"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045229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EB8AB-FC5B-41C0-891C-ACD8CD1B0603}"/>
              </a:ext>
            </a:extLst>
          </p:cNvPr>
          <p:cNvSpPr>
            <a:spLocks noGrp="1"/>
          </p:cNvSpPr>
          <p:nvPr>
            <p:ph type="title"/>
          </p:nvPr>
        </p:nvSpPr>
        <p:spPr/>
        <p:txBody>
          <a:bodyPr vert="horz"/>
          <a:lstStyle/>
          <a:p>
            <a:r>
              <a:rPr lang="en-US"/>
              <a:t>Carbon Capture and Utilization (CCU) Polling Results</a:t>
            </a:r>
          </a:p>
        </p:txBody>
      </p:sp>
      <p:graphicFrame>
        <p:nvGraphicFramePr>
          <p:cNvPr id="15" name="Chart 14" descr="Chart illustrating stakeholder feedback on Carbon Capture and Utilization Research Needs, and whether each research need should be categorized as lead, support, or monitor by the CEC.">
            <a:extLst>
              <a:ext uri="{FF2B5EF4-FFF2-40B4-BE49-F238E27FC236}">
                <a16:creationId xmlns:a16="http://schemas.microsoft.com/office/drawing/2014/main" id="{37A9B587-D1A0-4EBB-BE88-0C36DDB8C748}"/>
              </a:ext>
            </a:extLst>
          </p:cNvPr>
          <p:cNvGraphicFramePr>
            <a:graphicFrameLocks/>
          </p:cNvGraphicFramePr>
          <p:nvPr>
            <p:extLst>
              <p:ext uri="{D42A27DB-BD31-4B8C-83A1-F6EECF244321}">
                <p14:modId xmlns:p14="http://schemas.microsoft.com/office/powerpoint/2010/main" val="4065797155"/>
              </p:ext>
            </p:extLst>
          </p:nvPr>
        </p:nvGraphicFramePr>
        <p:xfrm>
          <a:off x="457199" y="976185"/>
          <a:ext cx="11102763" cy="5246582"/>
        </p:xfrm>
        <a:graphic>
          <a:graphicData uri="http://schemas.openxmlformats.org/drawingml/2006/chart">
            <c:chart xmlns:c="http://schemas.openxmlformats.org/drawingml/2006/chart" xmlns:r="http://schemas.openxmlformats.org/officeDocument/2006/relationships" r:id="rId3"/>
          </a:graphicData>
        </a:graphic>
      </p:graphicFrame>
      <p:sp>
        <p:nvSpPr>
          <p:cNvPr id="21" name="TextBox 20">
            <a:extLst>
              <a:ext uri="{FF2B5EF4-FFF2-40B4-BE49-F238E27FC236}">
                <a16:creationId xmlns:a16="http://schemas.microsoft.com/office/drawing/2014/main" id="{4782F182-E34E-429E-A9A0-8A1426AE67FD}"/>
              </a:ext>
            </a:extLst>
          </p:cNvPr>
          <p:cNvSpPr txBox="1"/>
          <p:nvPr/>
        </p:nvSpPr>
        <p:spPr>
          <a:xfrm>
            <a:off x="9732854" y="1741976"/>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Lead</a:t>
            </a:r>
          </a:p>
        </p:txBody>
      </p:sp>
      <p:sp>
        <p:nvSpPr>
          <p:cNvPr id="22" name="TextBox 21">
            <a:extLst>
              <a:ext uri="{FF2B5EF4-FFF2-40B4-BE49-F238E27FC236}">
                <a16:creationId xmlns:a16="http://schemas.microsoft.com/office/drawing/2014/main" id="{4AAE151E-6B0B-46AC-90AF-C4EA44129844}"/>
              </a:ext>
            </a:extLst>
          </p:cNvPr>
          <p:cNvSpPr txBox="1"/>
          <p:nvPr/>
        </p:nvSpPr>
        <p:spPr>
          <a:xfrm>
            <a:off x="10448951" y="2332923"/>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23" name="TextBox 22">
            <a:extLst>
              <a:ext uri="{FF2B5EF4-FFF2-40B4-BE49-F238E27FC236}">
                <a16:creationId xmlns:a16="http://schemas.microsoft.com/office/drawing/2014/main" id="{DD21B9E4-E627-4091-915F-A6A18DFEEA32}"/>
              </a:ext>
            </a:extLst>
          </p:cNvPr>
          <p:cNvSpPr txBox="1"/>
          <p:nvPr/>
        </p:nvSpPr>
        <p:spPr>
          <a:xfrm>
            <a:off x="9589689" y="2831113"/>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24" name="TextBox 23">
            <a:extLst>
              <a:ext uri="{FF2B5EF4-FFF2-40B4-BE49-F238E27FC236}">
                <a16:creationId xmlns:a16="http://schemas.microsoft.com/office/drawing/2014/main" id="{870DEC1C-E6EF-4CBA-A994-9FBE4DBA2AD0}"/>
              </a:ext>
            </a:extLst>
          </p:cNvPr>
          <p:cNvSpPr txBox="1"/>
          <p:nvPr/>
        </p:nvSpPr>
        <p:spPr>
          <a:xfrm>
            <a:off x="9268437" y="3319592"/>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25" name="TextBox 24">
            <a:extLst>
              <a:ext uri="{FF2B5EF4-FFF2-40B4-BE49-F238E27FC236}">
                <a16:creationId xmlns:a16="http://schemas.microsoft.com/office/drawing/2014/main" id="{62807434-29C3-45D9-96F2-3C6B375489F2}"/>
              </a:ext>
            </a:extLst>
          </p:cNvPr>
          <p:cNvSpPr txBox="1"/>
          <p:nvPr/>
        </p:nvSpPr>
        <p:spPr>
          <a:xfrm>
            <a:off x="10276053" y="3816967"/>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26" name="TextBox 25">
            <a:extLst>
              <a:ext uri="{FF2B5EF4-FFF2-40B4-BE49-F238E27FC236}">
                <a16:creationId xmlns:a16="http://schemas.microsoft.com/office/drawing/2014/main" id="{7E8958DA-C5F8-4528-87C9-EDBFADC7EEE6}"/>
              </a:ext>
            </a:extLst>
          </p:cNvPr>
          <p:cNvSpPr txBox="1"/>
          <p:nvPr/>
        </p:nvSpPr>
        <p:spPr>
          <a:xfrm>
            <a:off x="8873592" y="4199632"/>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Lead*</a:t>
            </a:r>
          </a:p>
        </p:txBody>
      </p:sp>
      <p:sp>
        <p:nvSpPr>
          <p:cNvPr id="28" name="TextBox 27">
            <a:extLst>
              <a:ext uri="{FF2B5EF4-FFF2-40B4-BE49-F238E27FC236}">
                <a16:creationId xmlns:a16="http://schemas.microsoft.com/office/drawing/2014/main" id="{DE74A25A-A58D-4933-A103-2EA3BD314C68}"/>
              </a:ext>
            </a:extLst>
          </p:cNvPr>
          <p:cNvSpPr txBox="1"/>
          <p:nvPr/>
        </p:nvSpPr>
        <p:spPr>
          <a:xfrm>
            <a:off x="10843866" y="4806726"/>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27" name="TextBox 26">
            <a:extLst>
              <a:ext uri="{FF2B5EF4-FFF2-40B4-BE49-F238E27FC236}">
                <a16:creationId xmlns:a16="http://schemas.microsoft.com/office/drawing/2014/main" id="{F16D0F4D-57E6-465E-941B-AC26D40EAB6F}"/>
              </a:ext>
            </a:extLst>
          </p:cNvPr>
          <p:cNvSpPr txBox="1"/>
          <p:nvPr/>
        </p:nvSpPr>
        <p:spPr>
          <a:xfrm>
            <a:off x="9343461" y="5289923"/>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13" name="TextBox 12">
            <a:extLst>
              <a:ext uri="{FF2B5EF4-FFF2-40B4-BE49-F238E27FC236}">
                <a16:creationId xmlns:a16="http://schemas.microsoft.com/office/drawing/2014/main" id="{790999EF-4E75-4832-8210-4A4E7893D5B3}"/>
              </a:ext>
            </a:extLst>
          </p:cNvPr>
          <p:cNvSpPr txBox="1"/>
          <p:nvPr/>
        </p:nvSpPr>
        <p:spPr>
          <a:xfrm>
            <a:off x="6426200" y="5970151"/>
            <a:ext cx="5327069" cy="182880"/>
          </a:xfrm>
          <a:prstGeom prst="rect">
            <a:avLst/>
          </a:prstGeom>
          <a:noFill/>
        </p:spPr>
        <p:txBody>
          <a:bodyPr wrap="square" lIns="0" tIns="0" rIns="0" bIns="0" rtlCol="0">
            <a:noAutofit/>
          </a:bodyPr>
          <a:lstStyle/>
          <a:p>
            <a:pPr>
              <a:lnSpc>
                <a:spcPct val="100000"/>
              </a:lnSpc>
              <a:spcBef>
                <a:spcPts val="1200"/>
              </a:spcBef>
              <a:buSzPct val="100000"/>
            </a:pPr>
            <a:r>
              <a:rPr lang="en-US" sz="1100" i="1"/>
              <a:t>*Very close between “Lead” and “Support”</a:t>
            </a:r>
          </a:p>
        </p:txBody>
      </p:sp>
      <p:sp>
        <p:nvSpPr>
          <p:cNvPr id="12" name="TextBox 11">
            <a:extLst>
              <a:ext uri="{FF2B5EF4-FFF2-40B4-BE49-F238E27FC236}">
                <a16:creationId xmlns:a16="http://schemas.microsoft.com/office/drawing/2014/main" id="{E3A3D89F-316B-4339-BEC2-88E88BEA51F2}"/>
              </a:ext>
            </a:extLst>
          </p:cNvPr>
          <p:cNvSpPr txBox="1"/>
          <p:nvPr/>
        </p:nvSpPr>
        <p:spPr>
          <a:xfrm>
            <a:off x="6426200" y="6222767"/>
            <a:ext cx="5327069" cy="182880"/>
          </a:xfrm>
          <a:prstGeom prst="rect">
            <a:avLst/>
          </a:prstGeom>
          <a:noFill/>
        </p:spPr>
        <p:txBody>
          <a:bodyPr wrap="square" lIns="0" tIns="0" rIns="0" bIns="0" rtlCol="0">
            <a:noAutofit/>
          </a:bodyPr>
          <a:lstStyle/>
          <a:p>
            <a:pPr>
              <a:lnSpc>
                <a:spcPct val="100000"/>
              </a:lnSpc>
              <a:spcBef>
                <a:spcPts val="1200"/>
              </a:spcBef>
              <a:buSzPct val="100000"/>
            </a:pPr>
            <a:r>
              <a:rPr lang="en-US" sz="1100" i="1"/>
              <a:t>**Lower proportion of “Lead” responses or higher proportion of “Monitor” responses</a:t>
            </a:r>
          </a:p>
        </p:txBody>
      </p:sp>
      <p:sp>
        <p:nvSpPr>
          <p:cNvPr id="4" name="Slide Number Placeholder 3">
            <a:extLst>
              <a:ext uri="{FF2B5EF4-FFF2-40B4-BE49-F238E27FC236}">
                <a16:creationId xmlns:a16="http://schemas.microsoft.com/office/drawing/2014/main" id="{B8A1160C-4598-4C74-B6D3-EE575A7720F0}"/>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6</a:t>
            </a:fld>
            <a:endParaRPr lang="en-US"/>
          </a:p>
        </p:txBody>
      </p:sp>
    </p:spTree>
    <p:extLst>
      <p:ext uri="{BB962C8B-B14F-4D97-AF65-F5344CB8AC3E}">
        <p14:creationId xmlns:p14="http://schemas.microsoft.com/office/powerpoint/2010/main" val="244576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0E1DB-B284-4571-81DB-011E7F16EE71}"/>
              </a:ext>
            </a:extLst>
          </p:cNvPr>
          <p:cNvSpPr>
            <a:spLocks noGrp="1"/>
          </p:cNvSpPr>
          <p:nvPr>
            <p:ph type="title"/>
          </p:nvPr>
        </p:nvSpPr>
        <p:spPr>
          <a:xfrm>
            <a:off x="457200" y="468711"/>
            <a:ext cx="11277600" cy="914400"/>
          </a:xfrm>
        </p:spPr>
        <p:txBody>
          <a:bodyPr vert="horz"/>
          <a:lstStyle/>
          <a:p>
            <a:r>
              <a:rPr lang="en-US"/>
              <a:t>CCU Polling Results</a:t>
            </a:r>
            <a:r>
              <a:rPr lang="en-US" sz="3200"/>
              <a:t> – </a:t>
            </a:r>
            <a:r>
              <a:rPr lang="en-US"/>
              <a:t>Highlights</a:t>
            </a:r>
          </a:p>
        </p:txBody>
      </p:sp>
      <p:sp>
        <p:nvSpPr>
          <p:cNvPr id="12" name="TextBox 11">
            <a:extLst>
              <a:ext uri="{FF2B5EF4-FFF2-40B4-BE49-F238E27FC236}">
                <a16:creationId xmlns:a16="http://schemas.microsoft.com/office/drawing/2014/main" id="{5815F6AA-4385-4012-A936-7944D062E8D4}"/>
              </a:ext>
            </a:extLst>
          </p:cNvPr>
          <p:cNvSpPr txBox="1"/>
          <p:nvPr/>
        </p:nvSpPr>
        <p:spPr>
          <a:xfrm>
            <a:off x="1116137" y="1162771"/>
            <a:ext cx="10208964"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2000" b="0" i="0" u="none" strike="noStrike" kern="1200" cap="none" spc="0" normalizeH="0" baseline="0" noProof="0">
                <a:ln>
                  <a:noFill/>
                </a:ln>
                <a:solidFill>
                  <a:srgbClr val="000000"/>
                </a:solidFill>
                <a:effectLst/>
                <a:uLnTx/>
                <a:uFillTx/>
                <a:latin typeface="Arial"/>
                <a:ea typeface="+mn-ea"/>
                <a:cs typeface="+mn-cs"/>
              </a:rPr>
              <a:t>Polling Results on CEC Role for CCU Research Needs  (n = 27)</a:t>
            </a:r>
          </a:p>
        </p:txBody>
      </p:sp>
      <p:sp>
        <p:nvSpPr>
          <p:cNvPr id="3" name="Arrow: Left-Right 2">
            <a:extLst>
              <a:ext uri="{FF2B5EF4-FFF2-40B4-BE49-F238E27FC236}">
                <a16:creationId xmlns:a16="http://schemas.microsoft.com/office/drawing/2014/main" id="{A65ECC82-1C45-4DFE-B6C6-E3143E83197B}"/>
              </a:ext>
              <a:ext uri="{C183D7F6-B498-43B3-948B-1728B52AA6E4}">
                <adec:decorative xmlns:adec="http://schemas.microsoft.com/office/drawing/2017/decorative" val="1"/>
              </a:ext>
            </a:extLst>
          </p:cNvPr>
          <p:cNvSpPr/>
          <p:nvPr/>
        </p:nvSpPr>
        <p:spPr>
          <a:xfrm>
            <a:off x="457200" y="1658337"/>
            <a:ext cx="11277600" cy="572943"/>
          </a:xfrm>
          <a:prstGeom prst="leftRightArrow">
            <a:avLst/>
          </a:prstGeom>
          <a:gradFill flip="none" rotWithShape="1">
            <a:gsLst>
              <a:gs pos="0">
                <a:schemeClr val="accent1"/>
              </a:gs>
              <a:gs pos="74000">
                <a:schemeClr val="accent1">
                  <a:lumMod val="45000"/>
                  <a:lumOff val="55000"/>
                </a:schemeClr>
              </a:gs>
              <a:gs pos="83000">
                <a:schemeClr val="accent1">
                  <a:lumMod val="45000"/>
                  <a:lumOff val="55000"/>
                </a:schemeClr>
              </a:gs>
              <a:gs pos="100000">
                <a:schemeClr val="accent1">
                  <a:lumMod val="30000"/>
                  <a:lumOff val="70000"/>
                </a:schemeClr>
              </a:gs>
            </a:gsLst>
            <a:lin ang="0" scaled="1"/>
            <a:tileRect/>
          </a:gradFill>
          <a:ln>
            <a:noFill/>
          </a:ln>
        </p:spPr>
        <p:style>
          <a:lnRef idx="0">
            <a:schemeClr val="accent1"/>
          </a:lnRef>
          <a:fillRef idx="1">
            <a:schemeClr val="accent1"/>
          </a:fillRef>
          <a:effectRef idx="0">
            <a:srgbClr val="00000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16" name="TextBox 15">
            <a:extLst>
              <a:ext uri="{FF2B5EF4-FFF2-40B4-BE49-F238E27FC236}">
                <a16:creationId xmlns:a16="http://schemas.microsoft.com/office/drawing/2014/main" id="{95127751-3E1A-4B7C-86F3-CBC30624478F}"/>
              </a:ext>
            </a:extLst>
          </p:cNvPr>
          <p:cNvSpPr txBox="1"/>
          <p:nvPr/>
        </p:nvSpPr>
        <p:spPr>
          <a:xfrm>
            <a:off x="689264" y="1785189"/>
            <a:ext cx="664523"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Lead</a:t>
            </a:r>
          </a:p>
        </p:txBody>
      </p:sp>
      <p:sp>
        <p:nvSpPr>
          <p:cNvPr id="17" name="TextBox 16">
            <a:extLst>
              <a:ext uri="{FF2B5EF4-FFF2-40B4-BE49-F238E27FC236}">
                <a16:creationId xmlns:a16="http://schemas.microsoft.com/office/drawing/2014/main" id="{97D0DAC6-22D5-4AAA-A6B6-A33F5387E6AF}"/>
              </a:ext>
            </a:extLst>
          </p:cNvPr>
          <p:cNvSpPr txBox="1"/>
          <p:nvPr/>
        </p:nvSpPr>
        <p:spPr>
          <a:xfrm>
            <a:off x="9494978" y="1818642"/>
            <a:ext cx="2861187"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Support or Monitor</a:t>
            </a:r>
          </a:p>
        </p:txBody>
      </p:sp>
      <p:sp>
        <p:nvSpPr>
          <p:cNvPr id="6" name="Rectangle: Rounded Corners 5">
            <a:extLst>
              <a:ext uri="{FF2B5EF4-FFF2-40B4-BE49-F238E27FC236}">
                <a16:creationId xmlns:a16="http://schemas.microsoft.com/office/drawing/2014/main" id="{70FE14A1-1628-4694-AE45-46C09CF19B68}"/>
              </a:ext>
            </a:extLst>
          </p:cNvPr>
          <p:cNvSpPr/>
          <p:nvPr/>
        </p:nvSpPr>
        <p:spPr>
          <a:xfrm>
            <a:off x="457201" y="2231280"/>
            <a:ext cx="5136078"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Reduce energy required to regenerate carbon capture material</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600" b="0" i="1" u="none" strike="noStrike" kern="1200" cap="none" spc="0" normalizeH="0" baseline="0" noProof="0">
                <a:ln>
                  <a:noFill/>
                </a:ln>
                <a:solidFill>
                  <a:srgbClr val="000000"/>
                </a:solidFill>
                <a:effectLst/>
                <a:uLnTx/>
                <a:uFillTx/>
                <a:latin typeface="Arial"/>
                <a:ea typeface="+mn-ea"/>
                <a:cs typeface="+mn-cs"/>
              </a:rPr>
              <a:t>Identify new potential areas for CO</a:t>
            </a:r>
            <a:r>
              <a:rPr kumimoji="0" lang="en-US" sz="1600" b="0" i="1" u="none" strike="noStrike" kern="1200" cap="none" spc="0" normalizeH="0" baseline="-25000" noProof="0">
                <a:ln>
                  <a:noFill/>
                </a:ln>
                <a:solidFill>
                  <a:srgbClr val="000000"/>
                </a:solidFill>
                <a:effectLst/>
                <a:uLnTx/>
                <a:uFillTx/>
                <a:latin typeface="Arial"/>
                <a:ea typeface="+mn-ea"/>
                <a:cs typeface="+mn-cs"/>
              </a:rPr>
              <a:t>2</a:t>
            </a:r>
            <a:r>
              <a:rPr kumimoji="0" lang="en-US" sz="1600" b="0" i="1" u="none" strike="noStrike" kern="1200" cap="none" spc="0" normalizeH="0" baseline="0" noProof="0">
                <a:ln>
                  <a:noFill/>
                </a:ln>
                <a:solidFill>
                  <a:srgbClr val="000000"/>
                </a:solidFill>
                <a:effectLst/>
                <a:uLnTx/>
                <a:uFillTx/>
                <a:latin typeface="Arial"/>
                <a:ea typeface="+mn-ea"/>
                <a:cs typeface="+mn-cs"/>
              </a:rPr>
              <a:t> utilization*</a:t>
            </a:r>
          </a:p>
        </p:txBody>
      </p:sp>
      <p:sp>
        <p:nvSpPr>
          <p:cNvPr id="10" name="Rectangle: Rounded Corners 9">
            <a:extLst>
              <a:ext uri="{FF2B5EF4-FFF2-40B4-BE49-F238E27FC236}">
                <a16:creationId xmlns:a16="http://schemas.microsoft.com/office/drawing/2014/main" id="{5E8C7A88-67F2-480B-95A7-80D6E9CB68C3}"/>
              </a:ext>
            </a:extLst>
          </p:cNvPr>
          <p:cNvSpPr/>
          <p:nvPr/>
        </p:nvSpPr>
        <p:spPr>
          <a:xfrm>
            <a:off x="5961414" y="2231278"/>
            <a:ext cx="5760606"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a:solidFill>
                  <a:srgbClr val="000000"/>
                </a:solidFill>
                <a:latin typeface="Arial"/>
              </a:rPr>
              <a:t>Improve reactivity and selectivity of capture material </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a:solidFill>
                  <a:srgbClr val="000000"/>
                </a:solidFill>
                <a:latin typeface="Arial"/>
              </a:rPr>
              <a:t>Reduce degradation and toxicity of capture material</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i="1">
                <a:solidFill>
                  <a:srgbClr val="000000"/>
                </a:solidFill>
                <a:latin typeface="Arial"/>
              </a:rPr>
              <a:t>Improve carbon capture efficiency and scalability*</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a:solidFill>
                  <a:srgbClr val="000000"/>
                </a:solidFill>
                <a:latin typeface="Arial"/>
              </a:rPr>
              <a:t>Improve efficiency of downstream treatment and transport of captured CO</a:t>
            </a:r>
            <a:r>
              <a:rPr lang="en-US" sz="1600" baseline="-25000">
                <a:solidFill>
                  <a:srgbClr val="000000"/>
                </a:solidFill>
                <a:latin typeface="Arial"/>
              </a:rPr>
              <a:t>2</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i="1">
                <a:solidFill>
                  <a:srgbClr val="000000"/>
                </a:solidFill>
                <a:latin typeface="Arial"/>
              </a:rPr>
              <a:t>Improve the purity of captured CO</a:t>
            </a:r>
            <a:r>
              <a:rPr lang="en-US" sz="1600" i="1" baseline="-25000">
                <a:solidFill>
                  <a:srgbClr val="000000"/>
                </a:solidFill>
                <a:latin typeface="Arial"/>
              </a:rPr>
              <a:t>2</a:t>
            </a:r>
            <a:r>
              <a:rPr lang="en-US" sz="1600" i="1">
                <a:solidFill>
                  <a:srgbClr val="000000"/>
                </a:solidFill>
                <a:latin typeface="Arial"/>
              </a:rPr>
              <a:t> and its transport to points of use** </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i="1">
                <a:solidFill>
                  <a:srgbClr val="000000"/>
                </a:solidFill>
                <a:latin typeface="Arial"/>
              </a:rPr>
              <a:t>Improve sourcing of metal oxide waste from industry for CO</a:t>
            </a:r>
            <a:r>
              <a:rPr lang="en-US" sz="1600" i="1" baseline="-25000">
                <a:solidFill>
                  <a:srgbClr val="000000"/>
                </a:solidFill>
                <a:latin typeface="Arial"/>
              </a:rPr>
              <a:t>2</a:t>
            </a:r>
            <a:r>
              <a:rPr lang="en-US" sz="1600" i="1">
                <a:solidFill>
                  <a:srgbClr val="000000"/>
                </a:solidFill>
                <a:latin typeface="Arial"/>
              </a:rPr>
              <a:t> utilization**</a:t>
            </a:r>
          </a:p>
        </p:txBody>
      </p:sp>
      <p:sp>
        <p:nvSpPr>
          <p:cNvPr id="21" name="TextBox 20">
            <a:extLst>
              <a:ext uri="{FF2B5EF4-FFF2-40B4-BE49-F238E27FC236}">
                <a16:creationId xmlns:a16="http://schemas.microsoft.com/office/drawing/2014/main" id="{1679D374-03FF-4453-A74E-BE7024D33537}"/>
              </a:ext>
            </a:extLst>
          </p:cNvPr>
          <p:cNvSpPr txBox="1"/>
          <p:nvPr/>
        </p:nvSpPr>
        <p:spPr>
          <a:xfrm>
            <a:off x="6396424" y="5958110"/>
            <a:ext cx="5356845" cy="182880"/>
          </a:xfrm>
          <a:prstGeom prst="rect">
            <a:avLst/>
          </a:prstGeom>
          <a:noFill/>
        </p:spPr>
        <p:txBody>
          <a:bodyPr wrap="square" lIns="0" tIns="0" rIns="0" bIns="0" rtlCol="0">
            <a:noAutofit/>
          </a:bodyPr>
          <a:lstStyle/>
          <a:p>
            <a:pPr>
              <a:lnSpc>
                <a:spcPct val="100000"/>
              </a:lnSpc>
              <a:spcBef>
                <a:spcPts val="1200"/>
              </a:spcBef>
              <a:buSzPct val="100000"/>
            </a:pPr>
            <a:r>
              <a:rPr lang="en-US" sz="1100" i="1"/>
              <a:t>*Very close between “Lead” and “Support”</a:t>
            </a:r>
          </a:p>
        </p:txBody>
      </p:sp>
      <p:sp>
        <p:nvSpPr>
          <p:cNvPr id="20" name="TextBox 19">
            <a:extLst>
              <a:ext uri="{FF2B5EF4-FFF2-40B4-BE49-F238E27FC236}">
                <a16:creationId xmlns:a16="http://schemas.microsoft.com/office/drawing/2014/main" id="{DD906036-B1CF-4249-B12F-E344FA7CC61E}"/>
              </a:ext>
            </a:extLst>
          </p:cNvPr>
          <p:cNvSpPr txBox="1"/>
          <p:nvPr/>
        </p:nvSpPr>
        <p:spPr>
          <a:xfrm>
            <a:off x="6396424" y="6210726"/>
            <a:ext cx="5356845" cy="182880"/>
          </a:xfrm>
          <a:prstGeom prst="rect">
            <a:avLst/>
          </a:prstGeom>
          <a:noFill/>
        </p:spPr>
        <p:txBody>
          <a:bodyPr wrap="square" lIns="0" tIns="0" rIns="0" bIns="0" rtlCol="0">
            <a:noAutofit/>
          </a:bodyPr>
          <a:lstStyle/>
          <a:p>
            <a:pPr>
              <a:lnSpc>
                <a:spcPct val="100000"/>
              </a:lnSpc>
              <a:spcBef>
                <a:spcPts val="1200"/>
              </a:spcBef>
              <a:buSzPct val="100000"/>
            </a:pPr>
            <a:r>
              <a:rPr lang="en-US" sz="1100" i="1"/>
              <a:t>**Lower proportion of “Lead” responses or higher proportion of “Monitor” responses</a:t>
            </a:r>
          </a:p>
        </p:txBody>
      </p:sp>
      <p:sp>
        <p:nvSpPr>
          <p:cNvPr id="4" name="Slide Number Placeholder 3">
            <a:extLst>
              <a:ext uri="{FF2B5EF4-FFF2-40B4-BE49-F238E27FC236}">
                <a16:creationId xmlns:a16="http://schemas.microsoft.com/office/drawing/2014/main" id="{2E560EDE-BB83-4575-9EFA-80EEEBCFCDCC}"/>
              </a:ex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800" b="1"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68070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EB8AB-FC5B-41C0-891C-ACD8CD1B0603}"/>
              </a:ext>
            </a:extLst>
          </p:cNvPr>
          <p:cNvSpPr>
            <a:spLocks noGrp="1"/>
          </p:cNvSpPr>
          <p:nvPr>
            <p:ph type="title"/>
          </p:nvPr>
        </p:nvSpPr>
        <p:spPr>
          <a:xfrm>
            <a:off x="475669" y="444972"/>
            <a:ext cx="11277600" cy="914400"/>
          </a:xfrm>
        </p:spPr>
        <p:txBody>
          <a:bodyPr vert="horz"/>
          <a:lstStyle/>
          <a:p>
            <a:r>
              <a:rPr lang="en-US"/>
              <a:t>Distributed Generation Polling Results </a:t>
            </a:r>
          </a:p>
        </p:txBody>
      </p:sp>
      <p:graphicFrame>
        <p:nvGraphicFramePr>
          <p:cNvPr id="23" name="Chart 22" descr="Chart illustrating stakeholder feedback on Distributed Generation Research Needs, and whether each research need should be categorized as lead, support, or monitor by the CEC.">
            <a:extLst>
              <a:ext uri="{FF2B5EF4-FFF2-40B4-BE49-F238E27FC236}">
                <a16:creationId xmlns:a16="http://schemas.microsoft.com/office/drawing/2014/main" id="{E1DAAE6C-5AE5-45E5-A217-CEEF0BF0C3BF}"/>
              </a:ext>
            </a:extLst>
          </p:cNvPr>
          <p:cNvGraphicFramePr>
            <a:graphicFrameLocks/>
          </p:cNvGraphicFramePr>
          <p:nvPr>
            <p:extLst>
              <p:ext uri="{D42A27DB-BD31-4B8C-83A1-F6EECF244321}">
                <p14:modId xmlns:p14="http://schemas.microsoft.com/office/powerpoint/2010/main" val="664312378"/>
              </p:ext>
            </p:extLst>
          </p:nvPr>
        </p:nvGraphicFramePr>
        <p:xfrm>
          <a:off x="475668" y="1025612"/>
          <a:ext cx="11099111" cy="5127419"/>
        </p:xfrm>
        <a:graphic>
          <a:graphicData uri="http://schemas.openxmlformats.org/drawingml/2006/chart">
            <c:chart xmlns:c="http://schemas.openxmlformats.org/drawingml/2006/chart" xmlns:r="http://schemas.openxmlformats.org/officeDocument/2006/relationships" r:id="rId2"/>
          </a:graphicData>
        </a:graphic>
      </p:graphicFrame>
      <p:sp>
        <p:nvSpPr>
          <p:cNvPr id="21" name="TextBox 20">
            <a:extLst>
              <a:ext uri="{FF2B5EF4-FFF2-40B4-BE49-F238E27FC236}">
                <a16:creationId xmlns:a16="http://schemas.microsoft.com/office/drawing/2014/main" id="{171B6ACA-3A14-4067-8D51-9380A8416719}"/>
              </a:ext>
            </a:extLst>
          </p:cNvPr>
          <p:cNvSpPr txBox="1"/>
          <p:nvPr/>
        </p:nvSpPr>
        <p:spPr>
          <a:xfrm>
            <a:off x="10302606" y="1789194"/>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Lead</a:t>
            </a:r>
          </a:p>
        </p:txBody>
      </p:sp>
      <p:sp>
        <p:nvSpPr>
          <p:cNvPr id="22" name="TextBox 21">
            <a:extLst>
              <a:ext uri="{FF2B5EF4-FFF2-40B4-BE49-F238E27FC236}">
                <a16:creationId xmlns:a16="http://schemas.microsoft.com/office/drawing/2014/main" id="{A06FE733-C2AF-4DAF-B7A1-FB4E1704E450}"/>
              </a:ext>
            </a:extLst>
          </p:cNvPr>
          <p:cNvSpPr txBox="1"/>
          <p:nvPr/>
        </p:nvSpPr>
        <p:spPr>
          <a:xfrm>
            <a:off x="9269953" y="2251473"/>
            <a:ext cx="1706333" cy="153472"/>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20" name="TextBox 19">
            <a:extLst>
              <a:ext uri="{FF2B5EF4-FFF2-40B4-BE49-F238E27FC236}">
                <a16:creationId xmlns:a16="http://schemas.microsoft.com/office/drawing/2014/main" id="{A7578C2B-3DCD-47F9-BB23-FF225AC98438}"/>
              </a:ext>
            </a:extLst>
          </p:cNvPr>
          <p:cNvSpPr txBox="1"/>
          <p:nvPr/>
        </p:nvSpPr>
        <p:spPr>
          <a:xfrm>
            <a:off x="10858683" y="2711972"/>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19" name="TextBox 18">
            <a:extLst>
              <a:ext uri="{FF2B5EF4-FFF2-40B4-BE49-F238E27FC236}">
                <a16:creationId xmlns:a16="http://schemas.microsoft.com/office/drawing/2014/main" id="{A6F655D2-E1CD-421C-94C2-6BA468933468}"/>
              </a:ext>
            </a:extLst>
          </p:cNvPr>
          <p:cNvSpPr txBox="1"/>
          <p:nvPr/>
        </p:nvSpPr>
        <p:spPr>
          <a:xfrm>
            <a:off x="9902565" y="3143081"/>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18" name="TextBox 17">
            <a:extLst>
              <a:ext uri="{FF2B5EF4-FFF2-40B4-BE49-F238E27FC236}">
                <a16:creationId xmlns:a16="http://schemas.microsoft.com/office/drawing/2014/main" id="{396DE09B-0588-4057-8F1E-D5DA8E2A5ECB}"/>
              </a:ext>
            </a:extLst>
          </p:cNvPr>
          <p:cNvSpPr txBox="1"/>
          <p:nvPr/>
        </p:nvSpPr>
        <p:spPr>
          <a:xfrm>
            <a:off x="9544517" y="3565801"/>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17" name="TextBox 16">
            <a:extLst>
              <a:ext uri="{FF2B5EF4-FFF2-40B4-BE49-F238E27FC236}">
                <a16:creationId xmlns:a16="http://schemas.microsoft.com/office/drawing/2014/main" id="{2243FE9B-128D-47D8-BEE7-E99543572117}"/>
              </a:ext>
            </a:extLst>
          </p:cNvPr>
          <p:cNvSpPr txBox="1"/>
          <p:nvPr/>
        </p:nvSpPr>
        <p:spPr>
          <a:xfrm>
            <a:off x="9327429" y="3981130"/>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16" name="TextBox 15">
            <a:extLst>
              <a:ext uri="{FF2B5EF4-FFF2-40B4-BE49-F238E27FC236}">
                <a16:creationId xmlns:a16="http://schemas.microsoft.com/office/drawing/2014/main" id="{A453BD01-D309-4CCF-B8AA-65EAFC1643AD}"/>
              </a:ext>
            </a:extLst>
          </p:cNvPr>
          <p:cNvSpPr txBox="1"/>
          <p:nvPr/>
        </p:nvSpPr>
        <p:spPr>
          <a:xfrm>
            <a:off x="9327428" y="4514841"/>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Monitor**</a:t>
            </a:r>
          </a:p>
        </p:txBody>
      </p:sp>
      <p:sp>
        <p:nvSpPr>
          <p:cNvPr id="13" name="TextBox 12">
            <a:extLst>
              <a:ext uri="{FF2B5EF4-FFF2-40B4-BE49-F238E27FC236}">
                <a16:creationId xmlns:a16="http://schemas.microsoft.com/office/drawing/2014/main" id="{ADA957EA-5466-4DCA-B63A-B8F0C78E0D39}"/>
              </a:ext>
            </a:extLst>
          </p:cNvPr>
          <p:cNvSpPr txBox="1"/>
          <p:nvPr/>
        </p:nvSpPr>
        <p:spPr>
          <a:xfrm>
            <a:off x="9663995" y="4831317"/>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12" name="TextBox 11">
            <a:extLst>
              <a:ext uri="{FF2B5EF4-FFF2-40B4-BE49-F238E27FC236}">
                <a16:creationId xmlns:a16="http://schemas.microsoft.com/office/drawing/2014/main" id="{62B132C5-D448-4B1B-BE37-4083B5BADF88}"/>
              </a:ext>
            </a:extLst>
          </p:cNvPr>
          <p:cNvSpPr txBox="1"/>
          <p:nvPr/>
        </p:nvSpPr>
        <p:spPr>
          <a:xfrm>
            <a:off x="11018703" y="5161345"/>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Lead</a:t>
            </a:r>
          </a:p>
        </p:txBody>
      </p:sp>
      <p:sp>
        <p:nvSpPr>
          <p:cNvPr id="11" name="TextBox 10">
            <a:extLst>
              <a:ext uri="{FF2B5EF4-FFF2-40B4-BE49-F238E27FC236}">
                <a16:creationId xmlns:a16="http://schemas.microsoft.com/office/drawing/2014/main" id="{1F0BC49B-F6CC-4794-A24B-D4B3A7EFDF8C}"/>
              </a:ext>
            </a:extLst>
          </p:cNvPr>
          <p:cNvSpPr txBox="1"/>
          <p:nvPr/>
        </p:nvSpPr>
        <p:spPr>
          <a:xfrm>
            <a:off x="6426200" y="5970151"/>
            <a:ext cx="5327069" cy="182880"/>
          </a:xfrm>
          <a:prstGeom prst="rect">
            <a:avLst/>
          </a:prstGeom>
          <a:noFill/>
        </p:spPr>
        <p:txBody>
          <a:bodyPr wrap="square" lIns="0" tIns="0" rIns="0" bIns="0" rtlCol="0">
            <a:noAutofit/>
          </a:bodyPr>
          <a:lstStyle/>
          <a:p>
            <a:pPr>
              <a:lnSpc>
                <a:spcPct val="100000"/>
              </a:lnSpc>
              <a:spcBef>
                <a:spcPts val="1200"/>
              </a:spcBef>
              <a:buSzPct val="100000"/>
            </a:pPr>
            <a:r>
              <a:rPr lang="en-US" sz="1100" i="1"/>
              <a:t>*Very close between “Lead” and “Support”</a:t>
            </a:r>
          </a:p>
        </p:txBody>
      </p:sp>
      <p:sp>
        <p:nvSpPr>
          <p:cNvPr id="10" name="TextBox 9">
            <a:extLst>
              <a:ext uri="{FF2B5EF4-FFF2-40B4-BE49-F238E27FC236}">
                <a16:creationId xmlns:a16="http://schemas.microsoft.com/office/drawing/2014/main" id="{646C69F3-9289-479B-8484-3EF864DD714E}"/>
              </a:ext>
            </a:extLst>
          </p:cNvPr>
          <p:cNvSpPr txBox="1"/>
          <p:nvPr/>
        </p:nvSpPr>
        <p:spPr>
          <a:xfrm>
            <a:off x="6426200" y="6222767"/>
            <a:ext cx="5327069" cy="182880"/>
          </a:xfrm>
          <a:prstGeom prst="rect">
            <a:avLst/>
          </a:prstGeom>
          <a:noFill/>
        </p:spPr>
        <p:txBody>
          <a:bodyPr wrap="square" lIns="0" tIns="0" rIns="0" bIns="0" rtlCol="0">
            <a:noAutofit/>
          </a:bodyPr>
          <a:lstStyle/>
          <a:p>
            <a:pPr>
              <a:lnSpc>
                <a:spcPct val="100000"/>
              </a:lnSpc>
              <a:spcBef>
                <a:spcPts val="1200"/>
              </a:spcBef>
              <a:buSzPct val="100000"/>
            </a:pPr>
            <a:r>
              <a:rPr lang="en-US" sz="1100" i="1"/>
              <a:t>**Lower proportion of “Lead” responses or higher proportion of “Monitor” responses</a:t>
            </a:r>
          </a:p>
        </p:txBody>
      </p:sp>
      <p:sp>
        <p:nvSpPr>
          <p:cNvPr id="4" name="Slide Number Placeholder 3">
            <a:extLst>
              <a:ext uri="{FF2B5EF4-FFF2-40B4-BE49-F238E27FC236}">
                <a16:creationId xmlns:a16="http://schemas.microsoft.com/office/drawing/2014/main" id="{B8A1160C-4598-4C74-B6D3-EE575A7720F0}"/>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8</a:t>
            </a:fld>
            <a:endParaRPr lang="en-US"/>
          </a:p>
        </p:txBody>
      </p:sp>
    </p:spTree>
    <p:extLst>
      <p:ext uri="{BB962C8B-B14F-4D97-AF65-F5344CB8AC3E}">
        <p14:creationId xmlns:p14="http://schemas.microsoft.com/office/powerpoint/2010/main" val="7586631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0E1DB-B284-4571-81DB-011E7F16EE71}"/>
              </a:ext>
            </a:extLst>
          </p:cNvPr>
          <p:cNvSpPr>
            <a:spLocks noGrp="1"/>
          </p:cNvSpPr>
          <p:nvPr>
            <p:ph type="title"/>
          </p:nvPr>
        </p:nvSpPr>
        <p:spPr>
          <a:xfrm>
            <a:off x="457200" y="468711"/>
            <a:ext cx="11277600" cy="914400"/>
          </a:xfrm>
        </p:spPr>
        <p:txBody>
          <a:bodyPr vert="horz"/>
          <a:lstStyle/>
          <a:p>
            <a:r>
              <a:rPr lang="en-US"/>
              <a:t>Distributed Generation Polling Results</a:t>
            </a:r>
            <a:r>
              <a:rPr lang="en-US" sz="3200"/>
              <a:t> – </a:t>
            </a:r>
            <a:r>
              <a:rPr lang="en-US"/>
              <a:t>Highlights</a:t>
            </a:r>
          </a:p>
        </p:txBody>
      </p:sp>
      <p:sp>
        <p:nvSpPr>
          <p:cNvPr id="12" name="TextBox 11">
            <a:extLst>
              <a:ext uri="{FF2B5EF4-FFF2-40B4-BE49-F238E27FC236}">
                <a16:creationId xmlns:a16="http://schemas.microsoft.com/office/drawing/2014/main" id="{5815F6AA-4385-4012-A936-7944D062E8D4}"/>
              </a:ext>
            </a:extLst>
          </p:cNvPr>
          <p:cNvSpPr txBox="1"/>
          <p:nvPr/>
        </p:nvSpPr>
        <p:spPr>
          <a:xfrm>
            <a:off x="1116137" y="1162771"/>
            <a:ext cx="10208964"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2000" b="0" i="0" u="none" strike="noStrike" kern="1200" cap="none" spc="0" normalizeH="0" baseline="0" noProof="0">
                <a:ln>
                  <a:noFill/>
                </a:ln>
                <a:solidFill>
                  <a:srgbClr val="000000"/>
                </a:solidFill>
                <a:effectLst/>
                <a:uLnTx/>
                <a:uFillTx/>
                <a:latin typeface="Arial"/>
                <a:ea typeface="+mn-ea"/>
                <a:cs typeface="+mn-cs"/>
              </a:rPr>
              <a:t>Polling Results on CEC Role for Distributed Generation Research Needs  (n = 25)</a:t>
            </a:r>
          </a:p>
        </p:txBody>
      </p:sp>
      <p:sp>
        <p:nvSpPr>
          <p:cNvPr id="3" name="Arrow: Left-Right 2">
            <a:extLst>
              <a:ext uri="{FF2B5EF4-FFF2-40B4-BE49-F238E27FC236}">
                <a16:creationId xmlns:a16="http://schemas.microsoft.com/office/drawing/2014/main" id="{A65ECC82-1C45-4DFE-B6C6-E3143E83197B}"/>
              </a:ext>
              <a:ext uri="{C183D7F6-B498-43B3-948B-1728B52AA6E4}">
                <adec:decorative xmlns:adec="http://schemas.microsoft.com/office/drawing/2017/decorative" val="1"/>
              </a:ext>
            </a:extLst>
          </p:cNvPr>
          <p:cNvSpPr/>
          <p:nvPr/>
        </p:nvSpPr>
        <p:spPr>
          <a:xfrm>
            <a:off x="457200" y="1658337"/>
            <a:ext cx="11277600" cy="572943"/>
          </a:xfrm>
          <a:prstGeom prst="leftRightArrow">
            <a:avLst/>
          </a:prstGeom>
          <a:gradFill flip="none" rotWithShape="1">
            <a:gsLst>
              <a:gs pos="0">
                <a:schemeClr val="accent1"/>
              </a:gs>
              <a:gs pos="74000">
                <a:schemeClr val="accent1">
                  <a:lumMod val="45000"/>
                  <a:lumOff val="55000"/>
                </a:schemeClr>
              </a:gs>
              <a:gs pos="83000">
                <a:schemeClr val="accent1">
                  <a:lumMod val="45000"/>
                  <a:lumOff val="55000"/>
                </a:schemeClr>
              </a:gs>
              <a:gs pos="100000">
                <a:schemeClr val="accent1">
                  <a:lumMod val="30000"/>
                  <a:lumOff val="70000"/>
                </a:schemeClr>
              </a:gs>
            </a:gsLst>
            <a:lin ang="0" scaled="1"/>
            <a:tileRect/>
          </a:gradFill>
          <a:ln>
            <a:noFill/>
          </a:ln>
        </p:spPr>
        <p:style>
          <a:lnRef idx="0">
            <a:schemeClr val="accent1"/>
          </a:lnRef>
          <a:fillRef idx="1">
            <a:schemeClr val="accent1"/>
          </a:fillRef>
          <a:effectRef idx="0">
            <a:srgbClr val="00000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16" name="TextBox 15">
            <a:extLst>
              <a:ext uri="{FF2B5EF4-FFF2-40B4-BE49-F238E27FC236}">
                <a16:creationId xmlns:a16="http://schemas.microsoft.com/office/drawing/2014/main" id="{95127751-3E1A-4B7C-86F3-CBC30624478F}"/>
              </a:ext>
            </a:extLst>
          </p:cNvPr>
          <p:cNvSpPr txBox="1"/>
          <p:nvPr/>
        </p:nvSpPr>
        <p:spPr>
          <a:xfrm>
            <a:off x="689264" y="1785189"/>
            <a:ext cx="664523"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Lead</a:t>
            </a:r>
          </a:p>
        </p:txBody>
      </p:sp>
      <p:sp>
        <p:nvSpPr>
          <p:cNvPr id="17" name="TextBox 16">
            <a:extLst>
              <a:ext uri="{FF2B5EF4-FFF2-40B4-BE49-F238E27FC236}">
                <a16:creationId xmlns:a16="http://schemas.microsoft.com/office/drawing/2014/main" id="{97D0DAC6-22D5-4AAA-A6B6-A33F5387E6AF}"/>
              </a:ext>
            </a:extLst>
          </p:cNvPr>
          <p:cNvSpPr txBox="1"/>
          <p:nvPr/>
        </p:nvSpPr>
        <p:spPr>
          <a:xfrm>
            <a:off x="9494978" y="1818642"/>
            <a:ext cx="2861187"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Support or Monitor</a:t>
            </a:r>
          </a:p>
        </p:txBody>
      </p:sp>
      <p:sp>
        <p:nvSpPr>
          <p:cNvPr id="15" name="Rectangle: Rounded Corners 14">
            <a:extLst>
              <a:ext uri="{FF2B5EF4-FFF2-40B4-BE49-F238E27FC236}">
                <a16:creationId xmlns:a16="http://schemas.microsoft.com/office/drawing/2014/main" id="{C1B135E6-BB1D-4C2E-8A43-00CAC03C9453}"/>
              </a:ext>
            </a:extLst>
          </p:cNvPr>
          <p:cNvSpPr/>
          <p:nvPr/>
        </p:nvSpPr>
        <p:spPr>
          <a:xfrm>
            <a:off x="457201" y="2231280"/>
            <a:ext cx="5136078"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Demonstrate clean, efficient, and reliable performance under realistic and diverse conditions </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Reduce criteria pollutant emissions (e.g., NO</a:t>
            </a:r>
            <a:r>
              <a:rPr kumimoji="0" lang="en-US" sz="1600" b="0" i="0" u="none" strike="noStrike" kern="1200" cap="none" spc="0" normalizeH="0" baseline="-25000" noProof="0">
                <a:ln>
                  <a:noFill/>
                </a:ln>
                <a:solidFill>
                  <a:srgbClr val="000000"/>
                </a:solidFill>
                <a:effectLst/>
                <a:uLnTx/>
                <a:uFillTx/>
                <a:latin typeface="Arial"/>
                <a:ea typeface="+mn-ea"/>
                <a:cs typeface="+mn-cs"/>
              </a:rPr>
              <a:t>x</a:t>
            </a:r>
            <a:r>
              <a:rPr kumimoji="0" lang="en-US" sz="1600" b="0" i="0" u="none" strike="noStrike" kern="1200" cap="none" spc="0" normalizeH="0" baseline="0" noProof="0">
                <a:ln>
                  <a:noFill/>
                </a:ln>
                <a:solidFill>
                  <a:srgbClr val="000000"/>
                </a:solidFill>
                <a:effectLst/>
                <a:uLnTx/>
                <a:uFillTx/>
                <a:latin typeface="Arial"/>
                <a:ea typeface="+mn-ea"/>
                <a:cs typeface="+mn-cs"/>
              </a:rPr>
              <a:t>) and quantify impacts to air quality</a:t>
            </a:r>
          </a:p>
        </p:txBody>
      </p:sp>
      <p:sp>
        <p:nvSpPr>
          <p:cNvPr id="14" name="Rectangle: Rounded Corners 13">
            <a:extLst>
              <a:ext uri="{FF2B5EF4-FFF2-40B4-BE49-F238E27FC236}">
                <a16:creationId xmlns:a16="http://schemas.microsoft.com/office/drawing/2014/main" id="{03868C23-979F-4597-9AD1-212782ADAD97}"/>
              </a:ext>
            </a:extLst>
          </p:cNvPr>
          <p:cNvSpPr/>
          <p:nvPr/>
        </p:nvSpPr>
        <p:spPr>
          <a:xfrm>
            <a:off x="5961414" y="2231278"/>
            <a:ext cx="5760606"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L="285750" indent="-285750">
              <a:spcAft>
                <a:spcPts val="600"/>
              </a:spcAft>
              <a:buFont typeface="Arial" panose="020B0604020202020204" pitchFamily="34" charset="0"/>
              <a:buChar char="•"/>
              <a:defRPr/>
            </a:pPr>
            <a:r>
              <a:rPr kumimoji="0" lang="en-US" sz="1600" b="0" i="1" u="none" strike="noStrike" kern="1200" cap="none" spc="0" normalizeH="0" baseline="0" noProof="0">
                <a:ln>
                  <a:noFill/>
                </a:ln>
                <a:solidFill>
                  <a:srgbClr val="000000"/>
                </a:solidFill>
                <a:effectLst/>
                <a:uLnTx/>
                <a:uFillTx/>
                <a:latin typeface="Arial"/>
                <a:ea typeface="+mn-ea"/>
                <a:cs typeface="+mn-cs"/>
              </a:rPr>
              <a:t>Improve fuel flexibility of distributed generation technologies*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US" sz="1600">
                <a:solidFill>
                  <a:srgbClr val="000000"/>
                </a:solidFill>
                <a:latin typeface="Arial"/>
              </a:rPr>
              <a:t>Enhance longevity of distributed generation systems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US" sz="1600">
                <a:solidFill>
                  <a:srgbClr val="000000"/>
                </a:solidFill>
                <a:latin typeface="Arial"/>
              </a:rPr>
              <a:t>Enhance ease of installation and systems integration (e.g., modular design)</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US" sz="1600">
                <a:solidFill>
                  <a:srgbClr val="000000"/>
                </a:solidFill>
                <a:latin typeface="Arial"/>
              </a:rPr>
              <a:t>Improve resistance to fuel impurities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US" sz="1600" i="1">
                <a:solidFill>
                  <a:srgbClr val="000000"/>
                </a:solidFill>
                <a:latin typeface="Arial"/>
              </a:rPr>
              <a:t>Reduce material costs needed for manufacturing and installation**</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US" sz="1600" i="1">
                <a:solidFill>
                  <a:srgbClr val="000000"/>
                </a:solidFill>
                <a:latin typeface="Arial"/>
              </a:rPr>
              <a:t>Reduce design complexity for enhanced manufacturability**</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US" sz="1600" i="1">
                <a:solidFill>
                  <a:srgbClr val="000000"/>
                </a:solidFill>
                <a:latin typeface="Arial"/>
              </a:rPr>
              <a:t>Improve ease of maintaining and repairing distributed generation systems**</a:t>
            </a:r>
          </a:p>
        </p:txBody>
      </p:sp>
      <p:sp>
        <p:nvSpPr>
          <p:cNvPr id="20" name="TextBox 19">
            <a:extLst>
              <a:ext uri="{FF2B5EF4-FFF2-40B4-BE49-F238E27FC236}">
                <a16:creationId xmlns:a16="http://schemas.microsoft.com/office/drawing/2014/main" id="{A6E4CAA8-65E1-4195-818D-34F76A6F26B1}"/>
              </a:ext>
            </a:extLst>
          </p:cNvPr>
          <p:cNvSpPr txBox="1"/>
          <p:nvPr/>
        </p:nvSpPr>
        <p:spPr>
          <a:xfrm>
            <a:off x="6396424" y="5958110"/>
            <a:ext cx="5356845" cy="182880"/>
          </a:xfrm>
          <a:prstGeom prst="rect">
            <a:avLst/>
          </a:prstGeom>
          <a:noFill/>
        </p:spPr>
        <p:txBody>
          <a:bodyPr wrap="square" lIns="0" tIns="0" rIns="0" bIns="0" rtlCol="0">
            <a:noAutofit/>
          </a:bodyPr>
          <a:lstStyle/>
          <a:p>
            <a:pPr>
              <a:lnSpc>
                <a:spcPct val="100000"/>
              </a:lnSpc>
              <a:spcBef>
                <a:spcPts val="1200"/>
              </a:spcBef>
              <a:buSzPct val="100000"/>
            </a:pPr>
            <a:r>
              <a:rPr lang="en-US" sz="1100" i="1"/>
              <a:t>*Very close between “Lead” and “Support”</a:t>
            </a:r>
          </a:p>
        </p:txBody>
      </p:sp>
      <p:sp>
        <p:nvSpPr>
          <p:cNvPr id="19" name="TextBox 18">
            <a:extLst>
              <a:ext uri="{FF2B5EF4-FFF2-40B4-BE49-F238E27FC236}">
                <a16:creationId xmlns:a16="http://schemas.microsoft.com/office/drawing/2014/main" id="{96E511AE-0C8B-4662-85D8-A8679611E670}"/>
              </a:ext>
            </a:extLst>
          </p:cNvPr>
          <p:cNvSpPr txBox="1"/>
          <p:nvPr/>
        </p:nvSpPr>
        <p:spPr>
          <a:xfrm>
            <a:off x="6396424" y="6210726"/>
            <a:ext cx="5356845" cy="182880"/>
          </a:xfrm>
          <a:prstGeom prst="rect">
            <a:avLst/>
          </a:prstGeom>
          <a:noFill/>
        </p:spPr>
        <p:txBody>
          <a:bodyPr wrap="square" lIns="0" tIns="0" rIns="0" bIns="0" rtlCol="0">
            <a:noAutofit/>
          </a:bodyPr>
          <a:lstStyle/>
          <a:p>
            <a:pPr>
              <a:lnSpc>
                <a:spcPct val="100000"/>
              </a:lnSpc>
              <a:spcBef>
                <a:spcPts val="1200"/>
              </a:spcBef>
              <a:buSzPct val="100000"/>
            </a:pPr>
            <a:r>
              <a:rPr lang="en-US" sz="1100" i="1"/>
              <a:t>**Lower proportion of “Lead” responses or higher proportion of “Monitor” responses</a:t>
            </a:r>
          </a:p>
        </p:txBody>
      </p:sp>
      <p:sp>
        <p:nvSpPr>
          <p:cNvPr id="4" name="Slide Number Placeholder 3">
            <a:extLst>
              <a:ext uri="{FF2B5EF4-FFF2-40B4-BE49-F238E27FC236}">
                <a16:creationId xmlns:a16="http://schemas.microsoft.com/office/drawing/2014/main" id="{2E560EDE-BB83-4575-9EFA-80EEEBCFCDCC}"/>
              </a:ex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800" b="1"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9276841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EB8AB-FC5B-41C0-891C-ACD8CD1B0603}"/>
              </a:ext>
            </a:extLst>
          </p:cNvPr>
          <p:cNvSpPr>
            <a:spLocks noGrp="1"/>
          </p:cNvSpPr>
          <p:nvPr>
            <p:ph type="title"/>
          </p:nvPr>
        </p:nvSpPr>
        <p:spPr/>
        <p:txBody>
          <a:bodyPr vert="horz"/>
          <a:lstStyle/>
          <a:p>
            <a:r>
              <a:rPr lang="en-US"/>
              <a:t>Fuel Cells (FCs) for Transportation Polling Results  </a:t>
            </a:r>
          </a:p>
        </p:txBody>
      </p:sp>
      <p:graphicFrame>
        <p:nvGraphicFramePr>
          <p:cNvPr id="18" name="Chart 17" descr="Chart illustrating stakeholder feedback on Fuel Cell Transportation Research Needs, and whether each research need should be categorized as lead, support, or monitor by the CEC.">
            <a:extLst>
              <a:ext uri="{FF2B5EF4-FFF2-40B4-BE49-F238E27FC236}">
                <a16:creationId xmlns:a16="http://schemas.microsoft.com/office/drawing/2014/main" id="{F5BBC7E8-0795-4621-8507-64AF9FD91418}"/>
              </a:ext>
            </a:extLst>
          </p:cNvPr>
          <p:cNvGraphicFramePr>
            <a:graphicFrameLocks/>
          </p:cNvGraphicFramePr>
          <p:nvPr>
            <p:extLst>
              <p:ext uri="{D42A27DB-BD31-4B8C-83A1-F6EECF244321}">
                <p14:modId xmlns:p14="http://schemas.microsoft.com/office/powerpoint/2010/main" val="3118246711"/>
              </p:ext>
            </p:extLst>
          </p:nvPr>
        </p:nvGraphicFramePr>
        <p:xfrm>
          <a:off x="457200" y="1013254"/>
          <a:ext cx="11010991" cy="51397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extBox 22">
            <a:extLst>
              <a:ext uri="{FF2B5EF4-FFF2-40B4-BE49-F238E27FC236}">
                <a16:creationId xmlns:a16="http://schemas.microsoft.com/office/drawing/2014/main" id="{B7D94A98-8F44-4459-BAE1-20947D336947}"/>
              </a:ext>
            </a:extLst>
          </p:cNvPr>
          <p:cNvSpPr txBox="1"/>
          <p:nvPr/>
        </p:nvSpPr>
        <p:spPr>
          <a:xfrm>
            <a:off x="10687369" y="1827866"/>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24" name="TextBox 23">
            <a:extLst>
              <a:ext uri="{FF2B5EF4-FFF2-40B4-BE49-F238E27FC236}">
                <a16:creationId xmlns:a16="http://schemas.microsoft.com/office/drawing/2014/main" id="{AD3A5C70-9DCF-4737-89AE-5C899431B73C}"/>
              </a:ext>
            </a:extLst>
          </p:cNvPr>
          <p:cNvSpPr txBox="1"/>
          <p:nvPr/>
        </p:nvSpPr>
        <p:spPr>
          <a:xfrm>
            <a:off x="10687369" y="2266887"/>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21" name="TextBox 20">
            <a:extLst>
              <a:ext uri="{FF2B5EF4-FFF2-40B4-BE49-F238E27FC236}">
                <a16:creationId xmlns:a16="http://schemas.microsoft.com/office/drawing/2014/main" id="{1A8187F8-6740-430C-993E-38BA0DEC99B8}"/>
              </a:ext>
            </a:extLst>
          </p:cNvPr>
          <p:cNvSpPr txBox="1"/>
          <p:nvPr/>
        </p:nvSpPr>
        <p:spPr>
          <a:xfrm>
            <a:off x="9822271" y="2692862"/>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22" name="TextBox 21">
            <a:extLst>
              <a:ext uri="{FF2B5EF4-FFF2-40B4-BE49-F238E27FC236}">
                <a16:creationId xmlns:a16="http://schemas.microsoft.com/office/drawing/2014/main" id="{5452CE8B-CC69-4AE8-9777-54F2138B5693}"/>
              </a:ext>
            </a:extLst>
          </p:cNvPr>
          <p:cNvSpPr txBox="1"/>
          <p:nvPr/>
        </p:nvSpPr>
        <p:spPr>
          <a:xfrm>
            <a:off x="9822271" y="3125548"/>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26" name="TextBox 25">
            <a:extLst>
              <a:ext uri="{FF2B5EF4-FFF2-40B4-BE49-F238E27FC236}">
                <a16:creationId xmlns:a16="http://schemas.microsoft.com/office/drawing/2014/main" id="{6A074654-42F0-4605-977B-D46534ECA947}"/>
              </a:ext>
            </a:extLst>
          </p:cNvPr>
          <p:cNvSpPr txBox="1"/>
          <p:nvPr/>
        </p:nvSpPr>
        <p:spPr>
          <a:xfrm>
            <a:off x="9795738" y="3465710"/>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Lead</a:t>
            </a:r>
          </a:p>
        </p:txBody>
      </p:sp>
      <p:sp>
        <p:nvSpPr>
          <p:cNvPr id="25" name="TextBox 24">
            <a:extLst>
              <a:ext uri="{FF2B5EF4-FFF2-40B4-BE49-F238E27FC236}">
                <a16:creationId xmlns:a16="http://schemas.microsoft.com/office/drawing/2014/main" id="{DA03BCD1-B867-42F1-B1D6-25E0D1FC66CF}"/>
              </a:ext>
            </a:extLst>
          </p:cNvPr>
          <p:cNvSpPr txBox="1"/>
          <p:nvPr/>
        </p:nvSpPr>
        <p:spPr>
          <a:xfrm>
            <a:off x="8957893" y="4016160"/>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27" name="TextBox 26">
            <a:extLst>
              <a:ext uri="{FF2B5EF4-FFF2-40B4-BE49-F238E27FC236}">
                <a16:creationId xmlns:a16="http://schemas.microsoft.com/office/drawing/2014/main" id="{7245ACBC-DC64-412E-8F95-31A6FD1E34AE}"/>
              </a:ext>
            </a:extLst>
          </p:cNvPr>
          <p:cNvSpPr txBox="1"/>
          <p:nvPr/>
        </p:nvSpPr>
        <p:spPr>
          <a:xfrm>
            <a:off x="10752094" y="4415458"/>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28" name="TextBox 27">
            <a:extLst>
              <a:ext uri="{FF2B5EF4-FFF2-40B4-BE49-F238E27FC236}">
                <a16:creationId xmlns:a16="http://schemas.microsoft.com/office/drawing/2014/main" id="{9E2342F2-2E2C-427C-B635-23892FB846AD}"/>
              </a:ext>
            </a:extLst>
          </p:cNvPr>
          <p:cNvSpPr txBox="1"/>
          <p:nvPr/>
        </p:nvSpPr>
        <p:spPr>
          <a:xfrm>
            <a:off x="10752094" y="4838086"/>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29" name="TextBox 28">
            <a:extLst>
              <a:ext uri="{FF2B5EF4-FFF2-40B4-BE49-F238E27FC236}">
                <a16:creationId xmlns:a16="http://schemas.microsoft.com/office/drawing/2014/main" id="{5EAB951D-BBCF-4EA8-A277-C5B5727AC891}"/>
              </a:ext>
            </a:extLst>
          </p:cNvPr>
          <p:cNvSpPr txBox="1"/>
          <p:nvPr/>
        </p:nvSpPr>
        <p:spPr>
          <a:xfrm>
            <a:off x="9365367" y="5274745"/>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11" name="TextBox 10">
            <a:extLst>
              <a:ext uri="{FF2B5EF4-FFF2-40B4-BE49-F238E27FC236}">
                <a16:creationId xmlns:a16="http://schemas.microsoft.com/office/drawing/2014/main" id="{E83E4FD0-EC65-4A44-8D72-A987C5FB1A2B}"/>
              </a:ext>
            </a:extLst>
          </p:cNvPr>
          <p:cNvSpPr txBox="1"/>
          <p:nvPr/>
        </p:nvSpPr>
        <p:spPr>
          <a:xfrm>
            <a:off x="6426200" y="5970151"/>
            <a:ext cx="5327069" cy="182880"/>
          </a:xfrm>
          <a:prstGeom prst="rect">
            <a:avLst/>
          </a:prstGeom>
          <a:noFill/>
        </p:spPr>
        <p:txBody>
          <a:bodyPr wrap="square" lIns="0" tIns="0" rIns="0" bIns="0" rtlCol="0">
            <a:noAutofit/>
          </a:bodyPr>
          <a:lstStyle/>
          <a:p>
            <a:pPr>
              <a:lnSpc>
                <a:spcPct val="100000"/>
              </a:lnSpc>
              <a:spcBef>
                <a:spcPts val="1200"/>
              </a:spcBef>
              <a:buSzPct val="100000"/>
            </a:pPr>
            <a:r>
              <a:rPr lang="en-US" sz="1100" i="1"/>
              <a:t>*Very close between “Lead” and “Support”</a:t>
            </a:r>
          </a:p>
        </p:txBody>
      </p:sp>
      <p:sp>
        <p:nvSpPr>
          <p:cNvPr id="10" name="TextBox 9">
            <a:extLst>
              <a:ext uri="{FF2B5EF4-FFF2-40B4-BE49-F238E27FC236}">
                <a16:creationId xmlns:a16="http://schemas.microsoft.com/office/drawing/2014/main" id="{0DFC58E7-DF07-4295-975B-34D40BE64A0E}"/>
              </a:ext>
            </a:extLst>
          </p:cNvPr>
          <p:cNvSpPr txBox="1"/>
          <p:nvPr/>
        </p:nvSpPr>
        <p:spPr>
          <a:xfrm>
            <a:off x="6426200" y="6222767"/>
            <a:ext cx="5327069" cy="182880"/>
          </a:xfrm>
          <a:prstGeom prst="rect">
            <a:avLst/>
          </a:prstGeom>
          <a:noFill/>
        </p:spPr>
        <p:txBody>
          <a:bodyPr wrap="square" lIns="0" tIns="0" rIns="0" bIns="0" rtlCol="0">
            <a:noAutofit/>
          </a:bodyPr>
          <a:lstStyle/>
          <a:p>
            <a:pPr>
              <a:lnSpc>
                <a:spcPct val="100000"/>
              </a:lnSpc>
              <a:spcBef>
                <a:spcPts val="1200"/>
              </a:spcBef>
              <a:buSzPct val="100000"/>
            </a:pPr>
            <a:r>
              <a:rPr lang="en-US" sz="1100" i="1"/>
              <a:t>**Lower proportion of “Lead” responses or higher proportion of “Monitor” responses</a:t>
            </a:r>
          </a:p>
        </p:txBody>
      </p:sp>
      <p:sp>
        <p:nvSpPr>
          <p:cNvPr id="4" name="Slide Number Placeholder 3">
            <a:extLst>
              <a:ext uri="{FF2B5EF4-FFF2-40B4-BE49-F238E27FC236}">
                <a16:creationId xmlns:a16="http://schemas.microsoft.com/office/drawing/2014/main" id="{B8A1160C-4598-4C74-B6D3-EE575A7720F0}"/>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10</a:t>
            </a:fld>
            <a:endParaRPr lang="en-US"/>
          </a:p>
        </p:txBody>
      </p:sp>
    </p:spTree>
    <p:extLst>
      <p:ext uri="{BB962C8B-B14F-4D97-AF65-F5344CB8AC3E}">
        <p14:creationId xmlns:p14="http://schemas.microsoft.com/office/powerpoint/2010/main" val="36052992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0E1DB-B284-4571-81DB-011E7F16EE71}"/>
              </a:ext>
            </a:extLst>
          </p:cNvPr>
          <p:cNvSpPr>
            <a:spLocks noGrp="1"/>
          </p:cNvSpPr>
          <p:nvPr>
            <p:ph type="title"/>
          </p:nvPr>
        </p:nvSpPr>
        <p:spPr>
          <a:xfrm>
            <a:off x="457200" y="468711"/>
            <a:ext cx="11277600" cy="914400"/>
          </a:xfrm>
        </p:spPr>
        <p:txBody>
          <a:bodyPr vert="horz"/>
          <a:lstStyle/>
          <a:p>
            <a:r>
              <a:rPr lang="en-US"/>
              <a:t>Fuel Cells for Transportation Polling Results</a:t>
            </a:r>
            <a:r>
              <a:rPr lang="en-US" sz="3200"/>
              <a:t> – </a:t>
            </a:r>
            <a:r>
              <a:rPr lang="en-US"/>
              <a:t>Highlights</a:t>
            </a:r>
          </a:p>
        </p:txBody>
      </p:sp>
      <p:sp>
        <p:nvSpPr>
          <p:cNvPr id="12" name="TextBox 11">
            <a:extLst>
              <a:ext uri="{FF2B5EF4-FFF2-40B4-BE49-F238E27FC236}">
                <a16:creationId xmlns:a16="http://schemas.microsoft.com/office/drawing/2014/main" id="{5815F6AA-4385-4012-A936-7944D062E8D4}"/>
              </a:ext>
            </a:extLst>
          </p:cNvPr>
          <p:cNvSpPr txBox="1"/>
          <p:nvPr/>
        </p:nvSpPr>
        <p:spPr>
          <a:xfrm>
            <a:off x="1116137" y="1162771"/>
            <a:ext cx="10208964"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2000" b="0" i="0" u="none" strike="noStrike" kern="1200" cap="none" spc="0" normalizeH="0" baseline="0" noProof="0">
                <a:ln>
                  <a:noFill/>
                </a:ln>
                <a:solidFill>
                  <a:srgbClr val="000000"/>
                </a:solidFill>
                <a:effectLst/>
                <a:uLnTx/>
                <a:uFillTx/>
                <a:latin typeface="Arial"/>
                <a:ea typeface="+mn-ea"/>
                <a:cs typeface="+mn-cs"/>
              </a:rPr>
              <a:t>Polling Results on CEC Role for Fuel Cells for Transportation Research Needs  (n = 18)</a:t>
            </a:r>
          </a:p>
        </p:txBody>
      </p:sp>
      <p:sp>
        <p:nvSpPr>
          <p:cNvPr id="3" name="Arrow: Left-Right 2">
            <a:extLst>
              <a:ext uri="{FF2B5EF4-FFF2-40B4-BE49-F238E27FC236}">
                <a16:creationId xmlns:a16="http://schemas.microsoft.com/office/drawing/2014/main" id="{A65ECC82-1C45-4DFE-B6C6-E3143E83197B}"/>
              </a:ext>
              <a:ext uri="{C183D7F6-B498-43B3-948B-1728B52AA6E4}">
                <adec:decorative xmlns:adec="http://schemas.microsoft.com/office/drawing/2017/decorative" val="1"/>
              </a:ext>
            </a:extLst>
          </p:cNvPr>
          <p:cNvSpPr/>
          <p:nvPr/>
        </p:nvSpPr>
        <p:spPr>
          <a:xfrm>
            <a:off x="457200" y="1658337"/>
            <a:ext cx="11277600" cy="572943"/>
          </a:xfrm>
          <a:prstGeom prst="leftRightArrow">
            <a:avLst/>
          </a:prstGeom>
          <a:gradFill flip="none" rotWithShape="1">
            <a:gsLst>
              <a:gs pos="0">
                <a:schemeClr val="accent1"/>
              </a:gs>
              <a:gs pos="74000">
                <a:schemeClr val="accent1">
                  <a:lumMod val="45000"/>
                  <a:lumOff val="55000"/>
                </a:schemeClr>
              </a:gs>
              <a:gs pos="83000">
                <a:schemeClr val="accent1">
                  <a:lumMod val="45000"/>
                  <a:lumOff val="55000"/>
                </a:schemeClr>
              </a:gs>
              <a:gs pos="100000">
                <a:schemeClr val="accent1">
                  <a:lumMod val="30000"/>
                  <a:lumOff val="70000"/>
                </a:schemeClr>
              </a:gs>
            </a:gsLst>
            <a:lin ang="0" scaled="1"/>
            <a:tileRect/>
          </a:gradFill>
          <a:ln>
            <a:noFill/>
          </a:ln>
        </p:spPr>
        <p:style>
          <a:lnRef idx="0">
            <a:schemeClr val="accent1"/>
          </a:lnRef>
          <a:fillRef idx="1">
            <a:schemeClr val="accent1"/>
          </a:fillRef>
          <a:effectRef idx="0">
            <a:srgbClr val="00000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16" name="TextBox 15">
            <a:extLst>
              <a:ext uri="{FF2B5EF4-FFF2-40B4-BE49-F238E27FC236}">
                <a16:creationId xmlns:a16="http://schemas.microsoft.com/office/drawing/2014/main" id="{95127751-3E1A-4B7C-86F3-CBC30624478F}"/>
              </a:ext>
            </a:extLst>
          </p:cNvPr>
          <p:cNvSpPr txBox="1"/>
          <p:nvPr/>
        </p:nvSpPr>
        <p:spPr>
          <a:xfrm>
            <a:off x="689264" y="1785189"/>
            <a:ext cx="664523"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Lead</a:t>
            </a:r>
          </a:p>
        </p:txBody>
      </p:sp>
      <p:sp>
        <p:nvSpPr>
          <p:cNvPr id="17" name="TextBox 16">
            <a:extLst>
              <a:ext uri="{FF2B5EF4-FFF2-40B4-BE49-F238E27FC236}">
                <a16:creationId xmlns:a16="http://schemas.microsoft.com/office/drawing/2014/main" id="{97D0DAC6-22D5-4AAA-A6B6-A33F5387E6AF}"/>
              </a:ext>
            </a:extLst>
          </p:cNvPr>
          <p:cNvSpPr txBox="1"/>
          <p:nvPr/>
        </p:nvSpPr>
        <p:spPr>
          <a:xfrm>
            <a:off x="9494978" y="1818642"/>
            <a:ext cx="2861187"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Support or Monitor</a:t>
            </a:r>
          </a:p>
        </p:txBody>
      </p:sp>
      <p:sp>
        <p:nvSpPr>
          <p:cNvPr id="15" name="Rectangle: Rounded Corners 14">
            <a:extLst>
              <a:ext uri="{FF2B5EF4-FFF2-40B4-BE49-F238E27FC236}">
                <a16:creationId xmlns:a16="http://schemas.microsoft.com/office/drawing/2014/main" id="{C1B135E6-BB1D-4C2E-8A43-00CAC03C9453}"/>
              </a:ext>
            </a:extLst>
          </p:cNvPr>
          <p:cNvSpPr/>
          <p:nvPr/>
        </p:nvSpPr>
        <p:spPr>
          <a:xfrm>
            <a:off x="457201" y="2231280"/>
            <a:ext cx="3414155"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R="0" lvl="0" algn="l" defTabSz="914400" rtl="0" eaLnBrk="1" fontAlgn="auto" latinLnBrk="0" hangingPunct="1">
              <a:lnSpc>
                <a:spcPct val="100000"/>
              </a:lnSpc>
              <a:spcBef>
                <a:spcPts val="1200"/>
              </a:spcBef>
              <a:spcAft>
                <a:spcPts val="0"/>
              </a:spcAft>
              <a:buClrTx/>
              <a:buSzTx/>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Balancing increased energy density of highly compressed or liquid H</a:t>
            </a:r>
            <a:r>
              <a:rPr kumimoji="0" lang="en-US" sz="1600" b="0" i="0" u="none" strike="noStrike" kern="1200" cap="none" spc="0" normalizeH="0" baseline="-25000" noProof="0">
                <a:ln>
                  <a:noFill/>
                </a:ln>
                <a:solidFill>
                  <a:srgbClr val="000000"/>
                </a:solidFill>
                <a:effectLst/>
                <a:uLnTx/>
                <a:uFillTx/>
                <a:latin typeface="Arial"/>
                <a:ea typeface="+mn-ea"/>
                <a:cs typeface="+mn-cs"/>
              </a:rPr>
              <a:t>2</a:t>
            </a:r>
            <a:r>
              <a:rPr kumimoji="0" lang="en-US" sz="1600" b="0" i="0" u="none" strike="noStrike" kern="1200" cap="none" spc="0" normalizeH="0" baseline="0" noProof="0">
                <a:ln>
                  <a:noFill/>
                </a:ln>
                <a:solidFill>
                  <a:srgbClr val="000000"/>
                </a:solidFill>
                <a:effectLst/>
                <a:uLnTx/>
                <a:uFillTx/>
                <a:latin typeface="Arial"/>
                <a:ea typeface="+mn-ea"/>
                <a:cs typeface="+mn-cs"/>
              </a:rPr>
              <a:t> with safety concerns</a:t>
            </a:r>
          </a:p>
        </p:txBody>
      </p:sp>
      <p:sp>
        <p:nvSpPr>
          <p:cNvPr id="14" name="Rectangle: Rounded Corners 13">
            <a:extLst>
              <a:ext uri="{FF2B5EF4-FFF2-40B4-BE49-F238E27FC236}">
                <a16:creationId xmlns:a16="http://schemas.microsoft.com/office/drawing/2014/main" id="{03868C23-979F-4597-9AD1-212782ADAD97}"/>
              </a:ext>
            </a:extLst>
          </p:cNvPr>
          <p:cNvSpPr/>
          <p:nvPr/>
        </p:nvSpPr>
        <p:spPr>
          <a:xfrm>
            <a:off x="4120738" y="2231278"/>
            <a:ext cx="7601284"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lang="en-US" sz="1600">
                <a:solidFill>
                  <a:srgbClr val="000000"/>
                </a:solidFill>
                <a:latin typeface="Arial"/>
              </a:rPr>
              <a:t>FC power system integration for emerging mobile off-road applications</a:t>
            </a:r>
          </a:p>
          <a:p>
            <a:pPr marL="285750" marR="0" lvl="0" indent="-2857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lang="en-US" sz="1600">
                <a:solidFill>
                  <a:srgbClr val="000000"/>
                </a:solidFill>
                <a:latin typeface="Arial"/>
              </a:rPr>
              <a:t>Development of mobile H</a:t>
            </a:r>
            <a:r>
              <a:rPr lang="en-US" sz="1600" baseline="-25000">
                <a:solidFill>
                  <a:srgbClr val="000000"/>
                </a:solidFill>
                <a:latin typeface="Arial"/>
              </a:rPr>
              <a:t>2</a:t>
            </a:r>
            <a:r>
              <a:rPr lang="en-US" sz="1600">
                <a:solidFill>
                  <a:srgbClr val="000000"/>
                </a:solidFill>
                <a:latin typeface="Arial"/>
              </a:rPr>
              <a:t> fueling systems</a:t>
            </a:r>
          </a:p>
          <a:p>
            <a:pPr marL="285750" marR="0" lvl="0" indent="-2857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lang="en-US" sz="1600">
                <a:solidFill>
                  <a:srgbClr val="000000"/>
                </a:solidFill>
                <a:latin typeface="Arial"/>
              </a:rPr>
              <a:t>Development of efficient, high-flow permanent H</a:t>
            </a:r>
            <a:r>
              <a:rPr lang="en-US" sz="1600" baseline="-25000">
                <a:solidFill>
                  <a:srgbClr val="000000"/>
                </a:solidFill>
                <a:latin typeface="Arial"/>
              </a:rPr>
              <a:t>2</a:t>
            </a:r>
            <a:r>
              <a:rPr lang="en-US" sz="1600">
                <a:solidFill>
                  <a:srgbClr val="000000"/>
                </a:solidFill>
                <a:latin typeface="Arial"/>
              </a:rPr>
              <a:t> refueling system </a:t>
            </a:r>
          </a:p>
          <a:p>
            <a:pPr marL="285750" marR="0" lvl="0" indent="-2857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lang="en-US" sz="1600">
                <a:solidFill>
                  <a:srgbClr val="000000"/>
                </a:solidFill>
                <a:latin typeface="Arial"/>
              </a:rPr>
              <a:t>Co-locating permanent H</a:t>
            </a:r>
            <a:r>
              <a:rPr lang="en-US" sz="1600" baseline="-25000">
                <a:solidFill>
                  <a:srgbClr val="000000"/>
                </a:solidFill>
                <a:latin typeface="Arial"/>
              </a:rPr>
              <a:t>2</a:t>
            </a:r>
            <a:r>
              <a:rPr lang="en-US" sz="1600">
                <a:solidFill>
                  <a:srgbClr val="000000"/>
                </a:solidFill>
                <a:latin typeface="Arial"/>
              </a:rPr>
              <a:t> refueling infrastructure with multiple end-uses </a:t>
            </a:r>
          </a:p>
          <a:p>
            <a:pPr marL="285750" marR="0" lvl="0" indent="-2857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lang="en-US" sz="1600" i="1">
                <a:solidFill>
                  <a:srgbClr val="000000"/>
                </a:solidFill>
                <a:latin typeface="Arial"/>
              </a:rPr>
              <a:t>High H</a:t>
            </a:r>
            <a:r>
              <a:rPr lang="en-US" sz="1600" i="1" baseline="-25000">
                <a:solidFill>
                  <a:srgbClr val="000000"/>
                </a:solidFill>
                <a:latin typeface="Arial"/>
              </a:rPr>
              <a:t>2</a:t>
            </a:r>
            <a:r>
              <a:rPr lang="en-US" sz="1600" i="1">
                <a:solidFill>
                  <a:srgbClr val="000000"/>
                </a:solidFill>
                <a:latin typeface="Arial"/>
              </a:rPr>
              <a:t> purity requirements and contaminant sensors*</a:t>
            </a:r>
          </a:p>
          <a:p>
            <a:pPr marL="285750" marR="0" lvl="0" indent="-2857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lang="en-US" sz="1600" i="1">
                <a:solidFill>
                  <a:srgbClr val="000000"/>
                </a:solidFill>
                <a:latin typeface="Arial"/>
              </a:rPr>
              <a:t>FC vehicle design standardization (e.g., weight restrictions, manufacturing, subcomponents)**</a:t>
            </a:r>
          </a:p>
          <a:p>
            <a:pPr marL="285750" marR="0" lvl="0" indent="-2857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lang="en-US" sz="1600">
                <a:solidFill>
                  <a:srgbClr val="000000"/>
                </a:solidFill>
                <a:latin typeface="Arial"/>
              </a:rPr>
              <a:t>Improve H</a:t>
            </a:r>
            <a:r>
              <a:rPr lang="en-US" sz="1600" baseline="-25000">
                <a:solidFill>
                  <a:srgbClr val="000000"/>
                </a:solidFill>
                <a:latin typeface="Arial"/>
              </a:rPr>
              <a:t>2</a:t>
            </a:r>
            <a:r>
              <a:rPr lang="en-US" sz="1600">
                <a:solidFill>
                  <a:srgbClr val="000000"/>
                </a:solidFill>
                <a:latin typeface="Arial"/>
              </a:rPr>
              <a:t> onboard storage systems (e.g., specific weight and volume, cost)</a:t>
            </a:r>
          </a:p>
          <a:p>
            <a:pPr marL="285750" marR="0" lvl="0" indent="-2857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lang="en-US" sz="1600" i="1">
                <a:solidFill>
                  <a:srgbClr val="000000"/>
                </a:solidFill>
                <a:latin typeface="Arial"/>
              </a:rPr>
              <a:t>Improve fuel cell technology performance (e.g., efficiency, cost, durability)*</a:t>
            </a:r>
          </a:p>
        </p:txBody>
      </p:sp>
      <p:sp>
        <p:nvSpPr>
          <p:cNvPr id="20" name="TextBox 19">
            <a:extLst>
              <a:ext uri="{FF2B5EF4-FFF2-40B4-BE49-F238E27FC236}">
                <a16:creationId xmlns:a16="http://schemas.microsoft.com/office/drawing/2014/main" id="{8958864F-5288-4A7B-9AB7-8C9BC8672F94}"/>
              </a:ext>
            </a:extLst>
          </p:cNvPr>
          <p:cNvSpPr txBox="1"/>
          <p:nvPr/>
        </p:nvSpPr>
        <p:spPr>
          <a:xfrm>
            <a:off x="6396424" y="5958110"/>
            <a:ext cx="5356845" cy="182880"/>
          </a:xfrm>
          <a:prstGeom prst="rect">
            <a:avLst/>
          </a:prstGeom>
          <a:noFill/>
        </p:spPr>
        <p:txBody>
          <a:bodyPr wrap="square" lIns="0" tIns="0" rIns="0" bIns="0" rtlCol="0">
            <a:noAutofit/>
          </a:bodyPr>
          <a:lstStyle/>
          <a:p>
            <a:pPr>
              <a:lnSpc>
                <a:spcPct val="100000"/>
              </a:lnSpc>
              <a:spcBef>
                <a:spcPts val="1200"/>
              </a:spcBef>
              <a:buSzPct val="100000"/>
            </a:pPr>
            <a:r>
              <a:rPr lang="en-US" sz="1100" i="1"/>
              <a:t>*Very close between “Lead” and “Support”</a:t>
            </a:r>
          </a:p>
        </p:txBody>
      </p:sp>
      <p:sp>
        <p:nvSpPr>
          <p:cNvPr id="19" name="TextBox 18">
            <a:extLst>
              <a:ext uri="{FF2B5EF4-FFF2-40B4-BE49-F238E27FC236}">
                <a16:creationId xmlns:a16="http://schemas.microsoft.com/office/drawing/2014/main" id="{0A322EDE-F2B2-49E2-99A4-08A94357B2D6}"/>
              </a:ext>
            </a:extLst>
          </p:cNvPr>
          <p:cNvSpPr txBox="1"/>
          <p:nvPr/>
        </p:nvSpPr>
        <p:spPr>
          <a:xfrm>
            <a:off x="6396424" y="6210726"/>
            <a:ext cx="5356845" cy="182880"/>
          </a:xfrm>
          <a:prstGeom prst="rect">
            <a:avLst/>
          </a:prstGeom>
          <a:noFill/>
        </p:spPr>
        <p:txBody>
          <a:bodyPr wrap="square" lIns="0" tIns="0" rIns="0" bIns="0" rtlCol="0">
            <a:noAutofit/>
          </a:bodyPr>
          <a:lstStyle/>
          <a:p>
            <a:pPr>
              <a:lnSpc>
                <a:spcPct val="100000"/>
              </a:lnSpc>
              <a:spcBef>
                <a:spcPts val="1200"/>
              </a:spcBef>
              <a:buSzPct val="100000"/>
            </a:pPr>
            <a:r>
              <a:rPr lang="en-US" sz="1100" i="1"/>
              <a:t>**Lower proportion of “Lead” responses or higher proportion of “Monitor” responses</a:t>
            </a:r>
          </a:p>
        </p:txBody>
      </p:sp>
      <p:sp>
        <p:nvSpPr>
          <p:cNvPr id="4" name="Slide Number Placeholder 3">
            <a:extLst>
              <a:ext uri="{FF2B5EF4-FFF2-40B4-BE49-F238E27FC236}">
                <a16:creationId xmlns:a16="http://schemas.microsoft.com/office/drawing/2014/main" id="{2E560EDE-BB83-4575-9EFA-80EEEBCFCDCC}"/>
              </a:ex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800" b="1"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4506306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EB8AB-FC5B-41C0-891C-ACD8CD1B0603}"/>
              </a:ext>
            </a:extLst>
          </p:cNvPr>
          <p:cNvSpPr>
            <a:spLocks noGrp="1"/>
          </p:cNvSpPr>
          <p:nvPr>
            <p:ph type="title"/>
          </p:nvPr>
        </p:nvSpPr>
        <p:spPr/>
        <p:txBody>
          <a:bodyPr vert="horz"/>
          <a:lstStyle/>
          <a:p>
            <a:r>
              <a:rPr lang="en-US"/>
              <a:t>Renewable Gas and Clean H</a:t>
            </a:r>
            <a:r>
              <a:rPr lang="en-US" baseline="-25000"/>
              <a:t>2</a:t>
            </a:r>
            <a:r>
              <a:rPr lang="en-US"/>
              <a:t> Production Polling Results</a:t>
            </a:r>
          </a:p>
        </p:txBody>
      </p:sp>
      <p:graphicFrame>
        <p:nvGraphicFramePr>
          <p:cNvPr id="15" name="Chart 14" descr="Chart illustrating stakeholder feedback on Renewable Gas and Clean H2 Research Needs, and whether each research need should be categorized as lead, support, or monitor by the CEC.">
            <a:extLst>
              <a:ext uri="{FF2B5EF4-FFF2-40B4-BE49-F238E27FC236}">
                <a16:creationId xmlns:a16="http://schemas.microsoft.com/office/drawing/2014/main" id="{154D8E56-28A5-4677-A09E-56831CB29D00}"/>
              </a:ext>
            </a:extLst>
          </p:cNvPr>
          <p:cNvGraphicFramePr>
            <a:graphicFrameLocks/>
          </p:cNvGraphicFramePr>
          <p:nvPr>
            <p:extLst>
              <p:ext uri="{D42A27DB-BD31-4B8C-83A1-F6EECF244321}">
                <p14:modId xmlns:p14="http://schemas.microsoft.com/office/powerpoint/2010/main" val="2748902529"/>
              </p:ext>
            </p:extLst>
          </p:nvPr>
        </p:nvGraphicFramePr>
        <p:xfrm>
          <a:off x="457200" y="1000897"/>
          <a:ext cx="10957560" cy="5221870"/>
        </p:xfrm>
        <a:graphic>
          <a:graphicData uri="http://schemas.openxmlformats.org/drawingml/2006/chart">
            <c:chart xmlns:c="http://schemas.openxmlformats.org/drawingml/2006/chart" xmlns:r="http://schemas.openxmlformats.org/officeDocument/2006/relationships" r:id="rId3"/>
          </a:graphicData>
        </a:graphic>
      </p:graphicFrame>
      <p:sp>
        <p:nvSpPr>
          <p:cNvPr id="17" name="TextBox 16">
            <a:extLst>
              <a:ext uri="{FF2B5EF4-FFF2-40B4-BE49-F238E27FC236}">
                <a16:creationId xmlns:a16="http://schemas.microsoft.com/office/drawing/2014/main" id="{074B57DB-5EE8-44A5-BD97-5C9CBC606907}"/>
              </a:ext>
            </a:extLst>
          </p:cNvPr>
          <p:cNvSpPr txBox="1"/>
          <p:nvPr/>
        </p:nvSpPr>
        <p:spPr>
          <a:xfrm>
            <a:off x="9746071" y="1724951"/>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Lead</a:t>
            </a:r>
          </a:p>
        </p:txBody>
      </p:sp>
      <p:sp>
        <p:nvSpPr>
          <p:cNvPr id="20" name="TextBox 19">
            <a:extLst>
              <a:ext uri="{FF2B5EF4-FFF2-40B4-BE49-F238E27FC236}">
                <a16:creationId xmlns:a16="http://schemas.microsoft.com/office/drawing/2014/main" id="{07EB83F0-945E-4BB7-A4EC-5EDE7C2CC534}"/>
              </a:ext>
            </a:extLst>
          </p:cNvPr>
          <p:cNvSpPr txBox="1"/>
          <p:nvPr/>
        </p:nvSpPr>
        <p:spPr>
          <a:xfrm>
            <a:off x="10553048" y="2412152"/>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19" name="TextBox 18">
            <a:extLst>
              <a:ext uri="{FF2B5EF4-FFF2-40B4-BE49-F238E27FC236}">
                <a16:creationId xmlns:a16="http://schemas.microsoft.com/office/drawing/2014/main" id="{C0284291-1F4C-414F-8B77-B8D1ACBDA1F7}"/>
              </a:ext>
            </a:extLst>
          </p:cNvPr>
          <p:cNvSpPr txBox="1"/>
          <p:nvPr/>
        </p:nvSpPr>
        <p:spPr>
          <a:xfrm>
            <a:off x="9083234" y="2935913"/>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21" name="TextBox 20">
            <a:extLst>
              <a:ext uri="{FF2B5EF4-FFF2-40B4-BE49-F238E27FC236}">
                <a16:creationId xmlns:a16="http://schemas.microsoft.com/office/drawing/2014/main" id="{F36AB46D-E461-4821-A34F-007D020EDD85}"/>
              </a:ext>
            </a:extLst>
          </p:cNvPr>
          <p:cNvSpPr txBox="1"/>
          <p:nvPr/>
        </p:nvSpPr>
        <p:spPr>
          <a:xfrm>
            <a:off x="9388023" y="3526117"/>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22" name="TextBox 21">
            <a:extLst>
              <a:ext uri="{FF2B5EF4-FFF2-40B4-BE49-F238E27FC236}">
                <a16:creationId xmlns:a16="http://schemas.microsoft.com/office/drawing/2014/main" id="{45DD2A51-DD52-4FE0-AA42-F8A6EADE6E1A}"/>
              </a:ext>
            </a:extLst>
          </p:cNvPr>
          <p:cNvSpPr txBox="1"/>
          <p:nvPr/>
        </p:nvSpPr>
        <p:spPr>
          <a:xfrm>
            <a:off x="9388023" y="4056422"/>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23" name="TextBox 22">
            <a:extLst>
              <a:ext uri="{FF2B5EF4-FFF2-40B4-BE49-F238E27FC236}">
                <a16:creationId xmlns:a16="http://schemas.microsoft.com/office/drawing/2014/main" id="{DC7FC15A-4880-44DA-818D-963E4799DB75}"/>
              </a:ext>
            </a:extLst>
          </p:cNvPr>
          <p:cNvSpPr txBox="1"/>
          <p:nvPr/>
        </p:nvSpPr>
        <p:spPr>
          <a:xfrm>
            <a:off x="10562736" y="4622855"/>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18" name="TextBox 17">
            <a:extLst>
              <a:ext uri="{FF2B5EF4-FFF2-40B4-BE49-F238E27FC236}">
                <a16:creationId xmlns:a16="http://schemas.microsoft.com/office/drawing/2014/main" id="{C1F9753E-76D0-48BE-8E25-16F8F21D5098}"/>
              </a:ext>
            </a:extLst>
          </p:cNvPr>
          <p:cNvSpPr txBox="1"/>
          <p:nvPr/>
        </p:nvSpPr>
        <p:spPr>
          <a:xfrm>
            <a:off x="8373637" y="5197571"/>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Monitor**</a:t>
            </a:r>
          </a:p>
        </p:txBody>
      </p:sp>
      <p:sp>
        <p:nvSpPr>
          <p:cNvPr id="11" name="TextBox 10">
            <a:extLst>
              <a:ext uri="{FF2B5EF4-FFF2-40B4-BE49-F238E27FC236}">
                <a16:creationId xmlns:a16="http://schemas.microsoft.com/office/drawing/2014/main" id="{A774C8BB-E495-4E75-974F-BAA716C01D68}"/>
              </a:ext>
            </a:extLst>
          </p:cNvPr>
          <p:cNvSpPr txBox="1"/>
          <p:nvPr/>
        </p:nvSpPr>
        <p:spPr>
          <a:xfrm>
            <a:off x="6426200" y="5970151"/>
            <a:ext cx="5327069" cy="182880"/>
          </a:xfrm>
          <a:prstGeom prst="rect">
            <a:avLst/>
          </a:prstGeom>
          <a:noFill/>
        </p:spPr>
        <p:txBody>
          <a:bodyPr wrap="square" lIns="0" tIns="0" rIns="0" bIns="0" rtlCol="0">
            <a:noAutofit/>
          </a:bodyPr>
          <a:lstStyle/>
          <a:p>
            <a:pPr>
              <a:lnSpc>
                <a:spcPct val="100000"/>
              </a:lnSpc>
              <a:spcBef>
                <a:spcPts val="1200"/>
              </a:spcBef>
              <a:buSzPct val="100000"/>
            </a:pPr>
            <a:r>
              <a:rPr lang="en-US" sz="1100" i="1"/>
              <a:t>*Very close between “Lead” and “Support”</a:t>
            </a:r>
          </a:p>
        </p:txBody>
      </p:sp>
      <p:sp>
        <p:nvSpPr>
          <p:cNvPr id="10" name="TextBox 9">
            <a:extLst>
              <a:ext uri="{FF2B5EF4-FFF2-40B4-BE49-F238E27FC236}">
                <a16:creationId xmlns:a16="http://schemas.microsoft.com/office/drawing/2014/main" id="{26643273-C80A-4761-A619-0B7BC06AED83}"/>
              </a:ext>
            </a:extLst>
          </p:cNvPr>
          <p:cNvSpPr txBox="1"/>
          <p:nvPr/>
        </p:nvSpPr>
        <p:spPr>
          <a:xfrm>
            <a:off x="6426200" y="6222767"/>
            <a:ext cx="5327069" cy="182880"/>
          </a:xfrm>
          <a:prstGeom prst="rect">
            <a:avLst/>
          </a:prstGeom>
          <a:noFill/>
        </p:spPr>
        <p:txBody>
          <a:bodyPr wrap="square" lIns="0" tIns="0" rIns="0" bIns="0" rtlCol="0">
            <a:noAutofit/>
          </a:bodyPr>
          <a:lstStyle/>
          <a:p>
            <a:pPr>
              <a:lnSpc>
                <a:spcPct val="100000"/>
              </a:lnSpc>
              <a:spcBef>
                <a:spcPts val="1200"/>
              </a:spcBef>
              <a:buSzPct val="100000"/>
            </a:pPr>
            <a:r>
              <a:rPr lang="en-US" sz="1100" i="1"/>
              <a:t>**Lower proportion of “Lead” responses or higher proportion of “Monitor” responses</a:t>
            </a:r>
          </a:p>
        </p:txBody>
      </p:sp>
      <p:sp>
        <p:nvSpPr>
          <p:cNvPr id="4" name="Slide Number Placeholder 3">
            <a:extLst>
              <a:ext uri="{FF2B5EF4-FFF2-40B4-BE49-F238E27FC236}">
                <a16:creationId xmlns:a16="http://schemas.microsoft.com/office/drawing/2014/main" id="{B8A1160C-4598-4C74-B6D3-EE575A7720F0}"/>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12</a:t>
            </a:fld>
            <a:endParaRPr lang="en-US"/>
          </a:p>
        </p:txBody>
      </p:sp>
    </p:spTree>
    <p:extLst>
      <p:ext uri="{BB962C8B-B14F-4D97-AF65-F5344CB8AC3E}">
        <p14:creationId xmlns:p14="http://schemas.microsoft.com/office/powerpoint/2010/main" val="7792801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0E1DB-B284-4571-81DB-011E7F16EE71}"/>
              </a:ext>
            </a:extLst>
          </p:cNvPr>
          <p:cNvSpPr>
            <a:spLocks noGrp="1"/>
          </p:cNvSpPr>
          <p:nvPr>
            <p:ph type="title"/>
          </p:nvPr>
        </p:nvSpPr>
        <p:spPr>
          <a:xfrm>
            <a:off x="457200" y="468711"/>
            <a:ext cx="11277600" cy="914400"/>
          </a:xfrm>
        </p:spPr>
        <p:txBody>
          <a:bodyPr vert="horz"/>
          <a:lstStyle/>
          <a:p>
            <a:r>
              <a:rPr lang="en-US" sz="2800"/>
              <a:t>Renewable Gas and Clean Hydrogen Polling Results – Highlights</a:t>
            </a:r>
          </a:p>
        </p:txBody>
      </p:sp>
      <p:sp>
        <p:nvSpPr>
          <p:cNvPr id="12" name="TextBox 11">
            <a:extLst>
              <a:ext uri="{FF2B5EF4-FFF2-40B4-BE49-F238E27FC236}">
                <a16:creationId xmlns:a16="http://schemas.microsoft.com/office/drawing/2014/main" id="{5815F6AA-4385-4012-A936-7944D062E8D4}"/>
              </a:ext>
            </a:extLst>
          </p:cNvPr>
          <p:cNvSpPr txBox="1"/>
          <p:nvPr/>
        </p:nvSpPr>
        <p:spPr>
          <a:xfrm>
            <a:off x="1116137" y="1142471"/>
            <a:ext cx="10208964"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2000" b="0" i="0" u="none" strike="noStrike" kern="1200" cap="none" spc="0" normalizeH="0" baseline="0" noProof="0">
                <a:ln>
                  <a:noFill/>
                </a:ln>
                <a:solidFill>
                  <a:srgbClr val="000000"/>
                </a:solidFill>
                <a:effectLst/>
                <a:uLnTx/>
                <a:uFillTx/>
                <a:latin typeface="Arial"/>
                <a:ea typeface="+mn-ea"/>
                <a:cs typeface="+mn-cs"/>
              </a:rPr>
              <a:t>Polling Results on CEC Role for Renewable Gas and Clean H</a:t>
            </a:r>
            <a:r>
              <a:rPr kumimoji="0" lang="en-US" sz="2000" b="0" i="0" u="none" strike="noStrike" kern="1200" cap="none" spc="0" normalizeH="0" baseline="-25000" noProof="0">
                <a:ln>
                  <a:noFill/>
                </a:ln>
                <a:solidFill>
                  <a:srgbClr val="000000"/>
                </a:solidFill>
                <a:effectLst/>
                <a:uLnTx/>
                <a:uFillTx/>
                <a:latin typeface="Arial"/>
                <a:ea typeface="+mn-ea"/>
                <a:cs typeface="+mn-cs"/>
              </a:rPr>
              <a:t>2</a:t>
            </a:r>
            <a:r>
              <a:rPr kumimoji="0" lang="en-US" sz="2000" b="0" i="0" u="none" strike="noStrike" kern="1200" cap="none" spc="0" normalizeH="0" baseline="0" noProof="0">
                <a:ln>
                  <a:noFill/>
                </a:ln>
                <a:solidFill>
                  <a:srgbClr val="000000"/>
                </a:solidFill>
                <a:effectLst/>
                <a:uLnTx/>
                <a:uFillTx/>
                <a:latin typeface="Arial"/>
                <a:ea typeface="+mn-ea"/>
                <a:cs typeface="+mn-cs"/>
              </a:rPr>
              <a:t> Research Needs  (n = 22)</a:t>
            </a:r>
          </a:p>
        </p:txBody>
      </p:sp>
      <p:sp>
        <p:nvSpPr>
          <p:cNvPr id="3" name="Arrow: Left-Right 2">
            <a:extLst>
              <a:ext uri="{FF2B5EF4-FFF2-40B4-BE49-F238E27FC236}">
                <a16:creationId xmlns:a16="http://schemas.microsoft.com/office/drawing/2014/main" id="{A65ECC82-1C45-4DFE-B6C6-E3143E83197B}"/>
              </a:ext>
              <a:ext uri="{C183D7F6-B498-43B3-948B-1728B52AA6E4}">
                <adec:decorative xmlns:adec="http://schemas.microsoft.com/office/drawing/2017/decorative" val="1"/>
              </a:ext>
            </a:extLst>
          </p:cNvPr>
          <p:cNvSpPr/>
          <p:nvPr/>
        </p:nvSpPr>
        <p:spPr>
          <a:xfrm>
            <a:off x="457200" y="1638037"/>
            <a:ext cx="11277600" cy="572943"/>
          </a:xfrm>
          <a:prstGeom prst="leftRightArrow">
            <a:avLst/>
          </a:prstGeom>
          <a:gradFill flip="none" rotWithShape="1">
            <a:gsLst>
              <a:gs pos="0">
                <a:schemeClr val="accent1"/>
              </a:gs>
              <a:gs pos="74000">
                <a:schemeClr val="accent1">
                  <a:lumMod val="45000"/>
                  <a:lumOff val="55000"/>
                </a:schemeClr>
              </a:gs>
              <a:gs pos="83000">
                <a:schemeClr val="accent1">
                  <a:lumMod val="45000"/>
                  <a:lumOff val="55000"/>
                </a:schemeClr>
              </a:gs>
              <a:gs pos="100000">
                <a:schemeClr val="accent1">
                  <a:lumMod val="30000"/>
                  <a:lumOff val="70000"/>
                </a:schemeClr>
              </a:gs>
            </a:gsLst>
            <a:lin ang="0" scaled="1"/>
            <a:tileRect/>
          </a:gradFill>
          <a:ln>
            <a:noFill/>
          </a:ln>
        </p:spPr>
        <p:style>
          <a:lnRef idx="0">
            <a:schemeClr val="accent1"/>
          </a:lnRef>
          <a:fillRef idx="1">
            <a:schemeClr val="accent1"/>
          </a:fillRef>
          <a:effectRef idx="0">
            <a:srgbClr val="00000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16" name="TextBox 15">
            <a:extLst>
              <a:ext uri="{FF2B5EF4-FFF2-40B4-BE49-F238E27FC236}">
                <a16:creationId xmlns:a16="http://schemas.microsoft.com/office/drawing/2014/main" id="{95127751-3E1A-4B7C-86F3-CBC30624478F}"/>
              </a:ext>
            </a:extLst>
          </p:cNvPr>
          <p:cNvSpPr txBox="1"/>
          <p:nvPr/>
        </p:nvSpPr>
        <p:spPr>
          <a:xfrm>
            <a:off x="689264" y="1764889"/>
            <a:ext cx="664523"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Lead</a:t>
            </a:r>
          </a:p>
        </p:txBody>
      </p:sp>
      <p:sp>
        <p:nvSpPr>
          <p:cNvPr id="17" name="TextBox 16">
            <a:extLst>
              <a:ext uri="{FF2B5EF4-FFF2-40B4-BE49-F238E27FC236}">
                <a16:creationId xmlns:a16="http://schemas.microsoft.com/office/drawing/2014/main" id="{97D0DAC6-22D5-4AAA-A6B6-A33F5387E6AF}"/>
              </a:ext>
            </a:extLst>
          </p:cNvPr>
          <p:cNvSpPr txBox="1"/>
          <p:nvPr/>
        </p:nvSpPr>
        <p:spPr>
          <a:xfrm>
            <a:off x="9494978" y="1798342"/>
            <a:ext cx="2861187"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Support or Monitor</a:t>
            </a:r>
          </a:p>
        </p:txBody>
      </p:sp>
      <p:sp>
        <p:nvSpPr>
          <p:cNvPr id="15" name="Rectangle: Rounded Corners 14">
            <a:extLst>
              <a:ext uri="{FF2B5EF4-FFF2-40B4-BE49-F238E27FC236}">
                <a16:creationId xmlns:a16="http://schemas.microsoft.com/office/drawing/2014/main" id="{C1B135E6-BB1D-4C2E-8A43-00CAC03C9453}"/>
              </a:ext>
            </a:extLst>
          </p:cNvPr>
          <p:cNvSpPr/>
          <p:nvPr/>
        </p:nvSpPr>
        <p:spPr>
          <a:xfrm>
            <a:off x="457201" y="2210980"/>
            <a:ext cx="5136078"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R="0" lvl="0" algn="l" defTabSz="914400" rtl="0" eaLnBrk="1" fontAlgn="auto" latinLnBrk="0" hangingPunct="1">
              <a:lnSpc>
                <a:spcPct val="100000"/>
              </a:lnSpc>
              <a:spcBef>
                <a:spcPts val="1200"/>
              </a:spcBef>
              <a:spcAft>
                <a:spcPts val="0"/>
              </a:spcAft>
              <a:buClrTx/>
              <a:buSzTx/>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Improve efficiency (e.g., anaerobic digestion, photocatalysis, waste conductivity)</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14" name="Rectangle: Rounded Corners 13">
            <a:extLst>
              <a:ext uri="{FF2B5EF4-FFF2-40B4-BE49-F238E27FC236}">
                <a16:creationId xmlns:a16="http://schemas.microsoft.com/office/drawing/2014/main" id="{03868C23-979F-4597-9AD1-212782ADAD97}"/>
              </a:ext>
            </a:extLst>
          </p:cNvPr>
          <p:cNvSpPr/>
          <p:nvPr/>
        </p:nvSpPr>
        <p:spPr>
          <a:xfrm>
            <a:off x="5961414" y="2210978"/>
            <a:ext cx="5760606"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a:solidFill>
                  <a:srgbClr val="000000"/>
                </a:solidFill>
                <a:latin typeface="Arial"/>
              </a:rPr>
              <a:t>Durability of materials (e.g., refractory, photocatalysts, bacterial electrodes)</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a:solidFill>
                  <a:srgbClr val="000000"/>
                </a:solidFill>
                <a:latin typeface="Arial"/>
              </a:rPr>
              <a:t>Non-energy related impacts of anaerobic digestion (e.g., water consumption, odor, pollution)</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a:solidFill>
                  <a:srgbClr val="000000"/>
                </a:solidFill>
                <a:latin typeface="Arial"/>
              </a:rPr>
              <a:t>Gasification process control systems</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a:solidFill>
                  <a:srgbClr val="000000"/>
                </a:solidFill>
                <a:latin typeface="Arial"/>
              </a:rPr>
              <a:t>Feedstock pre-processing required (e.g., drying, cleaning, sorting, grinding)</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i="1">
                <a:solidFill>
                  <a:srgbClr val="000000"/>
                </a:solidFill>
                <a:latin typeface="Arial"/>
              </a:rPr>
              <a:t>Feedstock related challenges (moisture, feeding, supply, inflexibility)**</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i="1">
                <a:solidFill>
                  <a:srgbClr val="000000"/>
                </a:solidFill>
                <a:latin typeface="Arial"/>
              </a:rPr>
              <a:t>High cost and difficult scalability of catalysts, membranes, and microbial cultures**</a:t>
            </a:r>
          </a:p>
        </p:txBody>
      </p:sp>
      <p:sp>
        <p:nvSpPr>
          <p:cNvPr id="22" name="TextBox 21">
            <a:extLst>
              <a:ext uri="{FF2B5EF4-FFF2-40B4-BE49-F238E27FC236}">
                <a16:creationId xmlns:a16="http://schemas.microsoft.com/office/drawing/2014/main" id="{E195399D-7C0C-4E45-B1A5-F0EB3DBB0081}"/>
              </a:ext>
            </a:extLst>
          </p:cNvPr>
          <p:cNvSpPr txBox="1"/>
          <p:nvPr/>
        </p:nvSpPr>
        <p:spPr>
          <a:xfrm>
            <a:off x="6396424" y="5958110"/>
            <a:ext cx="5356845" cy="182880"/>
          </a:xfrm>
          <a:prstGeom prst="rect">
            <a:avLst/>
          </a:prstGeom>
          <a:noFill/>
        </p:spPr>
        <p:txBody>
          <a:bodyPr wrap="square" lIns="0" tIns="0" rIns="0" bIns="0" rtlCol="0">
            <a:noAutofit/>
          </a:bodyPr>
          <a:lstStyle/>
          <a:p>
            <a:pPr>
              <a:lnSpc>
                <a:spcPct val="100000"/>
              </a:lnSpc>
              <a:spcBef>
                <a:spcPts val="1200"/>
              </a:spcBef>
              <a:buSzPct val="100000"/>
            </a:pPr>
            <a:r>
              <a:rPr lang="en-US" sz="1100" i="1"/>
              <a:t>*Very close between “Lead” and “Support”</a:t>
            </a:r>
          </a:p>
        </p:txBody>
      </p:sp>
      <p:sp>
        <p:nvSpPr>
          <p:cNvPr id="21" name="TextBox 20">
            <a:extLst>
              <a:ext uri="{FF2B5EF4-FFF2-40B4-BE49-F238E27FC236}">
                <a16:creationId xmlns:a16="http://schemas.microsoft.com/office/drawing/2014/main" id="{A5F16FB6-00D4-4BB1-B0C7-3E2D855C7E37}"/>
              </a:ext>
            </a:extLst>
          </p:cNvPr>
          <p:cNvSpPr txBox="1"/>
          <p:nvPr/>
        </p:nvSpPr>
        <p:spPr>
          <a:xfrm>
            <a:off x="6396424" y="6210726"/>
            <a:ext cx="5356845" cy="182880"/>
          </a:xfrm>
          <a:prstGeom prst="rect">
            <a:avLst/>
          </a:prstGeom>
          <a:noFill/>
        </p:spPr>
        <p:txBody>
          <a:bodyPr wrap="square" lIns="0" tIns="0" rIns="0" bIns="0" rtlCol="0">
            <a:noAutofit/>
          </a:bodyPr>
          <a:lstStyle/>
          <a:p>
            <a:pPr>
              <a:lnSpc>
                <a:spcPct val="100000"/>
              </a:lnSpc>
              <a:spcBef>
                <a:spcPts val="1200"/>
              </a:spcBef>
              <a:buSzPct val="100000"/>
            </a:pPr>
            <a:r>
              <a:rPr lang="en-US" sz="1100" i="1"/>
              <a:t>**Lower proportion of “Lead” responses or higher proportion of “Monitor” responses</a:t>
            </a:r>
          </a:p>
        </p:txBody>
      </p:sp>
      <p:sp>
        <p:nvSpPr>
          <p:cNvPr id="4" name="Slide Number Placeholder 3">
            <a:extLst>
              <a:ext uri="{FF2B5EF4-FFF2-40B4-BE49-F238E27FC236}">
                <a16:creationId xmlns:a16="http://schemas.microsoft.com/office/drawing/2014/main" id="{2E560EDE-BB83-4575-9EFA-80EEEBCFCDCC}"/>
              </a:ex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800" b="1"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0314648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EB8AB-FC5B-41C0-891C-ACD8CD1B0603}"/>
              </a:ext>
            </a:extLst>
          </p:cNvPr>
          <p:cNvSpPr>
            <a:spLocks noGrp="1"/>
          </p:cNvSpPr>
          <p:nvPr>
            <p:ph type="title"/>
          </p:nvPr>
        </p:nvSpPr>
        <p:spPr/>
        <p:txBody>
          <a:bodyPr vert="horz"/>
          <a:lstStyle/>
          <a:p>
            <a:r>
              <a:rPr lang="en-US"/>
              <a:t>Hydrogen Transport via Pipelines Polling Results</a:t>
            </a:r>
          </a:p>
        </p:txBody>
      </p:sp>
      <p:graphicFrame>
        <p:nvGraphicFramePr>
          <p:cNvPr id="15" name="Chart 14" descr="Chart illustrating stakeholder feedback on Hydrogen Transport via Pipelines Research Needs, and whether each research need should be categorized as lead, support, or monitor by the CEC.">
            <a:extLst>
              <a:ext uri="{FF2B5EF4-FFF2-40B4-BE49-F238E27FC236}">
                <a16:creationId xmlns:a16="http://schemas.microsoft.com/office/drawing/2014/main" id="{ACF11F6D-E603-4C19-8B06-39F4C474D90C}"/>
              </a:ext>
            </a:extLst>
          </p:cNvPr>
          <p:cNvGraphicFramePr>
            <a:graphicFrameLocks/>
          </p:cNvGraphicFramePr>
          <p:nvPr>
            <p:extLst>
              <p:ext uri="{D42A27DB-BD31-4B8C-83A1-F6EECF244321}">
                <p14:modId xmlns:p14="http://schemas.microsoft.com/office/powerpoint/2010/main" val="1378448075"/>
              </p:ext>
            </p:extLst>
          </p:nvPr>
        </p:nvGraphicFramePr>
        <p:xfrm>
          <a:off x="457200" y="976185"/>
          <a:ext cx="10957559" cy="5229204"/>
        </p:xfrm>
        <a:graphic>
          <a:graphicData uri="http://schemas.openxmlformats.org/drawingml/2006/chart">
            <c:chart xmlns:c="http://schemas.openxmlformats.org/drawingml/2006/chart" xmlns:r="http://schemas.openxmlformats.org/officeDocument/2006/relationships" r:id="rId2"/>
          </a:graphicData>
        </a:graphic>
      </p:graphicFrame>
      <p:sp>
        <p:nvSpPr>
          <p:cNvPr id="20" name="TextBox 19">
            <a:extLst>
              <a:ext uri="{FF2B5EF4-FFF2-40B4-BE49-F238E27FC236}">
                <a16:creationId xmlns:a16="http://schemas.microsoft.com/office/drawing/2014/main" id="{FFCC8782-A34C-42C8-8149-70D9F08ACAA3}"/>
              </a:ext>
            </a:extLst>
          </p:cNvPr>
          <p:cNvSpPr txBox="1"/>
          <p:nvPr/>
        </p:nvSpPr>
        <p:spPr>
          <a:xfrm>
            <a:off x="9089733" y="1903046"/>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19" name="TextBox 18">
            <a:extLst>
              <a:ext uri="{FF2B5EF4-FFF2-40B4-BE49-F238E27FC236}">
                <a16:creationId xmlns:a16="http://schemas.microsoft.com/office/drawing/2014/main" id="{77FE4120-5336-4427-9E6E-5757D002D257}"/>
              </a:ext>
            </a:extLst>
          </p:cNvPr>
          <p:cNvSpPr txBox="1"/>
          <p:nvPr/>
        </p:nvSpPr>
        <p:spPr>
          <a:xfrm>
            <a:off x="8731684" y="2515152"/>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22" name="TextBox 21">
            <a:extLst>
              <a:ext uri="{FF2B5EF4-FFF2-40B4-BE49-F238E27FC236}">
                <a16:creationId xmlns:a16="http://schemas.microsoft.com/office/drawing/2014/main" id="{E117E90B-C6A6-45A8-910A-A2097E138FC7}"/>
              </a:ext>
            </a:extLst>
          </p:cNvPr>
          <p:cNvSpPr txBox="1"/>
          <p:nvPr/>
        </p:nvSpPr>
        <p:spPr>
          <a:xfrm>
            <a:off x="8731684" y="3065105"/>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Lead*</a:t>
            </a:r>
          </a:p>
        </p:txBody>
      </p:sp>
      <p:sp>
        <p:nvSpPr>
          <p:cNvPr id="21" name="TextBox 20">
            <a:extLst>
              <a:ext uri="{FF2B5EF4-FFF2-40B4-BE49-F238E27FC236}">
                <a16:creationId xmlns:a16="http://schemas.microsoft.com/office/drawing/2014/main" id="{6E8C4AAF-64CD-4323-986B-08FF9D62B4E8}"/>
              </a:ext>
            </a:extLst>
          </p:cNvPr>
          <p:cNvSpPr txBox="1"/>
          <p:nvPr/>
        </p:nvSpPr>
        <p:spPr>
          <a:xfrm>
            <a:off x="9447782" y="3890268"/>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24" name="TextBox 23">
            <a:extLst>
              <a:ext uri="{FF2B5EF4-FFF2-40B4-BE49-F238E27FC236}">
                <a16:creationId xmlns:a16="http://schemas.microsoft.com/office/drawing/2014/main" id="{A3C5342E-FB86-4452-8868-34E5AC6E952D}"/>
              </a:ext>
            </a:extLst>
          </p:cNvPr>
          <p:cNvSpPr txBox="1"/>
          <p:nvPr/>
        </p:nvSpPr>
        <p:spPr>
          <a:xfrm>
            <a:off x="10698663" y="4559846"/>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23" name="TextBox 22">
            <a:extLst>
              <a:ext uri="{FF2B5EF4-FFF2-40B4-BE49-F238E27FC236}">
                <a16:creationId xmlns:a16="http://schemas.microsoft.com/office/drawing/2014/main" id="{B13DB0CE-E902-49C3-A69F-2C518033BAEF}"/>
              </a:ext>
            </a:extLst>
          </p:cNvPr>
          <p:cNvSpPr txBox="1"/>
          <p:nvPr/>
        </p:nvSpPr>
        <p:spPr>
          <a:xfrm>
            <a:off x="8731685" y="5204351"/>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12" name="TextBox 11">
            <a:extLst>
              <a:ext uri="{FF2B5EF4-FFF2-40B4-BE49-F238E27FC236}">
                <a16:creationId xmlns:a16="http://schemas.microsoft.com/office/drawing/2014/main" id="{E3AC2C4E-8CA5-429C-A5AF-9572C67C9E89}"/>
              </a:ext>
            </a:extLst>
          </p:cNvPr>
          <p:cNvSpPr txBox="1"/>
          <p:nvPr/>
        </p:nvSpPr>
        <p:spPr>
          <a:xfrm>
            <a:off x="6426200" y="5970151"/>
            <a:ext cx="5327069" cy="182880"/>
          </a:xfrm>
          <a:prstGeom prst="rect">
            <a:avLst/>
          </a:prstGeom>
          <a:noFill/>
        </p:spPr>
        <p:txBody>
          <a:bodyPr wrap="square" lIns="0" tIns="0" rIns="0" bIns="0" rtlCol="0">
            <a:noAutofit/>
          </a:bodyPr>
          <a:lstStyle/>
          <a:p>
            <a:pPr>
              <a:lnSpc>
                <a:spcPct val="100000"/>
              </a:lnSpc>
              <a:spcBef>
                <a:spcPts val="1200"/>
              </a:spcBef>
              <a:buSzPct val="100000"/>
            </a:pPr>
            <a:r>
              <a:rPr lang="en-US" sz="1100" i="1"/>
              <a:t>*Very close between “Lead” and “Support”</a:t>
            </a:r>
          </a:p>
        </p:txBody>
      </p:sp>
      <p:sp>
        <p:nvSpPr>
          <p:cNvPr id="11" name="TextBox 10">
            <a:extLst>
              <a:ext uri="{FF2B5EF4-FFF2-40B4-BE49-F238E27FC236}">
                <a16:creationId xmlns:a16="http://schemas.microsoft.com/office/drawing/2014/main" id="{3F79D63E-D0A7-4661-B89A-8B72AAA82001}"/>
              </a:ext>
            </a:extLst>
          </p:cNvPr>
          <p:cNvSpPr txBox="1"/>
          <p:nvPr/>
        </p:nvSpPr>
        <p:spPr>
          <a:xfrm>
            <a:off x="6426200" y="6222767"/>
            <a:ext cx="5327069" cy="182880"/>
          </a:xfrm>
          <a:prstGeom prst="rect">
            <a:avLst/>
          </a:prstGeom>
          <a:noFill/>
        </p:spPr>
        <p:txBody>
          <a:bodyPr wrap="square" lIns="0" tIns="0" rIns="0" bIns="0" rtlCol="0">
            <a:noAutofit/>
          </a:bodyPr>
          <a:lstStyle/>
          <a:p>
            <a:pPr>
              <a:lnSpc>
                <a:spcPct val="100000"/>
              </a:lnSpc>
              <a:spcBef>
                <a:spcPts val="1200"/>
              </a:spcBef>
              <a:buSzPct val="100000"/>
            </a:pPr>
            <a:r>
              <a:rPr lang="en-US" sz="1100" i="1"/>
              <a:t>**Lower proportion of “Lead” responses or higher proportion of “Monitor” responses</a:t>
            </a:r>
          </a:p>
        </p:txBody>
      </p:sp>
      <p:sp>
        <p:nvSpPr>
          <p:cNvPr id="4" name="Slide Number Placeholder 3">
            <a:extLst>
              <a:ext uri="{FF2B5EF4-FFF2-40B4-BE49-F238E27FC236}">
                <a16:creationId xmlns:a16="http://schemas.microsoft.com/office/drawing/2014/main" id="{B8A1160C-4598-4C74-B6D3-EE575A7720F0}"/>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14</a:t>
            </a:fld>
            <a:endParaRPr lang="en-US"/>
          </a:p>
        </p:txBody>
      </p:sp>
    </p:spTree>
    <p:extLst>
      <p:ext uri="{BB962C8B-B14F-4D97-AF65-F5344CB8AC3E}">
        <p14:creationId xmlns:p14="http://schemas.microsoft.com/office/powerpoint/2010/main" val="16465637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0E1DB-B284-4571-81DB-011E7F16EE71}"/>
              </a:ext>
            </a:extLst>
          </p:cNvPr>
          <p:cNvSpPr>
            <a:spLocks noGrp="1"/>
          </p:cNvSpPr>
          <p:nvPr>
            <p:ph type="title"/>
          </p:nvPr>
        </p:nvSpPr>
        <p:spPr>
          <a:xfrm>
            <a:off x="457200" y="468711"/>
            <a:ext cx="11277600" cy="914400"/>
          </a:xfrm>
        </p:spPr>
        <p:txBody>
          <a:bodyPr vert="horz"/>
          <a:lstStyle/>
          <a:p>
            <a:r>
              <a:rPr lang="en-US" sz="2800"/>
              <a:t>Hydrogen Transport via Pipelines Polling Results – Highlights</a:t>
            </a:r>
          </a:p>
        </p:txBody>
      </p:sp>
      <p:sp>
        <p:nvSpPr>
          <p:cNvPr id="12" name="TextBox 11">
            <a:extLst>
              <a:ext uri="{FF2B5EF4-FFF2-40B4-BE49-F238E27FC236}">
                <a16:creationId xmlns:a16="http://schemas.microsoft.com/office/drawing/2014/main" id="{5815F6AA-4385-4012-A936-7944D062E8D4}"/>
              </a:ext>
            </a:extLst>
          </p:cNvPr>
          <p:cNvSpPr txBox="1"/>
          <p:nvPr/>
        </p:nvSpPr>
        <p:spPr>
          <a:xfrm>
            <a:off x="1116137" y="1142471"/>
            <a:ext cx="10208964"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2000" b="0" i="0" u="none" strike="noStrike" kern="1200" cap="none" spc="0" normalizeH="0" baseline="0" noProof="0">
                <a:ln>
                  <a:noFill/>
                </a:ln>
                <a:solidFill>
                  <a:srgbClr val="000000"/>
                </a:solidFill>
                <a:effectLst/>
                <a:uLnTx/>
                <a:uFillTx/>
                <a:latin typeface="Arial"/>
                <a:ea typeface="+mn-ea"/>
                <a:cs typeface="+mn-cs"/>
              </a:rPr>
              <a:t>Polling Results on CEC Role for H</a:t>
            </a:r>
            <a:r>
              <a:rPr kumimoji="0" lang="en-US" sz="2000" b="0" i="0" u="none" strike="noStrike" kern="1200" cap="none" spc="0" normalizeH="0" baseline="-25000" noProof="0">
                <a:ln>
                  <a:noFill/>
                </a:ln>
                <a:solidFill>
                  <a:srgbClr val="000000"/>
                </a:solidFill>
                <a:effectLst/>
                <a:uLnTx/>
                <a:uFillTx/>
                <a:latin typeface="Arial"/>
                <a:ea typeface="+mn-ea"/>
                <a:cs typeface="+mn-cs"/>
              </a:rPr>
              <a:t>2</a:t>
            </a:r>
            <a:r>
              <a:rPr kumimoji="0" lang="en-US" sz="2000" b="0" i="0" u="none" strike="noStrike" kern="1200" cap="none" spc="0" normalizeH="0" baseline="0" noProof="0">
                <a:ln>
                  <a:noFill/>
                </a:ln>
                <a:solidFill>
                  <a:srgbClr val="000000"/>
                </a:solidFill>
                <a:effectLst/>
                <a:uLnTx/>
                <a:uFillTx/>
                <a:latin typeface="Arial"/>
                <a:ea typeface="+mn-ea"/>
                <a:cs typeface="+mn-cs"/>
              </a:rPr>
              <a:t> Transport via Pipelines Research Needs  (n = 18)</a:t>
            </a:r>
          </a:p>
        </p:txBody>
      </p:sp>
      <p:sp>
        <p:nvSpPr>
          <p:cNvPr id="3" name="Arrow: Left-Right 2">
            <a:extLst>
              <a:ext uri="{FF2B5EF4-FFF2-40B4-BE49-F238E27FC236}">
                <a16:creationId xmlns:a16="http://schemas.microsoft.com/office/drawing/2014/main" id="{A65ECC82-1C45-4DFE-B6C6-E3143E83197B}"/>
              </a:ext>
              <a:ext uri="{C183D7F6-B498-43B3-948B-1728B52AA6E4}">
                <adec:decorative xmlns:adec="http://schemas.microsoft.com/office/drawing/2017/decorative" val="1"/>
              </a:ext>
            </a:extLst>
          </p:cNvPr>
          <p:cNvSpPr/>
          <p:nvPr/>
        </p:nvSpPr>
        <p:spPr>
          <a:xfrm>
            <a:off x="457200" y="1638037"/>
            <a:ext cx="11277600" cy="572943"/>
          </a:xfrm>
          <a:prstGeom prst="leftRightArrow">
            <a:avLst/>
          </a:prstGeom>
          <a:gradFill flip="none" rotWithShape="1">
            <a:gsLst>
              <a:gs pos="0">
                <a:schemeClr val="accent1"/>
              </a:gs>
              <a:gs pos="74000">
                <a:schemeClr val="accent1">
                  <a:lumMod val="45000"/>
                  <a:lumOff val="55000"/>
                </a:schemeClr>
              </a:gs>
              <a:gs pos="83000">
                <a:schemeClr val="accent1">
                  <a:lumMod val="45000"/>
                  <a:lumOff val="55000"/>
                </a:schemeClr>
              </a:gs>
              <a:gs pos="100000">
                <a:schemeClr val="accent1">
                  <a:lumMod val="30000"/>
                  <a:lumOff val="70000"/>
                </a:schemeClr>
              </a:gs>
            </a:gsLst>
            <a:lin ang="0" scaled="1"/>
            <a:tileRect/>
          </a:gradFill>
          <a:ln>
            <a:noFill/>
          </a:ln>
        </p:spPr>
        <p:style>
          <a:lnRef idx="0">
            <a:schemeClr val="accent1"/>
          </a:lnRef>
          <a:fillRef idx="1">
            <a:schemeClr val="accent1"/>
          </a:fillRef>
          <a:effectRef idx="0">
            <a:srgbClr val="00000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16" name="TextBox 15">
            <a:extLst>
              <a:ext uri="{FF2B5EF4-FFF2-40B4-BE49-F238E27FC236}">
                <a16:creationId xmlns:a16="http://schemas.microsoft.com/office/drawing/2014/main" id="{95127751-3E1A-4B7C-86F3-CBC30624478F}"/>
              </a:ext>
            </a:extLst>
          </p:cNvPr>
          <p:cNvSpPr txBox="1"/>
          <p:nvPr/>
        </p:nvSpPr>
        <p:spPr>
          <a:xfrm>
            <a:off x="689264" y="1764889"/>
            <a:ext cx="664523"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Lead</a:t>
            </a:r>
          </a:p>
        </p:txBody>
      </p:sp>
      <p:sp>
        <p:nvSpPr>
          <p:cNvPr id="17" name="TextBox 16">
            <a:extLst>
              <a:ext uri="{FF2B5EF4-FFF2-40B4-BE49-F238E27FC236}">
                <a16:creationId xmlns:a16="http://schemas.microsoft.com/office/drawing/2014/main" id="{97D0DAC6-22D5-4AAA-A6B6-A33F5387E6AF}"/>
              </a:ext>
            </a:extLst>
          </p:cNvPr>
          <p:cNvSpPr txBox="1"/>
          <p:nvPr/>
        </p:nvSpPr>
        <p:spPr>
          <a:xfrm>
            <a:off x="9494978" y="1798342"/>
            <a:ext cx="2861187"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Support or Monitor</a:t>
            </a:r>
          </a:p>
        </p:txBody>
      </p:sp>
      <p:sp>
        <p:nvSpPr>
          <p:cNvPr id="15" name="Rectangle: Rounded Corners 14">
            <a:extLst>
              <a:ext uri="{FF2B5EF4-FFF2-40B4-BE49-F238E27FC236}">
                <a16:creationId xmlns:a16="http://schemas.microsoft.com/office/drawing/2014/main" id="{C1B135E6-BB1D-4C2E-8A43-00CAC03C9453}"/>
              </a:ext>
            </a:extLst>
          </p:cNvPr>
          <p:cNvSpPr/>
          <p:nvPr/>
        </p:nvSpPr>
        <p:spPr>
          <a:xfrm>
            <a:off x="457201" y="2210980"/>
            <a:ext cx="5136078"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R="0" lvl="0" algn="l" defTabSz="914400" rtl="0" eaLnBrk="1" fontAlgn="auto" latinLnBrk="0" hangingPunct="1">
              <a:lnSpc>
                <a:spcPct val="100000"/>
              </a:lnSpc>
              <a:spcBef>
                <a:spcPts val="1200"/>
              </a:spcBef>
              <a:spcAft>
                <a:spcPts val="0"/>
              </a:spcAft>
              <a:buClrTx/>
              <a:buSzTx/>
              <a:tabLst/>
              <a:defRPr/>
            </a:pPr>
            <a:r>
              <a:rPr kumimoji="0" lang="en-US" sz="1600" b="0" i="1" u="none" strike="noStrike" kern="1200" cap="none" spc="0" normalizeH="0" baseline="0" noProof="0">
                <a:ln>
                  <a:noFill/>
                </a:ln>
                <a:solidFill>
                  <a:srgbClr val="000000"/>
                </a:solidFill>
                <a:effectLst/>
                <a:uLnTx/>
                <a:uFillTx/>
                <a:latin typeface="Arial"/>
                <a:ea typeface="+mn-ea"/>
                <a:cs typeface="+mn-cs"/>
              </a:rPr>
              <a:t>Increase the limit on H</a:t>
            </a:r>
            <a:r>
              <a:rPr kumimoji="0" lang="en-US" sz="1600" b="0" i="1" u="none" strike="noStrike" kern="1200" cap="none" spc="0" normalizeH="0" baseline="-25000" noProof="0">
                <a:ln>
                  <a:noFill/>
                </a:ln>
                <a:solidFill>
                  <a:srgbClr val="000000"/>
                </a:solidFill>
                <a:effectLst/>
                <a:uLnTx/>
                <a:uFillTx/>
                <a:latin typeface="Arial"/>
                <a:ea typeface="+mn-ea"/>
                <a:cs typeface="+mn-cs"/>
              </a:rPr>
              <a:t>2</a:t>
            </a:r>
            <a:r>
              <a:rPr kumimoji="0" lang="en-US" sz="1600" b="0" i="1" u="none" strike="noStrike" kern="1200" cap="none" spc="0" normalizeH="0" baseline="0" noProof="0">
                <a:ln>
                  <a:noFill/>
                </a:ln>
                <a:solidFill>
                  <a:srgbClr val="000000"/>
                </a:solidFill>
                <a:effectLst/>
                <a:uLnTx/>
                <a:uFillTx/>
                <a:latin typeface="Arial"/>
                <a:ea typeface="+mn-ea"/>
                <a:cs typeface="+mn-cs"/>
              </a:rPr>
              <a:t> blending in existing pipelines*</a:t>
            </a:r>
            <a:endParaRPr lang="en-US" sz="1600" i="1">
              <a:solidFill>
                <a:srgbClr val="000000"/>
              </a:solidFill>
              <a:latin typeface="Arial"/>
            </a:endParaRP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14" name="Rectangle: Rounded Corners 13">
            <a:extLst>
              <a:ext uri="{FF2B5EF4-FFF2-40B4-BE49-F238E27FC236}">
                <a16:creationId xmlns:a16="http://schemas.microsoft.com/office/drawing/2014/main" id="{03868C23-979F-4597-9AD1-212782ADAD97}"/>
              </a:ext>
            </a:extLst>
          </p:cNvPr>
          <p:cNvSpPr/>
          <p:nvPr/>
        </p:nvSpPr>
        <p:spPr>
          <a:xfrm>
            <a:off x="5961414" y="2210978"/>
            <a:ext cx="5760606"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a:solidFill>
                  <a:srgbClr val="000000"/>
                </a:solidFill>
                <a:latin typeface="Arial"/>
              </a:rPr>
              <a:t>Develop safe, efficient and cost-effective pipeline retrofit solutions (e.g., coating technology) for H</a:t>
            </a:r>
            <a:r>
              <a:rPr lang="en-US" sz="1600" baseline="-25000">
                <a:solidFill>
                  <a:srgbClr val="000000"/>
                </a:solidFill>
                <a:latin typeface="Arial"/>
              </a:rPr>
              <a:t>2</a:t>
            </a:r>
            <a:r>
              <a:rPr lang="en-US" sz="1600">
                <a:solidFill>
                  <a:srgbClr val="000000"/>
                </a:solidFill>
                <a:latin typeface="Arial"/>
              </a:rPr>
              <a:t> capability</a:t>
            </a:r>
          </a:p>
          <a:p>
            <a:pPr marL="285750" indent="-285750">
              <a:spcAft>
                <a:spcPts val="1200"/>
              </a:spcAft>
              <a:buFont typeface="Arial" panose="020B0604020202020204" pitchFamily="34" charset="0"/>
              <a:buChar char="•"/>
              <a:defRPr/>
            </a:pPr>
            <a:r>
              <a:rPr kumimoji="0" lang="en-US" sz="1600" b="0" i="1" u="none" strike="noStrike" kern="1200" cap="none" spc="0" normalizeH="0" baseline="0" noProof="0">
                <a:ln>
                  <a:noFill/>
                </a:ln>
                <a:solidFill>
                  <a:srgbClr val="000000"/>
                </a:solidFill>
                <a:effectLst/>
                <a:uLnTx/>
                <a:uFillTx/>
                <a:latin typeface="Arial"/>
                <a:ea typeface="+mn-ea"/>
                <a:cs typeface="+mn-cs"/>
              </a:rPr>
              <a:t>Understand limits of retrofitting existing pipelines for H</a:t>
            </a:r>
            <a:r>
              <a:rPr kumimoji="0" lang="en-US" sz="1600" b="0" i="1" u="none" strike="noStrike" kern="1200" cap="none" spc="0" normalizeH="0" baseline="-25000" noProof="0">
                <a:ln>
                  <a:noFill/>
                </a:ln>
                <a:solidFill>
                  <a:srgbClr val="000000"/>
                </a:solidFill>
                <a:effectLst/>
                <a:uLnTx/>
                <a:uFillTx/>
                <a:latin typeface="Arial"/>
                <a:ea typeface="+mn-ea"/>
                <a:cs typeface="+mn-cs"/>
              </a:rPr>
              <a:t>2</a:t>
            </a:r>
            <a:r>
              <a:rPr kumimoji="0" lang="en-US" sz="1600" b="0" i="1" u="none" strike="noStrike" kern="1200" cap="none" spc="0" normalizeH="0" baseline="0" noProof="0">
                <a:ln>
                  <a:noFill/>
                </a:ln>
                <a:solidFill>
                  <a:srgbClr val="000000"/>
                </a:solidFill>
                <a:effectLst/>
                <a:uLnTx/>
                <a:uFillTx/>
                <a:latin typeface="Arial"/>
                <a:ea typeface="+mn-ea"/>
                <a:cs typeface="+mn-cs"/>
              </a:rPr>
              <a:t> transport and when new pipelines are necessary*</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i="1">
                <a:solidFill>
                  <a:srgbClr val="000000"/>
                </a:solidFill>
                <a:latin typeface="Arial"/>
              </a:rPr>
              <a:t>Reduce high capital costs of new H</a:t>
            </a:r>
            <a:r>
              <a:rPr lang="en-US" sz="1600" i="1" baseline="-25000">
                <a:solidFill>
                  <a:srgbClr val="000000"/>
                </a:solidFill>
                <a:latin typeface="Arial"/>
              </a:rPr>
              <a:t>2</a:t>
            </a:r>
            <a:r>
              <a:rPr lang="en-US" sz="1600" i="1">
                <a:solidFill>
                  <a:srgbClr val="000000"/>
                </a:solidFill>
                <a:latin typeface="Arial"/>
              </a:rPr>
              <a:t> pipeline installation**</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i="1">
                <a:solidFill>
                  <a:srgbClr val="000000"/>
                </a:solidFill>
                <a:latin typeface="Arial"/>
              </a:rPr>
              <a:t>Develop efficient compressor equipment that can withstand H</a:t>
            </a:r>
            <a:r>
              <a:rPr lang="en-US" sz="1600" i="1" baseline="-25000">
                <a:solidFill>
                  <a:srgbClr val="000000"/>
                </a:solidFill>
                <a:latin typeface="Arial"/>
              </a:rPr>
              <a:t>2</a:t>
            </a:r>
            <a:r>
              <a:rPr lang="en-US" sz="1600" i="1">
                <a:solidFill>
                  <a:srgbClr val="000000"/>
                </a:solidFill>
                <a:latin typeface="Arial"/>
              </a:rPr>
              <a:t>**</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a:solidFill>
                  <a:srgbClr val="000000"/>
                </a:solidFill>
                <a:latin typeface="Arial"/>
              </a:rPr>
              <a:t>Minimize the variation in H</a:t>
            </a:r>
            <a:r>
              <a:rPr lang="en-US" sz="1600" baseline="-25000">
                <a:solidFill>
                  <a:srgbClr val="000000"/>
                </a:solidFill>
                <a:latin typeface="Arial"/>
              </a:rPr>
              <a:t>2</a:t>
            </a:r>
            <a:r>
              <a:rPr lang="en-US" sz="1600">
                <a:solidFill>
                  <a:srgbClr val="000000"/>
                </a:solidFill>
                <a:latin typeface="Arial"/>
              </a:rPr>
              <a:t> concentration in the blended gas throughout the pipeline system</a:t>
            </a:r>
          </a:p>
        </p:txBody>
      </p:sp>
      <p:sp>
        <p:nvSpPr>
          <p:cNvPr id="20" name="TextBox 19">
            <a:extLst>
              <a:ext uri="{FF2B5EF4-FFF2-40B4-BE49-F238E27FC236}">
                <a16:creationId xmlns:a16="http://schemas.microsoft.com/office/drawing/2014/main" id="{8F0D92C0-AD51-4863-906D-AE3029D19B80}"/>
              </a:ext>
            </a:extLst>
          </p:cNvPr>
          <p:cNvSpPr txBox="1"/>
          <p:nvPr/>
        </p:nvSpPr>
        <p:spPr>
          <a:xfrm>
            <a:off x="6396424" y="5958110"/>
            <a:ext cx="5356845" cy="182880"/>
          </a:xfrm>
          <a:prstGeom prst="rect">
            <a:avLst/>
          </a:prstGeom>
          <a:noFill/>
        </p:spPr>
        <p:txBody>
          <a:bodyPr wrap="square" lIns="0" tIns="0" rIns="0" bIns="0" rtlCol="0">
            <a:noAutofit/>
          </a:bodyPr>
          <a:lstStyle/>
          <a:p>
            <a:pPr>
              <a:lnSpc>
                <a:spcPct val="100000"/>
              </a:lnSpc>
              <a:spcBef>
                <a:spcPts val="1200"/>
              </a:spcBef>
              <a:buSzPct val="100000"/>
            </a:pPr>
            <a:r>
              <a:rPr lang="en-US" sz="1100" i="1"/>
              <a:t>*Very close between “Lead” and “Support”</a:t>
            </a:r>
          </a:p>
        </p:txBody>
      </p:sp>
      <p:sp>
        <p:nvSpPr>
          <p:cNvPr id="19" name="TextBox 18">
            <a:extLst>
              <a:ext uri="{FF2B5EF4-FFF2-40B4-BE49-F238E27FC236}">
                <a16:creationId xmlns:a16="http://schemas.microsoft.com/office/drawing/2014/main" id="{35454B55-70B4-469E-BC27-67C9D539FE06}"/>
              </a:ext>
            </a:extLst>
          </p:cNvPr>
          <p:cNvSpPr txBox="1"/>
          <p:nvPr/>
        </p:nvSpPr>
        <p:spPr>
          <a:xfrm>
            <a:off x="6396424" y="6210726"/>
            <a:ext cx="5356845" cy="182880"/>
          </a:xfrm>
          <a:prstGeom prst="rect">
            <a:avLst/>
          </a:prstGeom>
          <a:noFill/>
        </p:spPr>
        <p:txBody>
          <a:bodyPr wrap="square" lIns="0" tIns="0" rIns="0" bIns="0" rtlCol="0">
            <a:noAutofit/>
          </a:bodyPr>
          <a:lstStyle/>
          <a:p>
            <a:pPr>
              <a:lnSpc>
                <a:spcPct val="100000"/>
              </a:lnSpc>
              <a:spcBef>
                <a:spcPts val="1200"/>
              </a:spcBef>
              <a:buSzPct val="100000"/>
            </a:pPr>
            <a:r>
              <a:rPr lang="en-US" sz="1100" i="1"/>
              <a:t>**Lower proportion of “Lead” responses or higher proportion of “Monitor” responses</a:t>
            </a:r>
          </a:p>
        </p:txBody>
      </p:sp>
      <p:sp>
        <p:nvSpPr>
          <p:cNvPr id="4" name="Slide Number Placeholder 3">
            <a:extLst>
              <a:ext uri="{FF2B5EF4-FFF2-40B4-BE49-F238E27FC236}">
                <a16:creationId xmlns:a16="http://schemas.microsoft.com/office/drawing/2014/main" id="{2E560EDE-BB83-4575-9EFA-80EEEBCFCDCC}"/>
              </a:ex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800" b="1"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749521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EB8AB-FC5B-41C0-891C-ACD8CD1B0603}"/>
              </a:ext>
            </a:extLst>
          </p:cNvPr>
          <p:cNvSpPr>
            <a:spLocks noGrp="1"/>
          </p:cNvSpPr>
          <p:nvPr>
            <p:ph type="title"/>
          </p:nvPr>
        </p:nvSpPr>
        <p:spPr/>
        <p:txBody>
          <a:bodyPr vert="horz"/>
          <a:lstStyle/>
          <a:p>
            <a:r>
              <a:rPr lang="en-US"/>
              <a:t>Storage and Safety Polling Results</a:t>
            </a:r>
          </a:p>
        </p:txBody>
      </p:sp>
      <p:graphicFrame>
        <p:nvGraphicFramePr>
          <p:cNvPr id="19" name="Chart 18" descr="Chart illustrating stakeholder feedback on Storage and Safety Research Needs, and whether each research need should be categorized as lead, support, or monitor by the CEC.">
            <a:extLst>
              <a:ext uri="{FF2B5EF4-FFF2-40B4-BE49-F238E27FC236}">
                <a16:creationId xmlns:a16="http://schemas.microsoft.com/office/drawing/2014/main" id="{B6F7A7C6-91A5-468C-A91F-BCA0FBCD4412}"/>
              </a:ext>
            </a:extLst>
          </p:cNvPr>
          <p:cNvGraphicFramePr>
            <a:graphicFrameLocks/>
          </p:cNvGraphicFramePr>
          <p:nvPr>
            <p:extLst>
              <p:ext uri="{D42A27DB-BD31-4B8C-83A1-F6EECF244321}">
                <p14:modId xmlns:p14="http://schemas.microsoft.com/office/powerpoint/2010/main" val="3684284711"/>
              </p:ext>
            </p:extLst>
          </p:nvPr>
        </p:nvGraphicFramePr>
        <p:xfrm>
          <a:off x="457200" y="1037968"/>
          <a:ext cx="10957560" cy="5202177"/>
        </p:xfrm>
        <a:graphic>
          <a:graphicData uri="http://schemas.openxmlformats.org/drawingml/2006/chart">
            <c:chart xmlns:c="http://schemas.openxmlformats.org/drawingml/2006/chart" xmlns:r="http://schemas.openxmlformats.org/officeDocument/2006/relationships" r:id="rId3"/>
          </a:graphicData>
        </a:graphic>
      </p:graphicFrame>
      <p:sp>
        <p:nvSpPr>
          <p:cNvPr id="21" name="TextBox 20">
            <a:extLst>
              <a:ext uri="{FF2B5EF4-FFF2-40B4-BE49-F238E27FC236}">
                <a16:creationId xmlns:a16="http://schemas.microsoft.com/office/drawing/2014/main" id="{36063148-0275-4929-BBD3-2A45632EFE5C}"/>
              </a:ext>
            </a:extLst>
          </p:cNvPr>
          <p:cNvSpPr txBox="1"/>
          <p:nvPr/>
        </p:nvSpPr>
        <p:spPr>
          <a:xfrm>
            <a:off x="10203905" y="1889975"/>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Lead</a:t>
            </a:r>
          </a:p>
        </p:txBody>
      </p:sp>
      <p:sp>
        <p:nvSpPr>
          <p:cNvPr id="20" name="TextBox 19">
            <a:extLst>
              <a:ext uri="{FF2B5EF4-FFF2-40B4-BE49-F238E27FC236}">
                <a16:creationId xmlns:a16="http://schemas.microsoft.com/office/drawing/2014/main" id="{2276F4B4-E3A1-43AE-87B2-21D203E76D83}"/>
              </a:ext>
            </a:extLst>
          </p:cNvPr>
          <p:cNvSpPr txBox="1"/>
          <p:nvPr/>
        </p:nvSpPr>
        <p:spPr>
          <a:xfrm>
            <a:off x="9646682" y="2434156"/>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Lead</a:t>
            </a:r>
          </a:p>
        </p:txBody>
      </p:sp>
      <p:sp>
        <p:nvSpPr>
          <p:cNvPr id="22" name="TextBox 21">
            <a:extLst>
              <a:ext uri="{FF2B5EF4-FFF2-40B4-BE49-F238E27FC236}">
                <a16:creationId xmlns:a16="http://schemas.microsoft.com/office/drawing/2014/main" id="{B45C3848-4D38-4D98-84F6-0FC036C36815}"/>
              </a:ext>
            </a:extLst>
          </p:cNvPr>
          <p:cNvSpPr txBox="1"/>
          <p:nvPr/>
        </p:nvSpPr>
        <p:spPr>
          <a:xfrm>
            <a:off x="8930584" y="3090284"/>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24" name="TextBox 23">
            <a:extLst>
              <a:ext uri="{FF2B5EF4-FFF2-40B4-BE49-F238E27FC236}">
                <a16:creationId xmlns:a16="http://schemas.microsoft.com/office/drawing/2014/main" id="{FD0E4DB0-DE2E-42DB-B5AA-78058AB53396}"/>
              </a:ext>
            </a:extLst>
          </p:cNvPr>
          <p:cNvSpPr txBox="1"/>
          <p:nvPr/>
        </p:nvSpPr>
        <p:spPr>
          <a:xfrm>
            <a:off x="8930584" y="3539228"/>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Lead*</a:t>
            </a:r>
          </a:p>
        </p:txBody>
      </p:sp>
      <p:sp>
        <p:nvSpPr>
          <p:cNvPr id="23" name="TextBox 22">
            <a:extLst>
              <a:ext uri="{FF2B5EF4-FFF2-40B4-BE49-F238E27FC236}">
                <a16:creationId xmlns:a16="http://schemas.microsoft.com/office/drawing/2014/main" id="{28727868-D427-44AA-A6F1-64601D98ACEF}"/>
              </a:ext>
            </a:extLst>
          </p:cNvPr>
          <p:cNvSpPr txBox="1"/>
          <p:nvPr/>
        </p:nvSpPr>
        <p:spPr>
          <a:xfrm>
            <a:off x="8462580" y="4099732"/>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Lead*</a:t>
            </a:r>
          </a:p>
        </p:txBody>
      </p:sp>
      <p:sp>
        <p:nvSpPr>
          <p:cNvPr id="26" name="TextBox 25">
            <a:extLst>
              <a:ext uri="{FF2B5EF4-FFF2-40B4-BE49-F238E27FC236}">
                <a16:creationId xmlns:a16="http://schemas.microsoft.com/office/drawing/2014/main" id="{477071F6-9A5D-4364-BA99-41EA69642B95}"/>
              </a:ext>
            </a:extLst>
          </p:cNvPr>
          <p:cNvSpPr txBox="1"/>
          <p:nvPr/>
        </p:nvSpPr>
        <p:spPr>
          <a:xfrm>
            <a:off x="10561953" y="4733992"/>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i="1"/>
              <a:t>Support**</a:t>
            </a:r>
          </a:p>
        </p:txBody>
      </p:sp>
      <p:sp>
        <p:nvSpPr>
          <p:cNvPr id="25" name="TextBox 24">
            <a:extLst>
              <a:ext uri="{FF2B5EF4-FFF2-40B4-BE49-F238E27FC236}">
                <a16:creationId xmlns:a16="http://schemas.microsoft.com/office/drawing/2014/main" id="{8D40139A-6CDD-4F16-A906-3F0D2E155D65}"/>
              </a:ext>
            </a:extLst>
          </p:cNvPr>
          <p:cNvSpPr txBox="1"/>
          <p:nvPr/>
        </p:nvSpPr>
        <p:spPr>
          <a:xfrm>
            <a:off x="9739184" y="5284483"/>
            <a:ext cx="716097" cy="209320"/>
          </a:xfrm>
          <a:prstGeom prst="rect">
            <a:avLst/>
          </a:prstGeom>
          <a:noFill/>
        </p:spPr>
        <p:txBody>
          <a:bodyPr wrap="square" lIns="0" tIns="0" rIns="0" bIns="0" rtlCol="0">
            <a:noAutofit/>
          </a:bodyPr>
          <a:lstStyle/>
          <a:p>
            <a:pPr>
              <a:lnSpc>
                <a:spcPct val="100000"/>
              </a:lnSpc>
              <a:spcBef>
                <a:spcPts val="1200"/>
              </a:spcBef>
              <a:buSzPct val="100000"/>
            </a:pPr>
            <a:r>
              <a:rPr lang="en-US" sz="1200"/>
              <a:t>Support</a:t>
            </a:r>
          </a:p>
        </p:txBody>
      </p:sp>
      <p:sp>
        <p:nvSpPr>
          <p:cNvPr id="11" name="TextBox 10">
            <a:extLst>
              <a:ext uri="{FF2B5EF4-FFF2-40B4-BE49-F238E27FC236}">
                <a16:creationId xmlns:a16="http://schemas.microsoft.com/office/drawing/2014/main" id="{BD460A28-7B3A-41FD-BF78-AA4802CDE2E9}"/>
              </a:ext>
            </a:extLst>
          </p:cNvPr>
          <p:cNvSpPr txBox="1"/>
          <p:nvPr/>
        </p:nvSpPr>
        <p:spPr>
          <a:xfrm>
            <a:off x="6426200" y="5970151"/>
            <a:ext cx="5327069" cy="182880"/>
          </a:xfrm>
          <a:prstGeom prst="rect">
            <a:avLst/>
          </a:prstGeom>
          <a:noFill/>
        </p:spPr>
        <p:txBody>
          <a:bodyPr wrap="square" lIns="0" tIns="0" rIns="0" bIns="0" rtlCol="0">
            <a:noAutofit/>
          </a:bodyPr>
          <a:lstStyle/>
          <a:p>
            <a:pPr>
              <a:lnSpc>
                <a:spcPct val="100000"/>
              </a:lnSpc>
              <a:spcBef>
                <a:spcPts val="1200"/>
              </a:spcBef>
              <a:buSzPct val="100000"/>
            </a:pPr>
            <a:r>
              <a:rPr lang="en-US" sz="1100" i="1"/>
              <a:t>*Very close between “Lead” and “Support”</a:t>
            </a:r>
          </a:p>
        </p:txBody>
      </p:sp>
      <p:sp>
        <p:nvSpPr>
          <p:cNvPr id="10" name="TextBox 9">
            <a:extLst>
              <a:ext uri="{FF2B5EF4-FFF2-40B4-BE49-F238E27FC236}">
                <a16:creationId xmlns:a16="http://schemas.microsoft.com/office/drawing/2014/main" id="{8F79B7D6-BC6C-402D-AB8A-7771BF039266}"/>
              </a:ext>
            </a:extLst>
          </p:cNvPr>
          <p:cNvSpPr txBox="1"/>
          <p:nvPr/>
        </p:nvSpPr>
        <p:spPr>
          <a:xfrm>
            <a:off x="6426200" y="6222767"/>
            <a:ext cx="5327069" cy="182880"/>
          </a:xfrm>
          <a:prstGeom prst="rect">
            <a:avLst/>
          </a:prstGeom>
          <a:noFill/>
        </p:spPr>
        <p:txBody>
          <a:bodyPr wrap="square" lIns="0" tIns="0" rIns="0" bIns="0" rtlCol="0">
            <a:noAutofit/>
          </a:bodyPr>
          <a:lstStyle/>
          <a:p>
            <a:pPr>
              <a:lnSpc>
                <a:spcPct val="100000"/>
              </a:lnSpc>
              <a:spcBef>
                <a:spcPts val="1200"/>
              </a:spcBef>
              <a:buSzPct val="100000"/>
            </a:pPr>
            <a:r>
              <a:rPr lang="en-US" sz="1100" i="1"/>
              <a:t>**Lower proportion of “Lead” responses or higher proportion of “Monitor” responses</a:t>
            </a:r>
          </a:p>
        </p:txBody>
      </p:sp>
      <p:sp>
        <p:nvSpPr>
          <p:cNvPr id="4" name="Slide Number Placeholder 3">
            <a:extLst>
              <a:ext uri="{FF2B5EF4-FFF2-40B4-BE49-F238E27FC236}">
                <a16:creationId xmlns:a16="http://schemas.microsoft.com/office/drawing/2014/main" id="{B8A1160C-4598-4C74-B6D3-EE575A7720F0}"/>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16</a:t>
            </a:fld>
            <a:endParaRPr lang="en-US"/>
          </a:p>
        </p:txBody>
      </p:sp>
    </p:spTree>
    <p:extLst>
      <p:ext uri="{BB962C8B-B14F-4D97-AF65-F5344CB8AC3E}">
        <p14:creationId xmlns:p14="http://schemas.microsoft.com/office/powerpoint/2010/main" val="41053398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0E1DB-B284-4571-81DB-011E7F16EE71}"/>
              </a:ext>
            </a:extLst>
          </p:cNvPr>
          <p:cNvSpPr>
            <a:spLocks noGrp="1"/>
          </p:cNvSpPr>
          <p:nvPr>
            <p:ph type="title"/>
          </p:nvPr>
        </p:nvSpPr>
        <p:spPr>
          <a:xfrm>
            <a:off x="457200" y="468711"/>
            <a:ext cx="11277600" cy="914400"/>
          </a:xfrm>
        </p:spPr>
        <p:txBody>
          <a:bodyPr vert="horz"/>
          <a:lstStyle/>
          <a:p>
            <a:r>
              <a:rPr lang="en-US"/>
              <a:t>Storage and Safety Polling Results</a:t>
            </a:r>
            <a:r>
              <a:rPr lang="en-US" sz="3200"/>
              <a:t> – </a:t>
            </a:r>
            <a:r>
              <a:rPr lang="en-US"/>
              <a:t>Highlights</a:t>
            </a:r>
          </a:p>
        </p:txBody>
      </p:sp>
      <p:sp>
        <p:nvSpPr>
          <p:cNvPr id="12" name="TextBox 11">
            <a:extLst>
              <a:ext uri="{FF2B5EF4-FFF2-40B4-BE49-F238E27FC236}">
                <a16:creationId xmlns:a16="http://schemas.microsoft.com/office/drawing/2014/main" id="{5815F6AA-4385-4012-A936-7944D062E8D4}"/>
              </a:ext>
            </a:extLst>
          </p:cNvPr>
          <p:cNvSpPr txBox="1"/>
          <p:nvPr/>
        </p:nvSpPr>
        <p:spPr>
          <a:xfrm>
            <a:off x="1116137" y="1142471"/>
            <a:ext cx="10208964"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2000" b="0" i="0" u="none" strike="noStrike" kern="1200" cap="none" spc="0" normalizeH="0" baseline="0" noProof="0">
                <a:ln>
                  <a:noFill/>
                </a:ln>
                <a:solidFill>
                  <a:srgbClr val="000000"/>
                </a:solidFill>
                <a:effectLst/>
                <a:uLnTx/>
                <a:uFillTx/>
                <a:latin typeface="Arial"/>
                <a:ea typeface="+mn-ea"/>
                <a:cs typeface="+mn-cs"/>
              </a:rPr>
              <a:t>Polling Results on CEC Role for Storage and Safety Research Needs  (n = 16)</a:t>
            </a:r>
          </a:p>
        </p:txBody>
      </p:sp>
      <p:sp>
        <p:nvSpPr>
          <p:cNvPr id="3" name="Arrow: Left-Right 2">
            <a:extLst>
              <a:ext uri="{FF2B5EF4-FFF2-40B4-BE49-F238E27FC236}">
                <a16:creationId xmlns:a16="http://schemas.microsoft.com/office/drawing/2014/main" id="{A65ECC82-1C45-4DFE-B6C6-E3143E83197B}"/>
              </a:ext>
              <a:ext uri="{C183D7F6-B498-43B3-948B-1728B52AA6E4}">
                <adec:decorative xmlns:adec="http://schemas.microsoft.com/office/drawing/2017/decorative" val="1"/>
              </a:ext>
            </a:extLst>
          </p:cNvPr>
          <p:cNvSpPr/>
          <p:nvPr/>
        </p:nvSpPr>
        <p:spPr>
          <a:xfrm>
            <a:off x="457200" y="1638037"/>
            <a:ext cx="11277600" cy="572943"/>
          </a:xfrm>
          <a:prstGeom prst="leftRightArrow">
            <a:avLst/>
          </a:prstGeom>
          <a:gradFill flip="none" rotWithShape="1">
            <a:gsLst>
              <a:gs pos="0">
                <a:schemeClr val="accent1"/>
              </a:gs>
              <a:gs pos="74000">
                <a:schemeClr val="accent1">
                  <a:lumMod val="45000"/>
                  <a:lumOff val="55000"/>
                </a:schemeClr>
              </a:gs>
              <a:gs pos="83000">
                <a:schemeClr val="accent1">
                  <a:lumMod val="45000"/>
                  <a:lumOff val="55000"/>
                </a:schemeClr>
              </a:gs>
              <a:gs pos="100000">
                <a:schemeClr val="accent1">
                  <a:lumMod val="30000"/>
                  <a:lumOff val="70000"/>
                </a:schemeClr>
              </a:gs>
            </a:gsLst>
            <a:lin ang="0" scaled="1"/>
            <a:tileRect/>
          </a:gradFill>
          <a:ln>
            <a:noFill/>
          </a:ln>
        </p:spPr>
        <p:style>
          <a:lnRef idx="0">
            <a:schemeClr val="accent1"/>
          </a:lnRef>
          <a:fillRef idx="1">
            <a:schemeClr val="accent1"/>
          </a:fillRef>
          <a:effectRef idx="0">
            <a:srgbClr val="00000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16" name="TextBox 15">
            <a:extLst>
              <a:ext uri="{FF2B5EF4-FFF2-40B4-BE49-F238E27FC236}">
                <a16:creationId xmlns:a16="http://schemas.microsoft.com/office/drawing/2014/main" id="{95127751-3E1A-4B7C-86F3-CBC30624478F}"/>
              </a:ext>
            </a:extLst>
          </p:cNvPr>
          <p:cNvSpPr txBox="1"/>
          <p:nvPr/>
        </p:nvSpPr>
        <p:spPr>
          <a:xfrm>
            <a:off x="689264" y="1764889"/>
            <a:ext cx="664523"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Lead</a:t>
            </a:r>
          </a:p>
        </p:txBody>
      </p:sp>
      <p:sp>
        <p:nvSpPr>
          <p:cNvPr id="17" name="TextBox 16">
            <a:extLst>
              <a:ext uri="{FF2B5EF4-FFF2-40B4-BE49-F238E27FC236}">
                <a16:creationId xmlns:a16="http://schemas.microsoft.com/office/drawing/2014/main" id="{97D0DAC6-22D5-4AAA-A6B6-A33F5387E6AF}"/>
              </a:ext>
            </a:extLst>
          </p:cNvPr>
          <p:cNvSpPr txBox="1"/>
          <p:nvPr/>
        </p:nvSpPr>
        <p:spPr>
          <a:xfrm>
            <a:off x="9494978" y="1798342"/>
            <a:ext cx="2861187" cy="41263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1800" b="1" i="0" u="none" strike="noStrike" kern="1200" cap="none" spc="0" normalizeH="0" baseline="0" noProof="0">
                <a:ln>
                  <a:noFill/>
                </a:ln>
                <a:solidFill>
                  <a:srgbClr val="000000"/>
                </a:solidFill>
                <a:effectLst/>
                <a:uLnTx/>
                <a:uFillTx/>
                <a:latin typeface="Arial"/>
                <a:ea typeface="+mn-ea"/>
                <a:cs typeface="+mn-cs"/>
              </a:rPr>
              <a:t>Support or Monitor</a:t>
            </a:r>
          </a:p>
        </p:txBody>
      </p:sp>
      <p:sp>
        <p:nvSpPr>
          <p:cNvPr id="15" name="Rectangle: Rounded Corners 14">
            <a:extLst>
              <a:ext uri="{FF2B5EF4-FFF2-40B4-BE49-F238E27FC236}">
                <a16:creationId xmlns:a16="http://schemas.microsoft.com/office/drawing/2014/main" id="{C1B135E6-BB1D-4C2E-8A43-00CAC03C9453}"/>
              </a:ext>
            </a:extLst>
          </p:cNvPr>
          <p:cNvSpPr/>
          <p:nvPr/>
        </p:nvSpPr>
        <p:spPr>
          <a:xfrm>
            <a:off x="457201" y="2210980"/>
            <a:ext cx="5136078"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600" b="0" u="none" strike="noStrike" kern="1200" cap="none" spc="0" normalizeH="0" baseline="0" noProof="0">
                <a:ln>
                  <a:noFill/>
                </a:ln>
                <a:solidFill>
                  <a:srgbClr val="000000"/>
                </a:solidFill>
                <a:effectLst/>
                <a:uLnTx/>
                <a:uFillTx/>
                <a:latin typeface="Arial"/>
                <a:ea typeface="+mn-ea"/>
                <a:cs typeface="+mn-cs"/>
              </a:rPr>
              <a:t>Improve leakage detection, prevention, and mitigation (e.g., odorants, pipeline monitoring)</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600" b="0" u="none" strike="noStrike" kern="1200" cap="none" spc="0" normalizeH="0" baseline="0" noProof="0">
                <a:ln>
                  <a:noFill/>
                </a:ln>
                <a:solidFill>
                  <a:srgbClr val="000000"/>
                </a:solidFill>
                <a:effectLst/>
                <a:uLnTx/>
                <a:uFillTx/>
                <a:latin typeface="Arial"/>
                <a:ea typeface="+mn-ea"/>
                <a:cs typeface="+mn-cs"/>
              </a:rPr>
              <a:t>Investigate the feasibility of using existing gas storage facilities to store H</a:t>
            </a:r>
            <a:r>
              <a:rPr kumimoji="0" lang="en-US" sz="1600" b="0" u="none" strike="noStrike" kern="1200" cap="none" spc="0" normalizeH="0" baseline="-25000" noProof="0">
                <a:ln>
                  <a:noFill/>
                </a:ln>
                <a:solidFill>
                  <a:srgbClr val="000000"/>
                </a:solidFill>
                <a:effectLst/>
                <a:uLnTx/>
                <a:uFillTx/>
                <a:latin typeface="Arial"/>
                <a:ea typeface="+mn-ea"/>
                <a:cs typeface="+mn-cs"/>
              </a:rPr>
              <a:t>2</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600" b="0" i="1" u="none" strike="noStrike" kern="1200" cap="none" spc="0" normalizeH="0" baseline="0" noProof="0">
                <a:ln>
                  <a:noFill/>
                </a:ln>
                <a:solidFill>
                  <a:srgbClr val="000000"/>
                </a:solidFill>
                <a:effectLst/>
                <a:uLnTx/>
                <a:uFillTx/>
                <a:latin typeface="Arial"/>
                <a:ea typeface="+mn-ea"/>
                <a:cs typeface="+mn-cs"/>
              </a:rPr>
              <a:t>Address energy carrier concerns (e.g., toxicity, corrosiveness, separation from H</a:t>
            </a:r>
            <a:r>
              <a:rPr kumimoji="0" lang="en-US" sz="1600" b="0" i="1" u="none" strike="noStrike" kern="1200" cap="none" spc="0" normalizeH="0" baseline="-25000" noProof="0">
                <a:ln>
                  <a:noFill/>
                </a:ln>
                <a:solidFill>
                  <a:srgbClr val="000000"/>
                </a:solidFill>
                <a:effectLst/>
                <a:uLnTx/>
                <a:uFillTx/>
                <a:latin typeface="Arial"/>
                <a:ea typeface="+mn-ea"/>
                <a:cs typeface="+mn-cs"/>
              </a:rPr>
              <a:t>2</a:t>
            </a:r>
            <a:r>
              <a:rPr kumimoji="0" lang="en-US" sz="1600" b="0" i="1" u="none" strike="noStrike" kern="1200" cap="none" spc="0" normalizeH="0" baseline="0" noProof="0">
                <a:ln>
                  <a:noFill/>
                </a:ln>
                <a:solidFill>
                  <a:srgbClr val="000000"/>
                </a:solidFill>
                <a:effectLst/>
                <a:uLnTx/>
                <a:uFillTx/>
                <a:latin typeface="Arial"/>
                <a:ea typeface="+mn-ea"/>
                <a:cs typeface="+mn-cs"/>
              </a:rPr>
              <a:t>)*</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600" b="0" i="1" u="none" strike="noStrike" kern="1200" cap="none" spc="0" normalizeH="0" baseline="0" noProof="0">
                <a:ln>
                  <a:noFill/>
                </a:ln>
                <a:solidFill>
                  <a:srgbClr val="000000"/>
                </a:solidFill>
                <a:effectLst/>
                <a:uLnTx/>
                <a:uFillTx/>
                <a:latin typeface="Arial"/>
                <a:ea typeface="+mn-ea"/>
                <a:cs typeface="+mn-cs"/>
              </a:rPr>
              <a:t>Evaluate potential for green ammonia as a H</a:t>
            </a:r>
            <a:r>
              <a:rPr kumimoji="0" lang="en-US" sz="1600" b="0" i="1" u="none" strike="noStrike" kern="1200" cap="none" spc="0" normalizeH="0" baseline="-25000" noProof="0">
                <a:ln>
                  <a:noFill/>
                </a:ln>
                <a:solidFill>
                  <a:srgbClr val="000000"/>
                </a:solidFill>
                <a:effectLst/>
                <a:uLnTx/>
                <a:uFillTx/>
                <a:latin typeface="Arial"/>
                <a:ea typeface="+mn-ea"/>
                <a:cs typeface="+mn-cs"/>
              </a:rPr>
              <a:t>2</a:t>
            </a:r>
            <a:r>
              <a:rPr kumimoji="0" lang="en-US" sz="1600" b="0" i="1" u="none" strike="noStrike" kern="1200" cap="none" spc="0" normalizeH="0" baseline="0" noProof="0">
                <a:ln>
                  <a:noFill/>
                </a:ln>
                <a:solidFill>
                  <a:srgbClr val="000000"/>
                </a:solidFill>
                <a:effectLst/>
                <a:uLnTx/>
                <a:uFillTx/>
                <a:latin typeface="Arial"/>
                <a:ea typeface="+mn-ea"/>
                <a:cs typeface="+mn-cs"/>
              </a:rPr>
              <a:t> carrier or direct use</a:t>
            </a:r>
            <a:r>
              <a:rPr lang="en-US" sz="1600" i="1">
                <a:solidFill>
                  <a:srgbClr val="000000"/>
                </a:solidFill>
                <a:latin typeface="Arial"/>
              </a:rPr>
              <a:t>*</a:t>
            </a:r>
            <a:endParaRPr kumimoji="0" lang="en-US" sz="1600" b="0" i="1" u="none" strike="noStrike" kern="1200" cap="none" spc="0" normalizeH="0" baseline="0" noProof="0">
              <a:ln>
                <a:noFill/>
              </a:ln>
              <a:solidFill>
                <a:srgbClr val="000000"/>
              </a:solidFill>
              <a:effectLst/>
              <a:uLnTx/>
              <a:uFillTx/>
              <a:latin typeface="Arial"/>
              <a:ea typeface="+mn-ea"/>
              <a:cs typeface="+mn-cs"/>
            </a:endParaRP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endParaRPr kumimoji="0" lang="en-US" sz="1600" b="0" u="none" strike="noStrike" kern="1200" cap="none" spc="0" normalizeH="0" baseline="0" noProof="0">
              <a:ln>
                <a:noFill/>
              </a:ln>
              <a:solidFill>
                <a:srgbClr val="000000"/>
              </a:solidFill>
              <a:effectLst/>
              <a:uLnTx/>
              <a:uFillTx/>
              <a:latin typeface="Arial"/>
              <a:ea typeface="+mn-ea"/>
              <a:cs typeface="+mn-cs"/>
            </a:endParaRPr>
          </a:p>
        </p:txBody>
      </p:sp>
      <p:sp>
        <p:nvSpPr>
          <p:cNvPr id="14" name="Rectangle: Rounded Corners 13">
            <a:extLst>
              <a:ext uri="{FF2B5EF4-FFF2-40B4-BE49-F238E27FC236}">
                <a16:creationId xmlns:a16="http://schemas.microsoft.com/office/drawing/2014/main" id="{03868C23-979F-4597-9AD1-212782ADAD97}"/>
              </a:ext>
            </a:extLst>
          </p:cNvPr>
          <p:cNvSpPr/>
          <p:nvPr/>
        </p:nvSpPr>
        <p:spPr>
          <a:xfrm>
            <a:off x="5961414" y="2210978"/>
            <a:ext cx="5760606"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a:solidFill>
                  <a:srgbClr val="000000"/>
                </a:solidFill>
                <a:latin typeface="Arial"/>
              </a:rPr>
              <a:t>Enhance forecasting of H</a:t>
            </a:r>
            <a:r>
              <a:rPr lang="en-US" sz="1600" baseline="-25000">
                <a:solidFill>
                  <a:srgbClr val="000000"/>
                </a:solidFill>
                <a:latin typeface="Arial"/>
              </a:rPr>
              <a:t>2</a:t>
            </a:r>
            <a:r>
              <a:rPr lang="en-US" sz="1600">
                <a:solidFill>
                  <a:srgbClr val="000000"/>
                </a:solidFill>
                <a:latin typeface="Arial"/>
              </a:rPr>
              <a:t> storage capacity based on H</a:t>
            </a:r>
            <a:r>
              <a:rPr lang="en-US" sz="1600" baseline="-25000">
                <a:solidFill>
                  <a:srgbClr val="000000"/>
                </a:solidFill>
                <a:latin typeface="Arial"/>
              </a:rPr>
              <a:t>2</a:t>
            </a:r>
            <a:r>
              <a:rPr lang="en-US" sz="1600">
                <a:solidFill>
                  <a:srgbClr val="000000"/>
                </a:solidFill>
                <a:latin typeface="Arial"/>
              </a:rPr>
              <a:t> production and demand</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i="1">
                <a:solidFill>
                  <a:srgbClr val="000000"/>
                </a:solidFill>
                <a:latin typeface="Arial"/>
              </a:rPr>
              <a:t>New pipeline O&amp;M and in-line-inspection procedures fit for H</a:t>
            </a:r>
            <a:r>
              <a:rPr lang="en-US" sz="1600" i="1" baseline="-25000">
                <a:solidFill>
                  <a:srgbClr val="000000"/>
                </a:solidFill>
                <a:latin typeface="Arial"/>
              </a:rPr>
              <a:t>2</a:t>
            </a:r>
            <a:r>
              <a:rPr lang="en-US" sz="1600" i="1">
                <a:solidFill>
                  <a:srgbClr val="000000"/>
                </a:solidFill>
                <a:latin typeface="Arial"/>
              </a:rPr>
              <a:t> integration**</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sz="1600">
                <a:solidFill>
                  <a:srgbClr val="000000"/>
                </a:solidFill>
                <a:latin typeface="Arial"/>
              </a:rPr>
              <a:t>Improve gas meter compatibility with H</a:t>
            </a:r>
            <a:r>
              <a:rPr lang="en-US" sz="1600" baseline="-25000">
                <a:solidFill>
                  <a:srgbClr val="000000"/>
                </a:solidFill>
                <a:latin typeface="Arial"/>
              </a:rPr>
              <a:t>2</a:t>
            </a:r>
            <a:r>
              <a:rPr lang="en-US" sz="1600">
                <a:solidFill>
                  <a:srgbClr val="000000"/>
                </a:solidFill>
                <a:latin typeface="Arial"/>
              </a:rPr>
              <a:t> </a:t>
            </a:r>
          </a:p>
        </p:txBody>
      </p:sp>
      <p:sp>
        <p:nvSpPr>
          <p:cNvPr id="20" name="TextBox 19">
            <a:extLst>
              <a:ext uri="{FF2B5EF4-FFF2-40B4-BE49-F238E27FC236}">
                <a16:creationId xmlns:a16="http://schemas.microsoft.com/office/drawing/2014/main" id="{5D990CAC-6752-40A8-B93E-DB3249BCE4D0}"/>
              </a:ext>
            </a:extLst>
          </p:cNvPr>
          <p:cNvSpPr txBox="1"/>
          <p:nvPr/>
        </p:nvSpPr>
        <p:spPr>
          <a:xfrm>
            <a:off x="6396424" y="5958110"/>
            <a:ext cx="5356845" cy="182880"/>
          </a:xfrm>
          <a:prstGeom prst="rect">
            <a:avLst/>
          </a:prstGeom>
          <a:noFill/>
        </p:spPr>
        <p:txBody>
          <a:bodyPr wrap="square" lIns="0" tIns="0" rIns="0" bIns="0" rtlCol="0">
            <a:noAutofit/>
          </a:bodyPr>
          <a:lstStyle/>
          <a:p>
            <a:pPr>
              <a:lnSpc>
                <a:spcPct val="100000"/>
              </a:lnSpc>
              <a:spcBef>
                <a:spcPts val="1200"/>
              </a:spcBef>
              <a:buSzPct val="100000"/>
            </a:pPr>
            <a:r>
              <a:rPr lang="en-US" sz="1100" i="1"/>
              <a:t>*Very close between “Lead” and “Support”</a:t>
            </a:r>
          </a:p>
        </p:txBody>
      </p:sp>
      <p:sp>
        <p:nvSpPr>
          <p:cNvPr id="19" name="TextBox 18">
            <a:extLst>
              <a:ext uri="{FF2B5EF4-FFF2-40B4-BE49-F238E27FC236}">
                <a16:creationId xmlns:a16="http://schemas.microsoft.com/office/drawing/2014/main" id="{F2305F07-9FDB-431E-8B7B-88374C398558}"/>
              </a:ext>
            </a:extLst>
          </p:cNvPr>
          <p:cNvSpPr txBox="1"/>
          <p:nvPr/>
        </p:nvSpPr>
        <p:spPr>
          <a:xfrm>
            <a:off x="6396424" y="6210726"/>
            <a:ext cx="5356845" cy="182880"/>
          </a:xfrm>
          <a:prstGeom prst="rect">
            <a:avLst/>
          </a:prstGeom>
          <a:noFill/>
        </p:spPr>
        <p:txBody>
          <a:bodyPr wrap="square" lIns="0" tIns="0" rIns="0" bIns="0" rtlCol="0">
            <a:noAutofit/>
          </a:bodyPr>
          <a:lstStyle/>
          <a:p>
            <a:pPr>
              <a:lnSpc>
                <a:spcPct val="100000"/>
              </a:lnSpc>
              <a:spcBef>
                <a:spcPts val="1200"/>
              </a:spcBef>
              <a:buSzPct val="100000"/>
            </a:pPr>
            <a:r>
              <a:rPr lang="en-US" sz="1100" i="1"/>
              <a:t>**Lower proportion of “Lead” responses or higher proportion of “Monitor” responses</a:t>
            </a:r>
          </a:p>
        </p:txBody>
      </p:sp>
      <p:sp>
        <p:nvSpPr>
          <p:cNvPr id="4" name="Slide Number Placeholder 3">
            <a:extLst>
              <a:ext uri="{FF2B5EF4-FFF2-40B4-BE49-F238E27FC236}">
                <a16:creationId xmlns:a16="http://schemas.microsoft.com/office/drawing/2014/main" id="{2E560EDE-BB83-4575-9EFA-80EEEBCFCDCC}"/>
              </a:ex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800" b="1"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7533268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7A439-56AD-4057-BBC3-EE5A8D259B5C}"/>
              </a:ext>
            </a:extLst>
          </p:cNvPr>
          <p:cNvSpPr>
            <a:spLocks noGrp="1"/>
          </p:cNvSpPr>
          <p:nvPr>
            <p:ph type="title"/>
          </p:nvPr>
        </p:nvSpPr>
        <p:spPr>
          <a:xfrm>
            <a:off x="457200" y="493379"/>
            <a:ext cx="11277600" cy="914400"/>
          </a:xfrm>
        </p:spPr>
        <p:txBody>
          <a:bodyPr/>
          <a:lstStyle/>
          <a:p>
            <a:r>
              <a:rPr lang="en-US" sz="4400">
                <a:latin typeface="Arial Black" panose="020B0A04020102020204" pitchFamily="34" charset="0"/>
              </a:rPr>
              <a:t>Contacts</a:t>
            </a:r>
          </a:p>
        </p:txBody>
      </p:sp>
      <p:sp>
        <p:nvSpPr>
          <p:cNvPr id="10" name="TextBox 9">
            <a:extLst>
              <a:ext uri="{FF2B5EF4-FFF2-40B4-BE49-F238E27FC236}">
                <a16:creationId xmlns:a16="http://schemas.microsoft.com/office/drawing/2014/main" id="{83A1FC8B-61A6-4871-980B-B25408540804}"/>
              </a:ext>
            </a:extLst>
          </p:cNvPr>
          <p:cNvSpPr txBox="1"/>
          <p:nvPr/>
        </p:nvSpPr>
        <p:spPr>
          <a:xfrm>
            <a:off x="1068745" y="1395591"/>
            <a:ext cx="3844777" cy="359229"/>
          </a:xfrm>
          <a:prstGeom prst="rect">
            <a:avLst/>
          </a:prstGeom>
          <a:noFill/>
        </p:spPr>
        <p:txBody>
          <a:bodyPr wrap="square" lIns="0" tIns="0" rIns="0" bIns="0" rtlCol="0">
            <a:noAutofit/>
          </a:bodyPr>
          <a:lstStyle/>
          <a:p>
            <a:pPr algn="ctr">
              <a:lnSpc>
                <a:spcPct val="100000"/>
              </a:lnSpc>
              <a:spcBef>
                <a:spcPts val="1200"/>
              </a:spcBef>
              <a:buSzPct val="100000"/>
            </a:pPr>
            <a:r>
              <a:rPr lang="en-US" sz="2000" b="1"/>
              <a:t>California Energy Commission</a:t>
            </a:r>
          </a:p>
        </p:txBody>
      </p:sp>
      <p:sp>
        <p:nvSpPr>
          <p:cNvPr id="11" name="TextBox 10">
            <a:extLst>
              <a:ext uri="{FF2B5EF4-FFF2-40B4-BE49-F238E27FC236}">
                <a16:creationId xmlns:a16="http://schemas.microsoft.com/office/drawing/2014/main" id="{485DA910-A882-4A52-A318-FAD5D477E22B}"/>
              </a:ext>
            </a:extLst>
          </p:cNvPr>
          <p:cNvSpPr txBox="1"/>
          <p:nvPr/>
        </p:nvSpPr>
        <p:spPr>
          <a:xfrm>
            <a:off x="1068745" y="1957929"/>
            <a:ext cx="3360036"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Harrison Reynolds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California Energy Commission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Energy Research and Development Division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Commission Project Manager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hlinkClick r:id="rId3">
                  <a:extLst>
                    <a:ext uri="{A12FA001-AC4F-418D-AE19-62706E023703}">
                      <ahyp:hlinkClr xmlns:ahyp="http://schemas.microsoft.com/office/drawing/2018/hyperlinkcolor" val="tx"/>
                    </a:ext>
                  </a:extLst>
                </a:hlinkClick>
              </a:rPr>
              <a:t>Harrison.Reynolds@energy.ca.gov</a:t>
            </a:r>
            <a:r>
              <a:rPr kumimoji="0" lang="en-US" sz="1200" b="0" i="0" u="none" strike="noStrike" kern="1200" cap="none" spc="0" normalizeH="0" baseline="0" noProof="0">
                <a:ln>
                  <a:noFill/>
                </a:ln>
                <a:solidFill>
                  <a:srgbClr val="000000"/>
                </a:solidFill>
                <a:effectLst/>
                <a:uLnTx/>
                <a:uFillTx/>
                <a:latin typeface="+mn-lt"/>
                <a:ea typeface="+mn-ea"/>
                <a:cs typeface="+mn-cs"/>
              </a:rPr>
              <a:t> </a:t>
            </a:r>
            <a:endParaRPr kumimoji="0" lang="en-US" sz="1600" b="0" i="0" u="none" strike="noStrike" kern="1200" cap="none" spc="0" normalizeH="0" baseline="0" noProof="0">
              <a:ln>
                <a:noFill/>
              </a:ln>
              <a:solidFill>
                <a:srgbClr val="000000"/>
              </a:solidFill>
              <a:effectLst/>
              <a:uLnTx/>
              <a:uFillTx/>
              <a:latin typeface="+mn-lt"/>
              <a:ea typeface="+mn-ea"/>
              <a:cs typeface="+mn-cs"/>
            </a:endParaRPr>
          </a:p>
        </p:txBody>
      </p:sp>
      <p:sp>
        <p:nvSpPr>
          <p:cNvPr id="12" name="TextBox 11">
            <a:extLst>
              <a:ext uri="{FF2B5EF4-FFF2-40B4-BE49-F238E27FC236}">
                <a16:creationId xmlns:a16="http://schemas.microsoft.com/office/drawing/2014/main" id="{16534AE7-218B-4C74-B57D-25D8B25824CD}"/>
              </a:ext>
            </a:extLst>
          </p:cNvPr>
          <p:cNvSpPr txBox="1"/>
          <p:nvPr/>
        </p:nvSpPr>
        <p:spPr>
          <a:xfrm>
            <a:off x="1068745" y="3463970"/>
            <a:ext cx="3360036" cy="1261884"/>
          </a:xfrm>
          <a:prstGeom prst="rect">
            <a:avLst/>
          </a:prstGeom>
          <a:noFill/>
        </p:spPr>
        <p:txBody>
          <a:bodyPr wrap="square">
            <a:spAutoFit/>
          </a:bodyPr>
          <a:lstStyle/>
          <a:p>
            <a:r>
              <a:rPr lang="en-US" sz="1600" b="1"/>
              <a:t>Kevin Uy</a:t>
            </a:r>
          </a:p>
          <a:p>
            <a:r>
              <a:rPr lang="en-US" sz="1200"/>
              <a:t>California Energy Commission </a:t>
            </a:r>
          </a:p>
          <a:p>
            <a:r>
              <a:rPr lang="en-US" sz="1200"/>
              <a:t>Energy Research and Development Division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Commission Office Manager</a:t>
            </a:r>
          </a:p>
          <a:p>
            <a:r>
              <a:rPr lang="en-US" sz="1200"/>
              <a:t>916-776-0821</a:t>
            </a:r>
          </a:p>
          <a:p>
            <a:r>
              <a:rPr lang="en-US" sz="1200">
                <a:hlinkClick r:id="rId4"/>
              </a:rPr>
              <a:t>kevin.uy@energy.ca.gov</a:t>
            </a:r>
            <a:r>
              <a:rPr lang="en-US" sz="1200"/>
              <a:t>   </a:t>
            </a:r>
          </a:p>
        </p:txBody>
      </p:sp>
      <p:sp>
        <p:nvSpPr>
          <p:cNvPr id="9" name="TextBox 8">
            <a:extLst>
              <a:ext uri="{FF2B5EF4-FFF2-40B4-BE49-F238E27FC236}">
                <a16:creationId xmlns:a16="http://schemas.microsoft.com/office/drawing/2014/main" id="{7A8A4823-3D86-46FE-A8CD-76710BF7F0E0}"/>
              </a:ext>
            </a:extLst>
          </p:cNvPr>
          <p:cNvSpPr txBox="1"/>
          <p:nvPr/>
        </p:nvSpPr>
        <p:spPr>
          <a:xfrm>
            <a:off x="6040916" y="1395591"/>
            <a:ext cx="2530929" cy="359229"/>
          </a:xfrm>
          <a:prstGeom prst="rect">
            <a:avLst/>
          </a:prstGeom>
          <a:noFill/>
        </p:spPr>
        <p:txBody>
          <a:bodyPr wrap="square" lIns="0" tIns="0" rIns="0" bIns="0" rtlCol="0">
            <a:noAutofit/>
          </a:bodyPr>
          <a:lstStyle/>
          <a:p>
            <a:pPr algn="ctr">
              <a:lnSpc>
                <a:spcPct val="100000"/>
              </a:lnSpc>
              <a:spcBef>
                <a:spcPts val="1200"/>
              </a:spcBef>
              <a:buSzPct val="100000"/>
            </a:pPr>
            <a:r>
              <a:rPr lang="en-US" sz="2000" b="1"/>
              <a:t>Guidehouse Inc.</a:t>
            </a:r>
          </a:p>
        </p:txBody>
      </p:sp>
      <p:graphicFrame>
        <p:nvGraphicFramePr>
          <p:cNvPr id="15" name="Table 14">
            <a:extLst>
              <a:ext uri="{FF2B5EF4-FFF2-40B4-BE49-F238E27FC236}">
                <a16:creationId xmlns:a16="http://schemas.microsoft.com/office/drawing/2014/main" id="{8E1DF0F8-EC4F-4859-A881-D359F0500280}"/>
              </a:ext>
            </a:extLst>
          </p:cNvPr>
          <p:cNvGraphicFramePr>
            <a:graphicFrameLocks noGrp="1"/>
          </p:cNvGraphicFramePr>
          <p:nvPr/>
        </p:nvGraphicFramePr>
        <p:xfrm>
          <a:off x="6309351" y="1939867"/>
          <a:ext cx="5265429" cy="2499360"/>
        </p:xfrm>
        <a:graphic>
          <a:graphicData uri="http://schemas.openxmlformats.org/drawingml/2006/table">
            <a:tbl>
              <a:tblPr firstRow="1"/>
              <a:tblGrid>
                <a:gridCol w="2490107">
                  <a:extLst>
                    <a:ext uri="{9D8B030D-6E8A-4147-A177-3AD203B41FA5}">
                      <a16:colId xmlns:a16="http://schemas.microsoft.com/office/drawing/2014/main" val="1651800005"/>
                    </a:ext>
                  </a:extLst>
                </a:gridCol>
                <a:gridCol w="2775322">
                  <a:extLst>
                    <a:ext uri="{9D8B030D-6E8A-4147-A177-3AD203B41FA5}">
                      <a16:colId xmlns:a16="http://schemas.microsoft.com/office/drawing/2014/main" val="3724056338"/>
                    </a:ext>
                  </a:extLst>
                </a:gridCol>
              </a:tblGrid>
              <a:tr h="691344">
                <a:tc>
                  <a:txBody>
                    <a:bodyPr/>
                    <a:lstStyle/>
                    <a:p>
                      <a:r>
                        <a:rPr lang="en-US" sz="1600" b="1"/>
                        <a:t>Bill Goetzler</a:t>
                      </a:r>
                    </a:p>
                    <a:p>
                      <a:pPr lvl="0">
                        <a:buNone/>
                      </a:pPr>
                      <a:r>
                        <a:rPr lang="en-US" sz="1200"/>
                        <a:t>Guidehouse</a:t>
                      </a:r>
                    </a:p>
                    <a:p>
                      <a:r>
                        <a:rPr lang="en-US" sz="1200"/>
                        <a:t>Partner </a:t>
                      </a:r>
                    </a:p>
                    <a:p>
                      <a:r>
                        <a:rPr lang="en-US" sz="1200" b="1" i="0"/>
                        <a:t>Role: Project Director</a:t>
                      </a:r>
                    </a:p>
                    <a:p>
                      <a:r>
                        <a:rPr lang="en-US" sz="1200"/>
                        <a:t>781-270-8351</a:t>
                      </a:r>
                    </a:p>
                    <a:p>
                      <a:r>
                        <a:rPr lang="en-US" sz="1200">
                          <a:hlinkClick r:id="rId5"/>
                        </a:rPr>
                        <a:t>wgoetzler@guidehouse.com</a:t>
                      </a:r>
                      <a:endParaRPr lang="en-US" sz="1200"/>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Javi Luna</a:t>
                      </a:r>
                    </a:p>
                    <a:p>
                      <a:pPr marL="0" marR="0" lvl="0" indent="0" algn="l" rtl="0">
                        <a:lnSpc>
                          <a:spcPct val="100000"/>
                        </a:lnSpc>
                        <a:spcBef>
                          <a:spcPts val="0"/>
                        </a:spcBef>
                        <a:spcAft>
                          <a:spcPts val="0"/>
                        </a:spcAft>
                        <a:buClrTx/>
                        <a:buSzTx/>
                        <a:buFontTx/>
                        <a:buNone/>
                      </a:pPr>
                      <a:r>
                        <a:rPr lang="en-US" sz="1200" b="0" i="0" u="none" strike="noStrike" kern="1200" cap="none" spc="0" normalizeH="0" baseline="0" noProof="0">
                          <a:ln>
                            <a:noFill/>
                          </a:ln>
                          <a:solidFill>
                            <a:srgbClr val="000000"/>
                          </a:solidFill>
                          <a:effectLst/>
                          <a:uLnTx/>
                          <a:uFillTx/>
                          <a:latin typeface="+mn-lt"/>
                          <a:ea typeface="+mn-ea"/>
                          <a:cs typeface="+mn-cs"/>
                        </a:rPr>
                        <a:t>Guidehouse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Consultant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415-399-2121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hlinkClick r:id="rId6"/>
                        </a:rPr>
                        <a:t>jluna@guidehouse.com</a:t>
                      </a:r>
                      <a:r>
                        <a:rPr kumimoji="0" lang="en-US" sz="1200" b="0" i="0" u="none" strike="noStrike" kern="1200" cap="none" spc="0" normalizeH="0" baseline="0" noProof="0">
                          <a:ln>
                            <a:noFill/>
                          </a:ln>
                          <a:solidFill>
                            <a:srgbClr val="000000"/>
                          </a:solidFill>
                          <a:effectLst/>
                          <a:uLnTx/>
                          <a:uFillTx/>
                          <a:latin typeface="+mn-lt"/>
                          <a:ea typeface="+mn-ea"/>
                          <a:cs typeface="+mn-cs"/>
                        </a:rPr>
                        <a:t>  </a:t>
                      </a:r>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2915606854"/>
                  </a:ext>
                </a:extLst>
              </a:tr>
              <a:tr h="6913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Warren Wang</a:t>
                      </a:r>
                    </a:p>
                    <a:p>
                      <a:pPr marL="0" marR="0" lvl="0" indent="0" algn="l" rtl="0">
                        <a:lnSpc>
                          <a:spcPct val="100000"/>
                        </a:lnSpc>
                        <a:spcBef>
                          <a:spcPts val="0"/>
                        </a:spcBef>
                        <a:spcAft>
                          <a:spcPts val="0"/>
                        </a:spcAft>
                        <a:buClrTx/>
                        <a:buSzTx/>
                        <a:buFontTx/>
                        <a:buNone/>
                      </a:pPr>
                      <a:r>
                        <a:rPr lang="en-US" sz="1200" b="0" i="0" u="none" strike="noStrike" kern="1200" cap="none" spc="0" normalizeH="0" baseline="0" noProof="0">
                          <a:ln>
                            <a:noFill/>
                          </a:ln>
                          <a:solidFill>
                            <a:srgbClr val="000000"/>
                          </a:solidFill>
                          <a:effectLst/>
                          <a:uLnTx/>
                          <a:uFillTx/>
                          <a:latin typeface="+mn-lt"/>
                          <a:ea typeface="+mn-ea"/>
                          <a:cs typeface="+mn-cs"/>
                        </a:rPr>
                        <a:t>Guidehouse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Associate Director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Project Manager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213-618-9019</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hlinkClick r:id="rId7"/>
                        </a:rPr>
                        <a:t>wwang@guidehouse.com</a:t>
                      </a:r>
                      <a:r>
                        <a:rPr kumimoji="0" lang="en-US" sz="1200" b="0" i="0" u="none" strike="noStrike" kern="1200" cap="none" spc="0" normalizeH="0" baseline="0" noProof="0">
                          <a:ln>
                            <a:noFill/>
                          </a:ln>
                          <a:solidFill>
                            <a:srgbClr val="000000"/>
                          </a:solidFill>
                          <a:effectLst/>
                          <a:uLnTx/>
                          <a:uFillTx/>
                          <a:latin typeface="+mn-lt"/>
                          <a:ea typeface="+mn-ea"/>
                          <a:cs typeface="+mn-cs"/>
                        </a:rPr>
                        <a:t>  </a:t>
                      </a:r>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tc>
                  <a:txBody>
                    <a:bodyPr/>
                    <a:lstStyle/>
                    <a:p>
                      <a:pPr marL="0" marR="0" lvl="0" indent="0" algn="l">
                        <a:lnSpc>
                          <a:spcPct val="100000"/>
                        </a:lnSpc>
                        <a:spcBef>
                          <a:spcPts val="0"/>
                        </a:spcBef>
                        <a:spcAft>
                          <a:spcPts val="0"/>
                        </a:spcAft>
                        <a:buNone/>
                      </a:pPr>
                      <a:r>
                        <a:rPr lang="en-US" sz="1600" b="1" i="0" u="none" strike="noStrike" kern="1200" cap="none" spc="0" normalizeH="0" baseline="0" noProof="0">
                          <a:ln>
                            <a:noFill/>
                          </a:ln>
                          <a:solidFill>
                            <a:srgbClr val="000000"/>
                          </a:solidFill>
                          <a:effectLst/>
                          <a:uLnTx/>
                          <a:uFillTx/>
                          <a:latin typeface="+mn-lt"/>
                        </a:rPr>
                        <a:t>Matt Chill</a:t>
                      </a:r>
                    </a:p>
                    <a:p>
                      <a:pPr marL="0" marR="0" lvl="0" indent="0" algn="l">
                        <a:lnSpc>
                          <a:spcPct val="100000"/>
                        </a:lnSpc>
                        <a:spcBef>
                          <a:spcPts val="0"/>
                        </a:spcBef>
                        <a:spcAft>
                          <a:spcPts val="0"/>
                        </a:spcAft>
                        <a:buNone/>
                      </a:pPr>
                      <a:r>
                        <a:rPr lang="en-US" sz="1200" b="0" i="0" u="none" strike="noStrike" kern="1200" cap="none" spc="0" normalizeH="0" baseline="0" noProof="0">
                          <a:ln>
                            <a:noFill/>
                          </a:ln>
                          <a:solidFill>
                            <a:srgbClr val="000000"/>
                          </a:solidFill>
                          <a:effectLst/>
                          <a:uLnTx/>
                          <a:uFillTx/>
                          <a:latin typeface="+mn-lt"/>
                        </a:rPr>
                        <a:t>Guidehouse </a:t>
                      </a:r>
                      <a:endParaRPr lang="en-US" sz="1200" b="0" i="0" u="none" strike="noStrike" kern="1200" cap="none" spc="0" normalizeH="0" baseline="0" noProof="0">
                        <a:ln>
                          <a:noFill/>
                        </a:ln>
                        <a:effectLst/>
                        <a:uLnTx/>
                        <a:uFillTx/>
                        <a:latin typeface="+mn-lt"/>
                      </a:endParaRPr>
                    </a:p>
                    <a:p>
                      <a:pPr marL="0" marR="0" lvl="0" indent="0" algn="l">
                        <a:lnSpc>
                          <a:spcPct val="100000"/>
                        </a:lnSpc>
                        <a:spcBef>
                          <a:spcPts val="0"/>
                        </a:spcBef>
                        <a:spcAft>
                          <a:spcPts val="0"/>
                        </a:spcAft>
                        <a:buNone/>
                      </a:pPr>
                      <a:r>
                        <a:rPr lang="en-US" sz="1200" b="0" i="0" u="none" strike="noStrike" kern="1200" cap="none" spc="0" normalizeH="0" baseline="0" noProof="0">
                          <a:ln>
                            <a:noFill/>
                          </a:ln>
                          <a:solidFill>
                            <a:srgbClr val="000000"/>
                          </a:solidFill>
                          <a:effectLst/>
                          <a:uLnTx/>
                          <a:uFillTx/>
                          <a:latin typeface="+mn-lt"/>
                        </a:rPr>
                        <a:t>Consultant</a:t>
                      </a:r>
                      <a:endParaRPr lang="en-US" sz="1200" b="0" i="0" u="none" strike="noStrike" kern="1200" cap="none" spc="0" normalizeH="0" baseline="0" noProof="0">
                        <a:ln>
                          <a:noFill/>
                        </a:ln>
                        <a:effectLst/>
                        <a:uLnTx/>
                        <a:uFillTx/>
                        <a:latin typeface="+mn-lt"/>
                      </a:endParaRPr>
                    </a:p>
                    <a:p>
                      <a:pPr marL="0" marR="0" lvl="0" indent="0" algn="l">
                        <a:lnSpc>
                          <a:spcPct val="100000"/>
                        </a:lnSpc>
                        <a:spcBef>
                          <a:spcPts val="0"/>
                        </a:spcBef>
                        <a:spcAft>
                          <a:spcPts val="0"/>
                        </a:spcAft>
                        <a:buNone/>
                      </a:pPr>
                      <a:r>
                        <a:rPr lang="en-US" sz="1200" b="0" i="0" u="none" strike="noStrike" kern="1200" cap="none" spc="0" normalizeH="0" baseline="0" noProof="0">
                          <a:ln>
                            <a:noFill/>
                          </a:ln>
                          <a:effectLst/>
                          <a:uLnTx/>
                          <a:uFillTx/>
                          <a:latin typeface="+mn-lt"/>
                        </a:rPr>
                        <a:t>310-968-3159 </a:t>
                      </a:r>
                      <a:endParaRPr lang="en-US">
                        <a:latin typeface="+mn-lt"/>
                      </a:endParaRPr>
                    </a:p>
                    <a:p>
                      <a:pPr marL="0" marR="0" lvl="0" indent="0" algn="l">
                        <a:lnSpc>
                          <a:spcPct val="100000"/>
                        </a:lnSpc>
                        <a:spcBef>
                          <a:spcPts val="0"/>
                        </a:spcBef>
                        <a:spcAft>
                          <a:spcPts val="0"/>
                        </a:spcAft>
                        <a:buNone/>
                      </a:pPr>
                      <a:r>
                        <a:rPr lang="en-US" sz="1200" b="0" i="0" u="none" strike="noStrike" kern="1200" cap="none" spc="0" normalizeH="0" baseline="0" noProof="0">
                          <a:ln>
                            <a:noFill/>
                          </a:ln>
                          <a:solidFill>
                            <a:srgbClr val="000000"/>
                          </a:solidFill>
                          <a:effectLst/>
                          <a:uLnTx/>
                          <a:uFillTx/>
                          <a:latin typeface="Arial"/>
                          <a:hlinkClick r:id="rId8"/>
                        </a:rPr>
                        <a:t>mchill@guidehouse.com</a:t>
                      </a:r>
                      <a:r>
                        <a:rPr lang="en-US" sz="1200" b="0" i="0" u="none" strike="noStrike" kern="1200" cap="none" spc="0" normalizeH="0" baseline="0" noProof="0">
                          <a:ln>
                            <a:noFill/>
                          </a:ln>
                          <a:solidFill>
                            <a:srgbClr val="000000"/>
                          </a:solidFill>
                          <a:effectLst/>
                          <a:uLnTx/>
                          <a:uFillTx/>
                          <a:latin typeface="Arial"/>
                        </a:rPr>
                        <a:t> </a:t>
                      </a:r>
                      <a:endParaRPr kumimoji="0" lang="en-US"/>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4200309201"/>
                  </a:ext>
                </a:extLst>
              </a:tr>
            </a:tbl>
          </a:graphicData>
        </a:graphic>
      </p:graphicFrame>
      <p:sp>
        <p:nvSpPr>
          <p:cNvPr id="8" name="Slide Number Placeholder 3">
            <a:extLst>
              <a:ext uri="{FF2B5EF4-FFF2-40B4-BE49-F238E27FC236}">
                <a16:creationId xmlns:a16="http://schemas.microsoft.com/office/drawing/2014/main" id="{DCB390C2-AE4D-43ED-8574-BBE3090A6D37}"/>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18</a:t>
            </a:fld>
            <a:endParaRPr lang="en-US"/>
          </a:p>
        </p:txBody>
      </p:sp>
    </p:spTree>
    <p:extLst>
      <p:ext uri="{BB962C8B-B14F-4D97-AF65-F5344CB8AC3E}">
        <p14:creationId xmlns:p14="http://schemas.microsoft.com/office/powerpoint/2010/main" val="116742698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Guidehouse">
  <a:themeElements>
    <a:clrScheme name="Guidehouse Colors">
      <a:dk1>
        <a:srgbClr val="000000"/>
      </a:dk1>
      <a:lt1>
        <a:srgbClr val="FFFFFF"/>
      </a:lt1>
      <a:dk2>
        <a:srgbClr val="7F7F7F"/>
      </a:dk2>
      <a:lt2>
        <a:srgbClr val="F4F4F4"/>
      </a:lt2>
      <a:accent1>
        <a:srgbClr val="93D500"/>
      </a:accent1>
      <a:accent2>
        <a:srgbClr val="40840B"/>
      </a:accent2>
      <a:accent3>
        <a:srgbClr val="FADC33"/>
      </a:accent3>
      <a:accent4>
        <a:srgbClr val="F9B723"/>
      </a:accent4>
      <a:accent5>
        <a:srgbClr val="F26931"/>
      </a:accent5>
      <a:accent6>
        <a:srgbClr val="1F55C9"/>
      </a:accent6>
      <a:hlink>
        <a:srgbClr val="40840B"/>
      </a:hlink>
      <a:folHlink>
        <a:srgbClr val="40840B"/>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800"/>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extLst>
    <a:ext uri="{05A4C25C-085E-4340-85A3-A5531E510DB2}">
      <thm15:themeFamily xmlns:thm15="http://schemas.microsoft.com/office/thememl/2012/main" name="Guidehouse PowerPoint 16x9 11Nov2019  -  Read-Only" id="{72BA2F3B-AFE2-44AC-8EAC-1242209AAB53}" vid="{635EE43A-2D5E-4B8F-9ABE-5BC5202E8CAA}"/>
    </a:ext>
  </a:extLst>
</a:theme>
</file>

<file path=ppt/theme/theme2.xml><?xml version="1.0" encoding="utf-8"?>
<a:theme xmlns:a="http://schemas.openxmlformats.org/drawingml/2006/main" name="Guidehouse">
  <a:themeElements>
    <a:clrScheme name="Guidehouse Colors">
      <a:dk1>
        <a:srgbClr val="000000"/>
      </a:dk1>
      <a:lt1>
        <a:srgbClr val="FFFFFF"/>
      </a:lt1>
      <a:dk2>
        <a:srgbClr val="7F7F7F"/>
      </a:dk2>
      <a:lt2>
        <a:srgbClr val="F4F4F4"/>
      </a:lt2>
      <a:accent1>
        <a:srgbClr val="93D500"/>
      </a:accent1>
      <a:accent2>
        <a:srgbClr val="40840B"/>
      </a:accent2>
      <a:accent3>
        <a:srgbClr val="FADC33"/>
      </a:accent3>
      <a:accent4>
        <a:srgbClr val="F9B723"/>
      </a:accent4>
      <a:accent5>
        <a:srgbClr val="F26931"/>
      </a:accent5>
      <a:accent6>
        <a:srgbClr val="1F55C9"/>
      </a:accent6>
      <a:hlink>
        <a:srgbClr val="40840B"/>
      </a:hlink>
      <a:folHlink>
        <a:srgbClr val="40840B"/>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800"/>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theme>
</file>

<file path=ppt/theme/theme3.xml><?xml version="1.0" encoding="utf-8"?>
<a:theme xmlns:a="http://schemas.openxmlformats.org/drawingml/2006/main" name="Guidehouse">
  <a:themeElements>
    <a:clrScheme name="Guidehouse Colors">
      <a:dk1>
        <a:srgbClr val="000000"/>
      </a:dk1>
      <a:lt1>
        <a:srgbClr val="FFFFFF"/>
      </a:lt1>
      <a:dk2>
        <a:srgbClr val="7F7F7F"/>
      </a:dk2>
      <a:lt2>
        <a:srgbClr val="F4F4F4"/>
      </a:lt2>
      <a:accent1>
        <a:srgbClr val="93D500"/>
      </a:accent1>
      <a:accent2>
        <a:srgbClr val="40840B"/>
      </a:accent2>
      <a:accent3>
        <a:srgbClr val="FADC33"/>
      </a:accent3>
      <a:accent4>
        <a:srgbClr val="F9B723"/>
      </a:accent4>
      <a:accent5>
        <a:srgbClr val="F26931"/>
      </a:accent5>
      <a:accent6>
        <a:srgbClr val="1F55C9"/>
      </a:accent6>
      <a:hlink>
        <a:srgbClr val="40840B"/>
      </a:hlink>
      <a:folHlink>
        <a:srgbClr val="40840B"/>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800"/>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409d290d-2c69-4fcc-a7b0-7c48c3195624">
      <UserInfo>
        <DisplayName>SharingLinks.18bf0694-9381-4b7a-b78d-a2d59b48e3aa.Flexible.fabd293d-8cd4-4041-bd8b-e8d8a42925e8</DisplayName>
        <AccountId>28</AccountId>
        <AccountType/>
      </UserInfo>
      <UserInfo>
        <DisplayName>Warren Wang</DisplayName>
        <AccountId>12</AccountId>
        <AccountType/>
      </UserInfo>
      <UserInfo>
        <DisplayName>William Goetzler</DisplayName>
        <AccountId>20</AccountId>
        <AccountType/>
      </UserInfo>
      <UserInfo>
        <DisplayName>Javi Luna</DisplayName>
        <AccountId>14</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52D195F306AC645BE0A5CACCC9D782E" ma:contentTypeVersion="6" ma:contentTypeDescription="Create a new document." ma:contentTypeScope="" ma:versionID="96d8eade99900594b3f3bf4191cdb951">
  <xsd:schema xmlns:xsd="http://www.w3.org/2001/XMLSchema" xmlns:xs="http://www.w3.org/2001/XMLSchema" xmlns:p="http://schemas.microsoft.com/office/2006/metadata/properties" xmlns:ns2="1eb5ff07-a49e-4285-b58e-a0b61dda7619" xmlns:ns3="409d290d-2c69-4fcc-a7b0-7c48c3195624" targetNamespace="http://schemas.microsoft.com/office/2006/metadata/properties" ma:root="true" ma:fieldsID="b36f0d7646375b3c5ddb07d8445084e5" ns2:_="" ns3:_="">
    <xsd:import namespace="1eb5ff07-a49e-4285-b58e-a0b61dda7619"/>
    <xsd:import namespace="409d290d-2c69-4fcc-a7b0-7c48c31956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eb5ff07-a49e-4285-b58e-a0b61dda76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9d290d-2c69-4fcc-a7b0-7c48c3195624"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B7BDA9C-DBF7-4D00-8763-85E254957895}">
  <ds:schemaRefs>
    <ds:schemaRef ds:uri="1eb5ff07-a49e-4285-b58e-a0b61dda7619"/>
    <ds:schemaRef ds:uri="409d290d-2c69-4fcc-a7b0-7c48c319562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03A02F4-7134-458B-963F-929945F1DD47}">
  <ds:schemaRefs>
    <ds:schemaRef ds:uri="1eb5ff07-a49e-4285-b58e-a0b61dda7619"/>
    <ds:schemaRef ds:uri="409d290d-2c69-4fcc-a7b0-7c48c319562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99DCDF1-1740-48D1-8A35-640E1B7A53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Guidehouse PowerPoint 16x9 11Nov2019</Template>
  <Application>Microsoft Office PowerPoint</Application>
  <PresentationFormat>Widescreen</PresentationFormat>
  <Slides>18</Slides>
  <Notes>15</Notes>
  <HiddenSlides>0</HiddenSlide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Guidehouse</vt:lpstr>
      <vt:lpstr>Establishing a Long-Term Gas Research Strategy to Achieve Aggressive Statewide Carbon Neutrality Goals </vt:lpstr>
      <vt:lpstr>The following slides show the participant polling results from the June 16 workshop.</vt:lpstr>
      <vt:lpstr>Polling Response Options: Lead, Support, or Monitor? </vt:lpstr>
      <vt:lpstr>Hydrogen Combustion Polling Results</vt:lpstr>
      <vt:lpstr>Hydrogen Combustion Polling Results – Highlights</vt:lpstr>
      <vt:lpstr>Carbon Capture and Utilization (CCU) Polling Results</vt:lpstr>
      <vt:lpstr>CCU Polling Results – Highlights</vt:lpstr>
      <vt:lpstr>Distributed Generation Polling Results </vt:lpstr>
      <vt:lpstr>Distributed Generation Polling Results – Highlights</vt:lpstr>
      <vt:lpstr>Fuel Cells (FCs) for Transportation Polling Results  </vt:lpstr>
      <vt:lpstr>Fuel Cells for Transportation Polling Results – Highlights</vt:lpstr>
      <vt:lpstr>Renewable Gas and Clean H2 Production Polling Results</vt:lpstr>
      <vt:lpstr>Renewable Gas and Clean Hydrogen Polling Results – Highlights</vt:lpstr>
      <vt:lpstr>Hydrogen Transport via Pipelines Polling Results</vt:lpstr>
      <vt:lpstr>Hydrogen Transport via Pipelines Polling Results – Highlights</vt:lpstr>
      <vt:lpstr>Storage and Safety Polling Results</vt:lpstr>
      <vt:lpstr>Storage and Safety Polling Results – Highlights</vt:lpstr>
      <vt:lpstr>Contacts</vt:lpstr>
    </vt:vector>
  </TitlesOfParts>
  <Manager/>
  <Company>Guidehouse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MEDIA PLAN</dc:title>
  <dc:subject/>
  <dc:creator>Gerardo Campos-Tello</dc:creator>
  <cp:keywords/>
  <dc:description/>
  <cp:revision>1</cp:revision>
  <cp:lastPrinted>2019-10-06T00:46:52Z</cp:lastPrinted>
  <dcterms:created xsi:type="dcterms:W3CDTF">2019-12-04T16:33:08Z</dcterms:created>
  <dcterms:modified xsi:type="dcterms:W3CDTF">2022-06-21T19:35:45Z</dcterms:modified>
  <cp:category/>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0x010100F52D195F306AC645BE0A5CACCC9D782E</vt:lpwstr>
  </property>
  <property fmtid="{D5CDD505-2E9C-101B-9397-08002B2CF9AE}" pid="3" name="_dlc_DocIdItemGuid">
    <vt:lpwstr>42897d3b-da40-4c02-8039-f350503e2600</vt:lpwstr>
  </property>
  <property fmtid="{D5CDD505-2E9C-101B-9397-08002B2CF9AE}" pid="4" name="xd_Signature">
    <vt:bool>false</vt:bool>
  </property>
  <property fmtid="{D5CDD505-2E9C-101B-9397-08002B2CF9AE}" pid="5" name="GUID">
    <vt:lpwstr>2b75c2e9-51f9-409c-aeac-bd17f11e970c</vt:lpwstr>
  </property>
  <property fmtid="{D5CDD505-2E9C-101B-9397-08002B2CF9AE}" pid="6" name="xd_ProgID">
    <vt:lpwstr/>
  </property>
  <property fmtid="{D5CDD505-2E9C-101B-9397-08002B2CF9AE}" pid="7" name="TemplateUrl">
    <vt:lpwstr/>
  </property>
  <property fmtid="{D5CDD505-2E9C-101B-9397-08002B2CF9AE}" pid="8" name="ComplianceAssetId">
    <vt:lpwstr/>
  </property>
  <property fmtid="{D5CDD505-2E9C-101B-9397-08002B2CF9AE}" pid="9" name="MSIP_Label_303e25a3-56e7-4f07-9acc-ed14a1e5b460_Method">
    <vt:lpwstr>Privileged</vt:lpwstr>
  </property>
  <property fmtid="{D5CDD505-2E9C-101B-9397-08002B2CF9AE}" pid="10" name="MSIP_Label_303e25a3-56e7-4f07-9acc-ed14a1e5b460_ContentBits">
    <vt:lpwstr>0</vt:lpwstr>
  </property>
  <property fmtid="{D5CDD505-2E9C-101B-9397-08002B2CF9AE}" pid="11" name="MSIP_Label_303e25a3-56e7-4f07-9acc-ed14a1e5b460_Name">
    <vt:lpwstr>Public External</vt:lpwstr>
  </property>
  <property fmtid="{D5CDD505-2E9C-101B-9397-08002B2CF9AE}" pid="12" name="MSIP_Label_303e25a3-56e7-4f07-9acc-ed14a1e5b460_Enabled">
    <vt:lpwstr>true</vt:lpwstr>
  </property>
  <property fmtid="{D5CDD505-2E9C-101B-9397-08002B2CF9AE}" pid="13" name="MSIP_Label_303e25a3-56e7-4f07-9acc-ed14a1e5b460_SetDate">
    <vt:lpwstr>2022-06-14T02:12:44Z</vt:lpwstr>
  </property>
  <property fmtid="{D5CDD505-2E9C-101B-9397-08002B2CF9AE}" pid="14" name="MSIP_Label_303e25a3-56e7-4f07-9acc-ed14a1e5b460_ActionId">
    <vt:lpwstr>86cf6bd1-4ffc-4468-b0f7-357d627d3b6c</vt:lpwstr>
  </property>
  <property fmtid="{D5CDD505-2E9C-101B-9397-08002B2CF9AE}" pid="15" name="MSIP_Label_303e25a3-56e7-4f07-9acc-ed14a1e5b460_SiteId">
    <vt:lpwstr>4ee48f43-e15d-4f4a-ad55-d0990aac660e</vt:lpwstr>
  </property>
</Properties>
</file>