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77"/>
  </p:normalViewPr>
  <p:slideViewPr>
    <p:cSldViewPr snapToGrid="0" snapToObjects="1">
      <p:cViewPr varScale="1">
        <p:scale>
          <a:sx n="76" d="100"/>
          <a:sy n="76" d="100"/>
        </p:scale>
        <p:origin x="21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1A256-E061-3143-8971-D12FA9F553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16A25D-CE84-AD4B-8668-B4ADDA1686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60A3DB-AD5E-284B-A40B-FFA92AE68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EA1CB-E5A9-8349-AD8A-4D093B03E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1A6A2-952F-7846-B2B1-65D37B103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971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3F516-215A-D441-BFAB-73FF6A54F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C166F-05F8-E743-BB6A-ABC77FA647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72796-4296-E045-93EC-33C3B84E0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D1411C-B4F4-CC4F-BDE1-20872BFE7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60D0E-1505-9543-80C5-A39A8A8A3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874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95650-6C65-1543-9B58-7B85700BE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BE43A5-7130-1D41-BD7F-9CBFECAD9E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BFDBC-A6EB-B244-B57E-04ED1D364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4F13A-ABB3-2940-9BE7-2C4398435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CD465-848C-AC46-B3E5-999712967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114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071F3-B500-DF4C-99BA-00BD945F3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34816-8529-204E-88ED-A2B580B927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F0B428-87D3-6044-A003-423722AB15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9AE7C-1D83-AF40-99C8-CB841AF28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D6F54B-3C86-2149-92DE-A3521F543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2028DD-B58B-AD40-A370-CD1EBEFC0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87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E2D9E-1A5E-4749-865C-11AEE941D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783746-EB6E-694F-8275-FFB6B3B83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E30F36-A247-AC4D-B717-3FF6CD9F85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2948BF-F5F1-CD4C-A698-3402994AA6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C5E679-8E62-CC40-99D9-1BEBB56FFC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2FA477-EC60-5748-B4B6-4052932AE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13EE74-B032-D14D-98EE-11FAFA65F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22788A-FA34-6D4F-B096-A0DEDAAD8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685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95882-D4B0-FD44-9774-BA5702657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24005F-6FEF-0D4E-B21F-9FB301D9A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CBDFE6-4F61-A644-8D99-6A2DE9450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5170F4-A896-5945-B42A-0CC164DE3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539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F409AD-8FA8-EA4A-85F2-96AA5658A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FE708B-6E3E-0A4B-87A7-96529E145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E5F316-8FB2-7147-80CF-AF80D8E3C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9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EF269-627A-A643-8F56-F41DD5111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4641E-0EC1-1844-98BE-58A951C7F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ED45CD-DF5D-E54B-9BA1-C09E86C8D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38D653-B9A8-FC47-9BD8-95FAC3C8A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5A8690-5E4A-9245-A27D-1326D22A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DACDF4-74E1-A542-B46B-2DA57533B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057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87F4B-1213-A74F-9A10-EA2F9D6E4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F00DD9-533C-A547-AA73-2DC7299F5D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50AC22-4E1D-E04B-A743-78B1E6DDBF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3CD4A6-1FB6-FB4A-A306-D87972FCE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CFFA5-F6E9-544D-8DC1-82E62CC64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03E456-9777-9449-9568-5E8EA1E97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280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8880A-26D2-D948-A894-C2F7A7DA2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73CDE8-5367-4740-92FF-1F78A3352F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0278B-4EFE-D94A-B61F-8314669DD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BB2BD-64C0-AD4E-91EB-5A34C525F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78594-0087-6B45-B8F7-2A593EFB9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428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63F0BA-E358-8947-962A-7FC1077C8E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BC5C5C-0C18-2545-93C9-73AFC7A93D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20E60-750A-7746-812D-B3AF03651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3646F-C423-F04F-9224-9D80120EE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1FC1C5-81F1-5944-AC20-18C8A2DA9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650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78AA0D-2F59-4F48-AE57-00E482210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91256E-3B43-5547-8E93-EA2FFA707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FFFFF-24F9-C949-AD0C-62268A996E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CDFDF-95D3-A044-A8DB-7A1447AD586E}" type="datetimeFigureOut">
              <a:rPr lang="en-US" smtClean="0"/>
              <a:t>7/2/20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1FBDEF-E5F0-714A-A5E2-8B257887A0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4C4886-560B-6748-B2EE-59ACB3F420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8B511-3081-2F49-9F33-E30A220784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7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4" name="Picture 13" descr="A sign on the side of a building&#10;&#10;Description automatically generated">
            <a:extLst>
              <a:ext uri="{FF2B5EF4-FFF2-40B4-BE49-F238E27FC236}">
                <a16:creationId xmlns:a16="http://schemas.microsoft.com/office/drawing/2014/main" id="{C80E7AA9-F247-924D-B5A6-B635C7E0F8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" r="164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157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A close up of a map&#10;&#10;Description automatically generated">
            <a:extLst>
              <a:ext uri="{FF2B5EF4-FFF2-40B4-BE49-F238E27FC236}">
                <a16:creationId xmlns:a16="http://schemas.microsoft.com/office/drawing/2014/main" id="{B39017DD-36DC-9549-8DC8-D85C0B226D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454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9E59205-4483-F84A-8825-004C856B1F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872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13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lose up of a building&#10;&#10;Description automatically generated">
            <a:extLst>
              <a:ext uri="{FF2B5EF4-FFF2-40B4-BE49-F238E27FC236}">
                <a16:creationId xmlns:a16="http://schemas.microsoft.com/office/drawing/2014/main" id="{DF907AD8-E7F5-3844-9204-F45ED6CA71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6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00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F7F5269-CB7B-450D-B994-9C9D2ABD5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84CDE7-21B6-244B-A5A6-F2BACA49D4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2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935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2D54856-727F-41B2-A3E9-42FE93CE40C0}"/>
</file>

<file path=customXml/itemProps2.xml><?xml version="1.0" encoding="utf-8"?>
<ds:datastoreItem xmlns:ds="http://schemas.openxmlformats.org/officeDocument/2006/customXml" ds:itemID="{A2741F25-102D-4124-94D4-AAAAC3D1E2E0}"/>
</file>

<file path=customXml/itemProps3.xml><?xml version="1.0" encoding="utf-8"?>
<ds:datastoreItem xmlns:ds="http://schemas.openxmlformats.org/officeDocument/2006/customXml" ds:itemID="{390462D6-68EA-483A-86D8-442A142211E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Tian, Qing@Energy</dc:creator>
  <cp:lastModifiedBy>Tian, Qing@Energy</cp:lastModifiedBy>
  <cp:revision>1</cp:revision>
  <dcterms:created xsi:type="dcterms:W3CDTF">2020-07-02T15:42:53Z</dcterms:created>
  <dcterms:modified xsi:type="dcterms:W3CDTF">2020-07-02T15:43:05Z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