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omments/modernComment_A8F_1A90CA6C.xml" ContentType="application/vnd.ms-powerpoint.comments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omments/modernComment_217_38CEAC72.xml" ContentType="application/vnd.ms-powerpoint.comment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omments/modernComment_A96_D4DE42CA.xml" ContentType="application/vnd.ms-powerpoint.comments+xml"/>
  <Override PartName="/ppt/notesSlides/notesSlide21.xml" ContentType="application/vnd.openxmlformats-officedocument.presentationml.notesSlide+xml"/>
  <Override PartName="/ppt/comments/modernComment_1E5_8E901B46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  <p:sldMasterId id="2147483678" r:id="rId5"/>
  </p:sldMasterIdLst>
  <p:notesMasterIdLst>
    <p:notesMasterId r:id="rId27"/>
  </p:notesMasterIdLst>
  <p:handoutMasterIdLst>
    <p:handoutMasterId r:id="rId28"/>
  </p:handoutMasterIdLst>
  <p:sldIdLst>
    <p:sldId id="469" r:id="rId6"/>
    <p:sldId id="260" r:id="rId7"/>
    <p:sldId id="536" r:id="rId8"/>
    <p:sldId id="372" r:id="rId9"/>
    <p:sldId id="487" r:id="rId10"/>
    <p:sldId id="293" r:id="rId11"/>
    <p:sldId id="540" r:id="rId12"/>
    <p:sldId id="2702" r:id="rId13"/>
    <p:sldId id="2712" r:id="rId14"/>
    <p:sldId id="2711" r:id="rId15"/>
    <p:sldId id="541" r:id="rId16"/>
    <p:sldId id="2703" r:id="rId17"/>
    <p:sldId id="543" r:id="rId18"/>
    <p:sldId id="2706" r:id="rId19"/>
    <p:sldId id="2707" r:id="rId20"/>
    <p:sldId id="2708" r:id="rId21"/>
    <p:sldId id="530" r:id="rId22"/>
    <p:sldId id="535" r:id="rId23"/>
    <p:sldId id="2709" r:id="rId24"/>
    <p:sldId id="2710" r:id="rId25"/>
    <p:sldId id="485" r:id="rId26"/>
  </p:sldIdLst>
  <p:sldSz cx="9144000" cy="5143500" type="screen16x9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CB7530A-4DD9-7887-DA79-6A2B1C924844}" name="Thind, Maninder@Energy" initials="TM" userId="S::Maninder.Thind@energy.ca.gov::607ad862-6a7c-4ae3-bd39-9fda75b3a7b1" providerId="AD"/>
  <p188:author id="{AAA45F21-8C06-E12B-F457-B305C170C442}" name="Horing, Jill@Energy" initials="HJ" userId="S::jill.horing@energy.ca.gov::b9eae83e-8e58-4c9a-8c81-a3a6246b34d6" providerId="AD"/>
  <p188:author id="{B340BBA7-B128-B2F5-C26C-3A9F32C177AC}" name="Sherzai, Aryana@Energy" initials="AS" userId="S::Aryana.Sherzai@energy.ca.gov::4b167df4-2dac-44a8-8dd6-e9860999073e" providerId="AD"/>
  <p188:author id="{1171B0C7-9F9F-7F58-E2C3-9EC1931AE54D}" name="Schmidt-Poolman, Martine@Energy" initials="SPM" userId="S::Martine.Schmidt-Poolman@energy.ca.gov::3be5bbdf-b139-4f3b-b926-44ba16c2a536" providerId="AD"/>
  <p188:author id="{C82150CA-88D2-92E1-0E5B-FFE143AF912E}" name="Wilhelm, Susan@Energy" initials="WS" userId="S::susan.wilhelm@energy.ca.gov::5ed20752-d5d1-4cec-8bc6-2afe5167eb7c" providerId="AD"/>
  <p188:author id="{6E45DCE7-1176-F7F2-57A8-8D43B2F3582F}" name="Stoms, David@Energy" initials="SD" userId="S::david.stoms@energy.ca.gov::92a00741-68f4-4fc8-b661-8bf084644a61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Horangic, Alex@Energy" initials="HA [2]" lastIdx="1" clrIdx="5">
    <p:extLst>
      <p:ext uri="{19B8F6BF-5375-455C-9EA6-DF929625EA0E}">
        <p15:presenceInfo xmlns:p15="http://schemas.microsoft.com/office/powerpoint/2012/main" userId="S::Alex.Horangic@energy.ca.gov::3b075351-bb15-44f7-91fc-d89dccc35bbe" providerId="AD"/>
      </p:ext>
    </p:extLst>
  </p:cmAuthor>
  <p:cmAuthor id="8" name="Thind, Maninder@Energy" initials="TM" lastIdx="4" clrIdx="6">
    <p:extLst>
      <p:ext uri="{19B8F6BF-5375-455C-9EA6-DF929625EA0E}">
        <p15:presenceInfo xmlns:p15="http://schemas.microsoft.com/office/powerpoint/2012/main" userId="S::Maninder.Thind@energy.ca.gov::607ad862-6a7c-4ae3-bd39-9fda75b3a7b1" providerId="AD"/>
      </p:ext>
    </p:extLst>
  </p:cmAuthor>
  <p:cmAuthor id="2" name="Stoms, David@Energy" initials="SD" lastIdx="25" clrIdx="0">
    <p:extLst>
      <p:ext uri="{19B8F6BF-5375-455C-9EA6-DF929625EA0E}">
        <p15:presenceInfo xmlns:p15="http://schemas.microsoft.com/office/powerpoint/2012/main" userId="S-1-5-21-606747145-1060284298-682003330-63765" providerId="AD"/>
      </p:ext>
    </p:extLst>
  </p:cmAuthor>
  <p:cmAuthor id="3" name="O'Hagan, Joe@Energy" initials="OJ" lastIdx="3" clrIdx="1">
    <p:extLst>
      <p:ext uri="{19B8F6BF-5375-455C-9EA6-DF929625EA0E}">
        <p15:presenceInfo xmlns:p15="http://schemas.microsoft.com/office/powerpoint/2012/main" userId="S-1-5-21-606747145-1060284298-682003330-3522" providerId="AD"/>
      </p:ext>
    </p:extLst>
  </p:cmAuthor>
  <p:cmAuthor id="4" name="Horangic, Alex@Energy" initials="HA" lastIdx="1" clrIdx="2">
    <p:extLst>
      <p:ext uri="{19B8F6BF-5375-455C-9EA6-DF929625EA0E}">
        <p15:presenceInfo xmlns:p15="http://schemas.microsoft.com/office/powerpoint/2012/main" userId="S-1-5-21-606747145-1060284298-682003330-95171" providerId="AD"/>
      </p:ext>
    </p:extLst>
  </p:cmAuthor>
  <p:cmAuthor id="5" name="Wilhelm, Susan@Energy" initials="WS" lastIdx="4" clrIdx="3">
    <p:extLst>
      <p:ext uri="{19B8F6BF-5375-455C-9EA6-DF929625EA0E}">
        <p15:presenceInfo xmlns:p15="http://schemas.microsoft.com/office/powerpoint/2012/main" userId="S-1-5-21-606747145-1060284298-682003330-65359" providerId="AD"/>
      </p:ext>
    </p:extLst>
  </p:cmAuthor>
  <p:cmAuthor id="6" name="Wilhelm, Susan@Energy" initials="WS [2]" lastIdx="16" clrIdx="4">
    <p:extLst>
      <p:ext uri="{19B8F6BF-5375-455C-9EA6-DF929625EA0E}">
        <p15:presenceInfo xmlns:p15="http://schemas.microsoft.com/office/powerpoint/2012/main" userId="S::susan.wilhelm@energy.ca.gov::5ed20752-d5d1-4cec-8bc6-2afe5167eb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8A"/>
    <a:srgbClr val="6D6E72"/>
    <a:srgbClr val="E6E6E6"/>
    <a:srgbClr val="2B5B95"/>
    <a:srgbClr val="28558C"/>
    <a:srgbClr val="423ADE"/>
    <a:srgbClr val="113AAF"/>
    <a:srgbClr val="1438AC"/>
    <a:srgbClr val="1A375A"/>
    <a:srgbClr val="3065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F04B3A-6500-4D6C-902A-2BD171EE01C7}" v="29" dt="2024-10-30T23:58:42.5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4" d="100"/>
          <a:sy n="134" d="100"/>
        </p:scale>
        <p:origin x="144" y="21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36" Type="http://schemas.microsoft.com/office/2018/10/relationships/authors" Target="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ring, Jill@Energy" userId="S::jill.horing@energy.ca.gov::b9eae83e-8e58-4c9a-8c81-a3a6246b34d6" providerId="AD" clId="Web-{9E15FCF2-31B0-37B5-3EDF-57D6699E7A0F}"/>
    <pc:docChg chg="mod">
      <pc:chgData name="Horing, Jill@Energy" userId="S::jill.horing@energy.ca.gov::b9eae83e-8e58-4c9a-8c81-a3a6246b34d6" providerId="AD" clId="Web-{9E15FCF2-31B0-37B5-3EDF-57D6699E7A0F}" dt="2024-10-25T17:24:08.177" v="0"/>
      <pc:docMkLst>
        <pc:docMk/>
      </pc:docMkLst>
    </pc:docChg>
  </pc:docChgLst>
  <pc:docChgLst>
    <pc:chgData name="Sherzai, Aryana@Energy" userId="4b167df4-2dac-44a8-8dd6-e9860999073e" providerId="ADAL" clId="{2FF04B3A-6500-4D6C-902A-2BD171EE01C7}"/>
    <pc:docChg chg="undo redo custSel addSld modSld">
      <pc:chgData name="Sherzai, Aryana@Energy" userId="4b167df4-2dac-44a8-8dd6-e9860999073e" providerId="ADAL" clId="{2FF04B3A-6500-4D6C-902A-2BD171EE01C7}" dt="2024-10-30T16:54:52.767" v="1781"/>
      <pc:docMkLst>
        <pc:docMk/>
      </pc:docMkLst>
      <pc:sldChg chg="modSp mod">
        <pc:chgData name="Sherzai, Aryana@Energy" userId="4b167df4-2dac-44a8-8dd6-e9860999073e" providerId="ADAL" clId="{2FF04B3A-6500-4D6C-902A-2BD171EE01C7}" dt="2024-10-23T22:42:07.543" v="937"/>
        <pc:sldMkLst>
          <pc:docMk/>
          <pc:sldMk cId="3696351774" sldId="293"/>
        </pc:sldMkLst>
        <pc:graphicFrameChg chg="mod">
          <ac:chgData name="Sherzai, Aryana@Energy" userId="4b167df4-2dac-44a8-8dd6-e9860999073e" providerId="ADAL" clId="{2FF04B3A-6500-4D6C-902A-2BD171EE01C7}" dt="2024-10-23T22:42:07.543" v="937"/>
          <ac:graphicFrameMkLst>
            <pc:docMk/>
            <pc:sldMk cId="3696351774" sldId="293"/>
            <ac:graphicFrameMk id="10" creationId="{37CB0954-305E-06D0-B40A-D32B18BB1EB6}"/>
          </ac:graphicFrameMkLst>
        </pc:graphicFrameChg>
        <pc:picChg chg="mod">
          <ac:chgData name="Sherzai, Aryana@Energy" userId="4b167df4-2dac-44a8-8dd6-e9860999073e" providerId="ADAL" clId="{2FF04B3A-6500-4D6C-902A-2BD171EE01C7}" dt="2024-10-23T17:37:02.621" v="857" actId="1076"/>
          <ac:picMkLst>
            <pc:docMk/>
            <pc:sldMk cId="3696351774" sldId="293"/>
            <ac:picMk id="20" creationId="{24B3ABBF-0032-3114-272A-2F099CE4583E}"/>
          </ac:picMkLst>
        </pc:picChg>
        <pc:picChg chg="mod">
          <ac:chgData name="Sherzai, Aryana@Energy" userId="4b167df4-2dac-44a8-8dd6-e9860999073e" providerId="ADAL" clId="{2FF04B3A-6500-4D6C-902A-2BD171EE01C7}" dt="2024-10-23T17:36:57.512" v="856" actId="1076"/>
          <ac:picMkLst>
            <pc:docMk/>
            <pc:sldMk cId="3696351774" sldId="293"/>
            <ac:picMk id="22" creationId="{779309A1-E306-E918-F2C0-A54769105BDF}"/>
          </ac:picMkLst>
        </pc:picChg>
        <pc:picChg chg="mod">
          <ac:chgData name="Sherzai, Aryana@Energy" userId="4b167df4-2dac-44a8-8dd6-e9860999073e" providerId="ADAL" clId="{2FF04B3A-6500-4D6C-902A-2BD171EE01C7}" dt="2024-10-23T17:37:11.516" v="858" actId="14100"/>
          <ac:picMkLst>
            <pc:docMk/>
            <pc:sldMk cId="3696351774" sldId="293"/>
            <ac:picMk id="28" creationId="{EE4DDDC4-6522-A127-1816-B4D172AAD511}"/>
          </ac:picMkLst>
        </pc:picChg>
      </pc:sldChg>
      <pc:sldChg chg="modSp mod modCm">
        <pc:chgData name="Sherzai, Aryana@Energy" userId="4b167df4-2dac-44a8-8dd6-e9860999073e" providerId="ADAL" clId="{2FF04B3A-6500-4D6C-902A-2BD171EE01C7}" dt="2024-10-30T16:54:52.767" v="1781"/>
        <pc:sldMkLst>
          <pc:docMk/>
          <pc:sldMk cId="2391808838" sldId="485"/>
        </pc:sldMkLst>
        <pc:spChg chg="mod">
          <ac:chgData name="Sherzai, Aryana@Energy" userId="4b167df4-2dac-44a8-8dd6-e9860999073e" providerId="ADAL" clId="{2FF04B3A-6500-4D6C-902A-2BD171EE01C7}" dt="2024-10-25T23:43:44.718" v="1611" actId="20577"/>
          <ac:spMkLst>
            <pc:docMk/>
            <pc:sldMk cId="2391808838" sldId="485"/>
            <ac:spMk id="7" creationId="{00000000-0000-0000-0000-000000000000}"/>
          </ac:spMkLst>
        </pc:spChg>
        <pc:spChg chg="mod">
          <ac:chgData name="Sherzai, Aryana@Energy" userId="4b167df4-2dac-44a8-8dd6-e9860999073e" providerId="ADAL" clId="{2FF04B3A-6500-4D6C-902A-2BD171EE01C7}" dt="2024-10-30T16:54:52.767" v="1781"/>
          <ac:spMkLst>
            <pc:docMk/>
            <pc:sldMk cId="2391808838" sldId="485"/>
            <ac:spMk id="8" creationId="{00000000-0000-0000-0000-00000000000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Sherzai, Aryana@Energy" userId="4b167df4-2dac-44a8-8dd6-e9860999073e" providerId="ADAL" clId="{2FF04B3A-6500-4D6C-902A-2BD171EE01C7}" dt="2024-10-30T16:54:52.767" v="1781"/>
              <pc2:cmMkLst xmlns:pc2="http://schemas.microsoft.com/office/powerpoint/2019/9/main/command">
                <pc:docMk/>
                <pc:sldMk cId="2391808838" sldId="485"/>
                <pc2:cmMk id="{89B0CA57-CE39-44CD-A568-0243EC6126BB}"/>
              </pc2:cmMkLst>
            </pc226:cmChg>
          </p:ext>
        </pc:extLst>
      </pc:sldChg>
      <pc:sldChg chg="modSp mod">
        <pc:chgData name="Sherzai, Aryana@Energy" userId="4b167df4-2dac-44a8-8dd6-e9860999073e" providerId="ADAL" clId="{2FF04B3A-6500-4D6C-902A-2BD171EE01C7}" dt="2024-10-25T23:48:23.662" v="1655" actId="20577"/>
        <pc:sldMkLst>
          <pc:docMk/>
          <pc:sldMk cId="953068658" sldId="535"/>
        </pc:sldMkLst>
        <pc:spChg chg="mod">
          <ac:chgData name="Sherzai, Aryana@Energy" userId="4b167df4-2dac-44a8-8dd6-e9860999073e" providerId="ADAL" clId="{2FF04B3A-6500-4D6C-902A-2BD171EE01C7}" dt="2024-10-25T23:48:23.662" v="1655" actId="20577"/>
          <ac:spMkLst>
            <pc:docMk/>
            <pc:sldMk cId="953068658" sldId="535"/>
            <ac:spMk id="3" creationId="{00000000-0000-0000-0000-000000000000}"/>
          </ac:spMkLst>
        </pc:spChg>
      </pc:sldChg>
      <pc:sldChg chg="modSp mod">
        <pc:chgData name="Sherzai, Aryana@Energy" userId="4b167df4-2dac-44a8-8dd6-e9860999073e" providerId="ADAL" clId="{2FF04B3A-6500-4D6C-902A-2BD171EE01C7}" dt="2024-10-23T22:45:47.374" v="947" actId="255"/>
        <pc:sldMkLst>
          <pc:docMk/>
          <pc:sldMk cId="391513538" sldId="540"/>
        </pc:sldMkLst>
        <pc:spChg chg="mod">
          <ac:chgData name="Sherzai, Aryana@Energy" userId="4b167df4-2dac-44a8-8dd6-e9860999073e" providerId="ADAL" clId="{2FF04B3A-6500-4D6C-902A-2BD171EE01C7}" dt="2024-10-23T22:45:47.374" v="947" actId="255"/>
          <ac:spMkLst>
            <pc:docMk/>
            <pc:sldMk cId="391513538" sldId="540"/>
            <ac:spMk id="2" creationId="{FC8186EA-7102-40BE-87E6-DC375358849F}"/>
          </ac:spMkLst>
        </pc:spChg>
        <pc:spChg chg="mod">
          <ac:chgData name="Sherzai, Aryana@Energy" userId="4b167df4-2dac-44a8-8dd6-e9860999073e" providerId="ADAL" clId="{2FF04B3A-6500-4D6C-902A-2BD171EE01C7}" dt="2024-10-23T00:08:04.529" v="34" actId="20577"/>
          <ac:spMkLst>
            <pc:docMk/>
            <pc:sldMk cId="391513538" sldId="540"/>
            <ac:spMk id="11" creationId="{967F9784-DCCA-BC25-F1F4-DE32FE9F0E2A}"/>
          </ac:spMkLst>
        </pc:spChg>
      </pc:sldChg>
      <pc:sldChg chg="modSp mod">
        <pc:chgData name="Sherzai, Aryana@Energy" userId="4b167df4-2dac-44a8-8dd6-e9860999073e" providerId="ADAL" clId="{2FF04B3A-6500-4D6C-902A-2BD171EE01C7}" dt="2024-10-23T22:45:39.409" v="946" actId="255"/>
        <pc:sldMkLst>
          <pc:docMk/>
          <pc:sldMk cId="1333204817" sldId="541"/>
        </pc:sldMkLst>
        <pc:spChg chg="mod">
          <ac:chgData name="Sherzai, Aryana@Energy" userId="4b167df4-2dac-44a8-8dd6-e9860999073e" providerId="ADAL" clId="{2FF04B3A-6500-4D6C-902A-2BD171EE01C7}" dt="2024-10-23T22:45:39.409" v="946" actId="255"/>
          <ac:spMkLst>
            <pc:docMk/>
            <pc:sldMk cId="1333204817" sldId="541"/>
            <ac:spMk id="2" creationId="{FC8186EA-7102-40BE-87E6-DC375358849F}"/>
          </ac:spMkLst>
        </pc:spChg>
      </pc:sldChg>
      <pc:sldChg chg="addSp delSp modSp mod modNotesTx">
        <pc:chgData name="Sherzai, Aryana@Energy" userId="4b167df4-2dac-44a8-8dd6-e9860999073e" providerId="ADAL" clId="{2FF04B3A-6500-4D6C-902A-2BD171EE01C7}" dt="2024-10-30T16:41:14.588" v="1772" actId="255"/>
        <pc:sldMkLst>
          <pc:docMk/>
          <pc:sldMk cId="1364688433" sldId="543"/>
        </pc:sldMkLst>
        <pc:spChg chg="add mod">
          <ac:chgData name="Sherzai, Aryana@Energy" userId="4b167df4-2dac-44a8-8dd6-e9860999073e" providerId="ADAL" clId="{2FF04B3A-6500-4D6C-902A-2BD171EE01C7}" dt="2024-10-30T16:41:14.588" v="1772" actId="255"/>
          <ac:spMkLst>
            <pc:docMk/>
            <pc:sldMk cId="1364688433" sldId="543"/>
            <ac:spMk id="3" creationId="{2B5A9828-08AE-E654-12CD-A60E55989FCA}"/>
          </ac:spMkLst>
        </pc:spChg>
        <pc:spChg chg="add del mod">
          <ac:chgData name="Sherzai, Aryana@Energy" userId="4b167df4-2dac-44a8-8dd6-e9860999073e" providerId="ADAL" clId="{2FF04B3A-6500-4D6C-902A-2BD171EE01C7}" dt="2024-10-30T16:35:09.164" v="1733"/>
          <ac:spMkLst>
            <pc:docMk/>
            <pc:sldMk cId="1364688433" sldId="543"/>
            <ac:spMk id="5" creationId="{3B3BD3F8-6FA7-6361-2D7D-C709EFE3786F}"/>
          </ac:spMkLst>
        </pc:spChg>
        <pc:graphicFrameChg chg="mod">
          <ac:chgData name="Sherzai, Aryana@Energy" userId="4b167df4-2dac-44a8-8dd6-e9860999073e" providerId="ADAL" clId="{2FF04B3A-6500-4D6C-902A-2BD171EE01C7}" dt="2024-10-30T16:40:45.411" v="1764" actId="1076"/>
          <ac:graphicFrameMkLst>
            <pc:docMk/>
            <pc:sldMk cId="1364688433" sldId="543"/>
            <ac:graphicFrameMk id="14" creationId="{F39E5189-62D0-F162-E9D0-44EBDED40690}"/>
          </ac:graphicFrameMkLst>
        </pc:graphicFrameChg>
      </pc:sldChg>
      <pc:sldChg chg="addSp delSp modSp mod">
        <pc:chgData name="Sherzai, Aryana@Energy" userId="4b167df4-2dac-44a8-8dd6-e9860999073e" providerId="ADAL" clId="{2FF04B3A-6500-4D6C-902A-2BD171EE01C7}" dt="2024-10-24T23:27:54.107" v="1458" actId="1076"/>
        <pc:sldMkLst>
          <pc:docMk/>
          <pc:sldMk cId="1963853910" sldId="2702"/>
        </pc:sldMkLst>
        <pc:spChg chg="mod">
          <ac:chgData name="Sherzai, Aryana@Energy" userId="4b167df4-2dac-44a8-8dd6-e9860999073e" providerId="ADAL" clId="{2FF04B3A-6500-4D6C-902A-2BD171EE01C7}" dt="2024-10-24T22:57:19.484" v="1046" actId="20577"/>
          <ac:spMkLst>
            <pc:docMk/>
            <pc:sldMk cId="1963853910" sldId="2702"/>
            <ac:spMk id="2" creationId="{F4BCB3C5-E323-4F28-A93C-B9A652C78AEE}"/>
          </ac:spMkLst>
        </pc:spChg>
        <pc:spChg chg="add del mod">
          <ac:chgData name="Sherzai, Aryana@Energy" userId="4b167df4-2dac-44a8-8dd6-e9860999073e" providerId="ADAL" clId="{2FF04B3A-6500-4D6C-902A-2BD171EE01C7}" dt="2024-10-24T23:22:15.885" v="1128" actId="478"/>
          <ac:spMkLst>
            <pc:docMk/>
            <pc:sldMk cId="1963853910" sldId="2702"/>
            <ac:spMk id="3" creationId="{3247B779-9628-DF5C-F1AE-7532F2B3DC06}"/>
          </ac:spMkLst>
        </pc:spChg>
        <pc:spChg chg="add del mod">
          <ac:chgData name="Sherzai, Aryana@Energy" userId="4b167df4-2dac-44a8-8dd6-e9860999073e" providerId="ADAL" clId="{2FF04B3A-6500-4D6C-902A-2BD171EE01C7}" dt="2024-10-24T23:21:57.898" v="1125" actId="478"/>
          <ac:spMkLst>
            <pc:docMk/>
            <pc:sldMk cId="1963853910" sldId="2702"/>
            <ac:spMk id="4" creationId="{B1E1E1D0-AFC0-9E85-A7D5-052D5D71E4FF}"/>
          </ac:spMkLst>
        </pc:spChg>
        <pc:spChg chg="add mod">
          <ac:chgData name="Sherzai, Aryana@Energy" userId="4b167df4-2dac-44a8-8dd6-e9860999073e" providerId="ADAL" clId="{2FF04B3A-6500-4D6C-902A-2BD171EE01C7}" dt="2024-10-24T23:27:54.107" v="1458" actId="1076"/>
          <ac:spMkLst>
            <pc:docMk/>
            <pc:sldMk cId="1963853910" sldId="2702"/>
            <ac:spMk id="5" creationId="{ABA066B9-24F2-75EB-66D7-4C9D26FF6967}"/>
          </ac:spMkLst>
        </pc:spChg>
        <pc:spChg chg="mod">
          <ac:chgData name="Sherzai, Aryana@Energy" userId="4b167df4-2dac-44a8-8dd6-e9860999073e" providerId="ADAL" clId="{2FF04B3A-6500-4D6C-902A-2BD171EE01C7}" dt="2024-10-24T23:27:49.444" v="1457" actId="14100"/>
          <ac:spMkLst>
            <pc:docMk/>
            <pc:sldMk cId="1963853910" sldId="2702"/>
            <ac:spMk id="6" creationId="{8826531D-A2A5-367A-0806-0705597ED216}"/>
          </ac:spMkLst>
        </pc:spChg>
        <pc:graphicFrameChg chg="mod">
          <ac:chgData name="Sherzai, Aryana@Energy" userId="4b167df4-2dac-44a8-8dd6-e9860999073e" providerId="ADAL" clId="{2FF04B3A-6500-4D6C-902A-2BD171EE01C7}" dt="2024-10-24T23:27:46.793" v="1456" actId="1076"/>
          <ac:graphicFrameMkLst>
            <pc:docMk/>
            <pc:sldMk cId="1963853910" sldId="2702"/>
            <ac:graphicFrameMk id="13" creationId="{A888DD91-B866-C8D0-BAE1-C5B68BF9AD65}"/>
          </ac:graphicFrameMkLst>
        </pc:graphicFrameChg>
        <pc:cxnChg chg="add del mod">
          <ac:chgData name="Sherzai, Aryana@Energy" userId="4b167df4-2dac-44a8-8dd6-e9860999073e" providerId="ADAL" clId="{2FF04B3A-6500-4D6C-902A-2BD171EE01C7}" dt="2024-10-24T23:26:13.856" v="1391" actId="478"/>
          <ac:cxnSpMkLst>
            <pc:docMk/>
            <pc:sldMk cId="1963853910" sldId="2702"/>
            <ac:cxnSpMk id="8" creationId="{7610DAEA-F0F7-547B-8444-B16CEA7EEFFD}"/>
          </ac:cxnSpMkLst>
        </pc:cxnChg>
        <pc:cxnChg chg="add del mod">
          <ac:chgData name="Sherzai, Aryana@Energy" userId="4b167df4-2dac-44a8-8dd6-e9860999073e" providerId="ADAL" clId="{2FF04B3A-6500-4D6C-902A-2BD171EE01C7}" dt="2024-10-24T23:26:16.049" v="1392" actId="478"/>
          <ac:cxnSpMkLst>
            <pc:docMk/>
            <pc:sldMk cId="1963853910" sldId="2702"/>
            <ac:cxnSpMk id="10" creationId="{FB5AF85B-3D44-31C4-24CA-43068223B7CA}"/>
          </ac:cxnSpMkLst>
        </pc:cxnChg>
        <pc:cxnChg chg="add del">
          <ac:chgData name="Sherzai, Aryana@Energy" userId="4b167df4-2dac-44a8-8dd6-e9860999073e" providerId="ADAL" clId="{2FF04B3A-6500-4D6C-902A-2BD171EE01C7}" dt="2024-10-24T23:26:37.384" v="1394" actId="478"/>
          <ac:cxnSpMkLst>
            <pc:docMk/>
            <pc:sldMk cId="1963853910" sldId="2702"/>
            <ac:cxnSpMk id="16" creationId="{B3E084C7-69AE-8D40-4031-19FE6D53A2FF}"/>
          </ac:cxnSpMkLst>
        </pc:cxnChg>
      </pc:sldChg>
      <pc:sldChg chg="addSp modSp mod">
        <pc:chgData name="Sherzai, Aryana@Energy" userId="4b167df4-2dac-44a8-8dd6-e9860999073e" providerId="ADAL" clId="{2FF04B3A-6500-4D6C-902A-2BD171EE01C7}" dt="2024-10-28T22:19:42.907" v="1704" actId="20577"/>
        <pc:sldMkLst>
          <pc:docMk/>
          <pc:sldMk cId="445696620" sldId="2703"/>
        </pc:sldMkLst>
        <pc:spChg chg="add mod">
          <ac:chgData name="Sherzai, Aryana@Energy" userId="4b167df4-2dac-44a8-8dd6-e9860999073e" providerId="ADAL" clId="{2FF04B3A-6500-4D6C-902A-2BD171EE01C7}" dt="2024-10-24T23:30:27.501" v="1527" actId="255"/>
          <ac:spMkLst>
            <pc:docMk/>
            <pc:sldMk cId="445696620" sldId="2703"/>
            <ac:spMk id="3" creationId="{C25C8F48-C6AB-F304-D8BA-61037ED3E6BD}"/>
          </ac:spMkLst>
        </pc:spChg>
        <pc:spChg chg="mod">
          <ac:chgData name="Sherzai, Aryana@Energy" userId="4b167df4-2dac-44a8-8dd6-e9860999073e" providerId="ADAL" clId="{2FF04B3A-6500-4D6C-902A-2BD171EE01C7}" dt="2024-10-28T22:19:42.907" v="1704" actId="20577"/>
          <ac:spMkLst>
            <pc:docMk/>
            <pc:sldMk cId="445696620" sldId="2703"/>
            <ac:spMk id="4" creationId="{D9C6885C-301B-0C5D-A46C-3002690A7D69}"/>
          </ac:spMkLst>
        </pc:spChg>
        <pc:spChg chg="mod">
          <ac:chgData name="Sherzai, Aryana@Energy" userId="4b167df4-2dac-44a8-8dd6-e9860999073e" providerId="ADAL" clId="{2FF04B3A-6500-4D6C-902A-2BD171EE01C7}" dt="2024-10-24T23:33:12.007" v="1582" actId="20577"/>
          <ac:spMkLst>
            <pc:docMk/>
            <pc:sldMk cId="445696620" sldId="2703"/>
            <ac:spMk id="9" creationId="{1638355E-D400-4E45-32F4-68B583714251}"/>
          </ac:spMkLst>
        </pc:spChg>
        <pc:spChg chg="mod">
          <ac:chgData name="Sherzai, Aryana@Energy" userId="4b167df4-2dac-44a8-8dd6-e9860999073e" providerId="ADAL" clId="{2FF04B3A-6500-4D6C-902A-2BD171EE01C7}" dt="2024-10-28T22:18:34.928" v="1695" actId="255"/>
          <ac:spMkLst>
            <pc:docMk/>
            <pc:sldMk cId="445696620" sldId="2703"/>
            <ac:spMk id="17" creationId="{58378C8E-B068-E733-2892-26B1092FB380}"/>
          </ac:spMkLst>
        </pc:spChg>
      </pc:sldChg>
      <pc:sldChg chg="modSp mod">
        <pc:chgData name="Sherzai, Aryana@Energy" userId="4b167df4-2dac-44a8-8dd6-e9860999073e" providerId="ADAL" clId="{2FF04B3A-6500-4D6C-902A-2BD171EE01C7}" dt="2024-10-23T22:45:13.275" v="944" actId="14100"/>
        <pc:sldMkLst>
          <pc:docMk/>
          <pc:sldMk cId="939011696" sldId="2706"/>
        </pc:sldMkLst>
        <pc:spChg chg="mod">
          <ac:chgData name="Sherzai, Aryana@Energy" userId="4b167df4-2dac-44a8-8dd6-e9860999073e" providerId="ADAL" clId="{2FF04B3A-6500-4D6C-902A-2BD171EE01C7}" dt="2024-10-23T22:45:13.275" v="944" actId="14100"/>
          <ac:spMkLst>
            <pc:docMk/>
            <pc:sldMk cId="939011696" sldId="2706"/>
            <ac:spMk id="2" creationId="{FC8186EA-7102-40BE-87E6-DC375358849F}"/>
          </ac:spMkLst>
        </pc:spChg>
      </pc:sldChg>
      <pc:sldChg chg="modSp mod">
        <pc:chgData name="Sherzai, Aryana@Energy" userId="4b167df4-2dac-44a8-8dd6-e9860999073e" providerId="ADAL" clId="{2FF04B3A-6500-4D6C-902A-2BD171EE01C7}" dt="2024-10-24T23:33:56.320" v="1586" actId="255"/>
        <pc:sldMkLst>
          <pc:docMk/>
          <pc:sldMk cId="2477569074" sldId="2708"/>
        </pc:sldMkLst>
        <pc:spChg chg="mod">
          <ac:chgData name="Sherzai, Aryana@Energy" userId="4b167df4-2dac-44a8-8dd6-e9860999073e" providerId="ADAL" clId="{2FF04B3A-6500-4D6C-902A-2BD171EE01C7}" dt="2024-10-24T23:33:56.320" v="1586" actId="255"/>
          <ac:spMkLst>
            <pc:docMk/>
            <pc:sldMk cId="2477569074" sldId="2708"/>
            <ac:spMk id="2" creationId="{00000000-0000-0000-0000-000000000000}"/>
          </ac:spMkLst>
        </pc:spChg>
        <pc:graphicFrameChg chg="mod">
          <ac:chgData name="Sherzai, Aryana@Energy" userId="4b167df4-2dac-44a8-8dd6-e9860999073e" providerId="ADAL" clId="{2FF04B3A-6500-4D6C-902A-2BD171EE01C7}" dt="2024-10-23T18:54:36.815" v="892" actId="255"/>
          <ac:graphicFrameMkLst>
            <pc:docMk/>
            <pc:sldMk cId="2477569074" sldId="2708"/>
            <ac:graphicFrameMk id="3" creationId="{C45EB06A-2CB8-8113-227A-DBF4BE5A6E09}"/>
          </ac:graphicFrameMkLst>
        </pc:graphicFrameChg>
      </pc:sldChg>
      <pc:sldChg chg="modSp mod">
        <pc:chgData name="Sherzai, Aryana@Energy" userId="4b167df4-2dac-44a8-8dd6-e9860999073e" providerId="ADAL" clId="{2FF04B3A-6500-4D6C-902A-2BD171EE01C7}" dt="2024-10-23T00:44:46.451" v="843" actId="20577"/>
        <pc:sldMkLst>
          <pc:docMk/>
          <pc:sldMk cId="3206362981" sldId="2709"/>
        </pc:sldMkLst>
        <pc:spChg chg="mod">
          <ac:chgData name="Sherzai, Aryana@Energy" userId="4b167df4-2dac-44a8-8dd6-e9860999073e" providerId="ADAL" clId="{2FF04B3A-6500-4D6C-902A-2BD171EE01C7}" dt="2024-10-23T00:44:46.451" v="843" actId="20577"/>
          <ac:spMkLst>
            <pc:docMk/>
            <pc:sldMk cId="3206362981" sldId="2709"/>
            <ac:spMk id="3" creationId="{00000000-0000-0000-0000-000000000000}"/>
          </ac:spMkLst>
        </pc:spChg>
      </pc:sldChg>
      <pc:sldChg chg="modSp mod">
        <pc:chgData name="Sherzai, Aryana@Energy" userId="4b167df4-2dac-44a8-8dd6-e9860999073e" providerId="ADAL" clId="{2FF04B3A-6500-4D6C-902A-2BD171EE01C7}" dt="2024-10-30T16:51:38.912" v="1774" actId="1076"/>
        <pc:sldMkLst>
          <pc:docMk/>
          <pc:sldMk cId="3571335882" sldId="2710"/>
        </pc:sldMkLst>
        <pc:spChg chg="mod">
          <ac:chgData name="Sherzai, Aryana@Energy" userId="4b167df4-2dac-44a8-8dd6-e9860999073e" providerId="ADAL" clId="{2FF04B3A-6500-4D6C-902A-2BD171EE01C7}" dt="2024-10-30T16:51:38.912" v="1774" actId="1076"/>
          <ac:spMkLst>
            <pc:docMk/>
            <pc:sldMk cId="3571335882" sldId="2710"/>
            <ac:spMk id="3" creationId="{00000000-0000-0000-0000-000000000000}"/>
          </ac:spMkLst>
        </pc:spChg>
      </pc:sldChg>
      <pc:sldChg chg="modSp">
        <pc:chgData name="Sherzai, Aryana@Energy" userId="4b167df4-2dac-44a8-8dd6-e9860999073e" providerId="ADAL" clId="{2FF04B3A-6500-4D6C-902A-2BD171EE01C7}" dt="2024-10-23T22:43:27.784" v="940" actId="113"/>
        <pc:sldMkLst>
          <pc:docMk/>
          <pc:sldMk cId="155592239" sldId="2711"/>
        </pc:sldMkLst>
        <pc:graphicFrameChg chg="mod">
          <ac:chgData name="Sherzai, Aryana@Energy" userId="4b167df4-2dac-44a8-8dd6-e9860999073e" providerId="ADAL" clId="{2FF04B3A-6500-4D6C-902A-2BD171EE01C7}" dt="2024-10-23T22:43:27.784" v="940" actId="113"/>
          <ac:graphicFrameMkLst>
            <pc:docMk/>
            <pc:sldMk cId="155592239" sldId="2711"/>
            <ac:graphicFrameMk id="2" creationId="{37EF6854-9D9A-F7FB-1F3B-351A6F323346}"/>
          </ac:graphicFrameMkLst>
        </pc:graphicFrameChg>
      </pc:sldChg>
      <pc:sldChg chg="addSp delSp modSp add mod">
        <pc:chgData name="Sherzai, Aryana@Energy" userId="4b167df4-2dac-44a8-8dd6-e9860999073e" providerId="ADAL" clId="{2FF04B3A-6500-4D6C-902A-2BD171EE01C7}" dt="2024-10-25T16:41:46.987" v="1609" actId="20577"/>
        <pc:sldMkLst>
          <pc:docMk/>
          <pc:sldMk cId="2758476848" sldId="2712"/>
        </pc:sldMkLst>
        <pc:spChg chg="mod">
          <ac:chgData name="Sherzai, Aryana@Energy" userId="4b167df4-2dac-44a8-8dd6-e9860999073e" providerId="ADAL" clId="{2FF04B3A-6500-4D6C-902A-2BD171EE01C7}" dt="2024-10-24T23:27:21.142" v="1447" actId="20577"/>
          <ac:spMkLst>
            <pc:docMk/>
            <pc:sldMk cId="2758476848" sldId="2712"/>
            <ac:spMk id="2" creationId="{F4BCB3C5-E323-4F28-A93C-B9A652C78AEE}"/>
          </ac:spMkLst>
        </pc:spChg>
        <pc:spChg chg="add mod">
          <ac:chgData name="Sherzai, Aryana@Energy" userId="4b167df4-2dac-44a8-8dd6-e9860999073e" providerId="ADAL" clId="{2FF04B3A-6500-4D6C-902A-2BD171EE01C7}" dt="2024-10-24T23:33:20.478" v="1585" actId="20577"/>
          <ac:spMkLst>
            <pc:docMk/>
            <pc:sldMk cId="2758476848" sldId="2712"/>
            <ac:spMk id="4" creationId="{DF305CF2-3DEC-0BDB-2D69-D388B8AD31E0}"/>
          </ac:spMkLst>
        </pc:spChg>
        <pc:spChg chg="add mod">
          <ac:chgData name="Sherzai, Aryana@Energy" userId="4b167df4-2dac-44a8-8dd6-e9860999073e" providerId="ADAL" clId="{2FF04B3A-6500-4D6C-902A-2BD171EE01C7}" dt="2024-10-24T23:32:20.359" v="1578" actId="1076"/>
          <ac:spMkLst>
            <pc:docMk/>
            <pc:sldMk cId="2758476848" sldId="2712"/>
            <ac:spMk id="5" creationId="{2C9EF3C5-84DC-CC42-F593-23AEA7357E9F}"/>
          </ac:spMkLst>
        </pc:spChg>
        <pc:spChg chg="mod">
          <ac:chgData name="Sherzai, Aryana@Energy" userId="4b167df4-2dac-44a8-8dd6-e9860999073e" providerId="ADAL" clId="{2FF04B3A-6500-4D6C-902A-2BD171EE01C7}" dt="2024-10-25T16:41:46.987" v="1609" actId="20577"/>
          <ac:spMkLst>
            <pc:docMk/>
            <pc:sldMk cId="2758476848" sldId="2712"/>
            <ac:spMk id="6" creationId="{8826531D-A2A5-367A-0806-0705597ED216}"/>
          </ac:spMkLst>
        </pc:spChg>
        <pc:graphicFrameChg chg="del modGraphic">
          <ac:chgData name="Sherzai, Aryana@Energy" userId="4b167df4-2dac-44a8-8dd6-e9860999073e" providerId="ADAL" clId="{2FF04B3A-6500-4D6C-902A-2BD171EE01C7}" dt="2024-10-24T23:27:26.592" v="1449" actId="478"/>
          <ac:graphicFrameMkLst>
            <pc:docMk/>
            <pc:sldMk cId="2758476848" sldId="2712"/>
            <ac:graphicFrameMk id="13" creationId="{A888DD91-B866-C8D0-BAE1-C5B68BF9AD65}"/>
          </ac:graphicFrameMkLst>
        </pc:graphicFrameChg>
      </pc:sldChg>
    </pc:docChg>
  </pc:docChgLst>
  <pc:docChgLst>
    <pc:chgData name="Stoms, David@Energy" userId="S::david.stoms@energy.ca.gov::92a00741-68f4-4fc8-b661-8bf084644a61" providerId="AD" clId="Web-{2C02B9C2-55DF-DF11-2E67-B2CA52CA229C}"/>
    <pc:docChg chg="mod modSld">
      <pc:chgData name="Stoms, David@Energy" userId="S::david.stoms@energy.ca.gov::92a00741-68f4-4fc8-b661-8bf084644a61" providerId="AD" clId="Web-{2C02B9C2-55DF-DF11-2E67-B2CA52CA229C}" dt="2024-10-25T23:25:59.788" v="2" actId="20577"/>
      <pc:docMkLst>
        <pc:docMk/>
      </pc:docMkLst>
      <pc:sldChg chg="modSp">
        <pc:chgData name="Stoms, David@Energy" userId="S::david.stoms@energy.ca.gov::92a00741-68f4-4fc8-b661-8bf084644a61" providerId="AD" clId="Web-{2C02B9C2-55DF-DF11-2E67-B2CA52CA229C}" dt="2024-10-25T23:25:59.788" v="2" actId="20577"/>
        <pc:sldMkLst>
          <pc:docMk/>
          <pc:sldMk cId="445696620" sldId="2703"/>
        </pc:sldMkLst>
        <pc:spChg chg="mod">
          <ac:chgData name="Stoms, David@Energy" userId="S::david.stoms@energy.ca.gov::92a00741-68f4-4fc8-b661-8bf084644a61" providerId="AD" clId="Web-{2C02B9C2-55DF-DF11-2E67-B2CA52CA229C}" dt="2024-10-25T23:25:59.788" v="2" actId="20577"/>
          <ac:spMkLst>
            <pc:docMk/>
            <pc:sldMk cId="445696620" sldId="2703"/>
            <ac:spMk id="9" creationId="{1638355E-D400-4E45-32F4-68B583714251}"/>
          </ac:spMkLst>
        </pc:spChg>
      </pc:sldChg>
    </pc:docChg>
  </pc:docChgLst>
  <pc:docChgLst>
    <pc:chgData name="Sherzai, Aryana@Energy" userId="4b167df4-2dac-44a8-8dd6-e9860999073e" providerId="ADAL" clId="{66F18782-786A-48CE-B0FC-AD85846215C5}"/>
    <pc:docChg chg="undo redo custSel addSld delSld modSld sldOrd">
      <pc:chgData name="Sherzai, Aryana@Energy" userId="4b167df4-2dac-44a8-8dd6-e9860999073e" providerId="ADAL" clId="{66F18782-786A-48CE-B0FC-AD85846215C5}" dt="2024-10-16T20:52:23.274" v="13225" actId="20577"/>
      <pc:docMkLst>
        <pc:docMk/>
      </pc:docMkLst>
      <pc:sldChg chg="addSp delSp modSp mod modNotesTx">
        <pc:chgData name="Sherzai, Aryana@Energy" userId="4b167df4-2dac-44a8-8dd6-e9860999073e" providerId="ADAL" clId="{66F18782-786A-48CE-B0FC-AD85846215C5}" dt="2024-10-14T23:10:00.682" v="10417" actId="20577"/>
        <pc:sldMkLst>
          <pc:docMk/>
          <pc:sldMk cId="3696351774" sldId="293"/>
        </pc:sldMkLst>
        <pc:spChg chg="del mod">
          <ac:chgData name="Sherzai, Aryana@Energy" userId="4b167df4-2dac-44a8-8dd6-e9860999073e" providerId="ADAL" clId="{66F18782-786A-48CE-B0FC-AD85846215C5}" dt="2024-10-14T22:30:20.919" v="8571" actId="478"/>
          <ac:spMkLst>
            <pc:docMk/>
            <pc:sldMk cId="3696351774" sldId="293"/>
            <ac:spMk id="3" creationId="{132BE87D-2604-4DB2-A1CC-5714BF17813A}"/>
          </ac:spMkLst>
        </pc:spChg>
        <pc:spChg chg="add del mod">
          <ac:chgData name="Sherzai, Aryana@Energy" userId="4b167df4-2dac-44a8-8dd6-e9860999073e" providerId="ADAL" clId="{66F18782-786A-48CE-B0FC-AD85846215C5}" dt="2024-10-14T22:44:13.467" v="8882"/>
          <ac:spMkLst>
            <pc:docMk/>
            <pc:sldMk cId="3696351774" sldId="293"/>
            <ac:spMk id="6" creationId="{64F2CC93-BF50-5644-99ED-3ED58FDC5792}"/>
          </ac:spMkLst>
        </pc:spChg>
        <pc:spChg chg="add del mod">
          <ac:chgData name="Sherzai, Aryana@Energy" userId="4b167df4-2dac-44a8-8dd6-e9860999073e" providerId="ADAL" clId="{66F18782-786A-48CE-B0FC-AD85846215C5}" dt="2024-10-14T22:30:24.614" v="8572" actId="478"/>
          <ac:spMkLst>
            <pc:docMk/>
            <pc:sldMk cId="3696351774" sldId="293"/>
            <ac:spMk id="8" creationId="{9B9DD197-3D52-74B5-7473-44E7010357C9}"/>
          </ac:spMkLst>
        </pc:spChg>
        <pc:graphicFrameChg chg="add del mod modGraphic">
          <ac:chgData name="Sherzai, Aryana@Energy" userId="4b167df4-2dac-44a8-8dd6-e9860999073e" providerId="ADAL" clId="{66F18782-786A-48CE-B0FC-AD85846215C5}" dt="2024-10-14T22:41:52.856" v="8861" actId="478"/>
          <ac:graphicFrameMkLst>
            <pc:docMk/>
            <pc:sldMk cId="3696351774" sldId="293"/>
            <ac:graphicFrameMk id="9" creationId="{A004AA34-02E8-1CE6-71F6-B0778076C553}"/>
          </ac:graphicFrameMkLst>
        </pc:graphicFrameChg>
        <pc:graphicFrameChg chg="add mod modGraphic">
          <ac:chgData name="Sherzai, Aryana@Energy" userId="4b167df4-2dac-44a8-8dd6-e9860999073e" providerId="ADAL" clId="{66F18782-786A-48CE-B0FC-AD85846215C5}" dt="2024-10-14T23:00:49.233" v="9893" actId="113"/>
          <ac:graphicFrameMkLst>
            <pc:docMk/>
            <pc:sldMk cId="3696351774" sldId="293"/>
            <ac:graphicFrameMk id="10" creationId="{37CB0954-305E-06D0-B40A-D32B18BB1EB6}"/>
          </ac:graphicFrameMkLst>
        </pc:graphicFrameChg>
        <pc:picChg chg="add del mod">
          <ac:chgData name="Sherzai, Aryana@Energy" userId="4b167df4-2dac-44a8-8dd6-e9860999073e" providerId="ADAL" clId="{66F18782-786A-48CE-B0FC-AD85846215C5}" dt="2024-10-14T22:52:13.131" v="9826" actId="478"/>
          <ac:picMkLst>
            <pc:docMk/>
            <pc:sldMk cId="3696351774" sldId="293"/>
            <ac:picMk id="12" creationId="{768C325F-B07E-5B16-AA3B-DECF3D986614}"/>
          </ac:picMkLst>
        </pc:picChg>
        <pc:picChg chg="add del mod">
          <ac:chgData name="Sherzai, Aryana@Energy" userId="4b167df4-2dac-44a8-8dd6-e9860999073e" providerId="ADAL" clId="{66F18782-786A-48CE-B0FC-AD85846215C5}" dt="2024-10-14T22:52:58.497" v="9833" actId="478"/>
          <ac:picMkLst>
            <pc:docMk/>
            <pc:sldMk cId="3696351774" sldId="293"/>
            <ac:picMk id="14" creationId="{85A46216-FBB3-7A37-A293-737DF727F335}"/>
          </ac:picMkLst>
        </pc:picChg>
        <pc:picChg chg="add del mod">
          <ac:chgData name="Sherzai, Aryana@Energy" userId="4b167df4-2dac-44a8-8dd6-e9860999073e" providerId="ADAL" clId="{66F18782-786A-48CE-B0FC-AD85846215C5}" dt="2024-10-14T22:53:52.697" v="9840" actId="478"/>
          <ac:picMkLst>
            <pc:docMk/>
            <pc:sldMk cId="3696351774" sldId="293"/>
            <ac:picMk id="16" creationId="{85F9A8A4-89C1-38FA-2542-025CE3CD7047}"/>
          </ac:picMkLst>
        </pc:picChg>
        <pc:picChg chg="add del mod">
          <ac:chgData name="Sherzai, Aryana@Energy" userId="4b167df4-2dac-44a8-8dd6-e9860999073e" providerId="ADAL" clId="{66F18782-786A-48CE-B0FC-AD85846215C5}" dt="2024-10-14T22:54:02.735" v="9846" actId="478"/>
          <ac:picMkLst>
            <pc:docMk/>
            <pc:sldMk cId="3696351774" sldId="293"/>
            <ac:picMk id="18" creationId="{FA86F645-FDC7-965E-1A1E-D93A41597D5D}"/>
          </ac:picMkLst>
        </pc:picChg>
        <pc:picChg chg="add mod">
          <ac:chgData name="Sherzai, Aryana@Energy" userId="4b167df4-2dac-44a8-8dd6-e9860999073e" providerId="ADAL" clId="{66F18782-786A-48CE-B0FC-AD85846215C5}" dt="2024-10-14T22:59:11.520" v="9877" actId="208"/>
          <ac:picMkLst>
            <pc:docMk/>
            <pc:sldMk cId="3696351774" sldId="293"/>
            <ac:picMk id="20" creationId="{24B3ABBF-0032-3114-272A-2F099CE4583E}"/>
          </ac:picMkLst>
        </pc:picChg>
        <pc:picChg chg="add mod">
          <ac:chgData name="Sherzai, Aryana@Energy" userId="4b167df4-2dac-44a8-8dd6-e9860999073e" providerId="ADAL" clId="{66F18782-786A-48CE-B0FC-AD85846215C5}" dt="2024-10-14T22:59:11.520" v="9877" actId="208"/>
          <ac:picMkLst>
            <pc:docMk/>
            <pc:sldMk cId="3696351774" sldId="293"/>
            <ac:picMk id="22" creationId="{779309A1-E306-E918-F2C0-A54769105BDF}"/>
          </ac:picMkLst>
        </pc:picChg>
        <pc:picChg chg="add mod">
          <ac:chgData name="Sherzai, Aryana@Energy" userId="4b167df4-2dac-44a8-8dd6-e9860999073e" providerId="ADAL" clId="{66F18782-786A-48CE-B0FC-AD85846215C5}" dt="2024-10-14T22:59:21.422" v="9878" actId="1076"/>
          <ac:picMkLst>
            <pc:docMk/>
            <pc:sldMk cId="3696351774" sldId="293"/>
            <ac:picMk id="24" creationId="{92A59713-DEBC-671C-33BF-8387D72DE4EA}"/>
          </ac:picMkLst>
        </pc:picChg>
        <pc:picChg chg="add del mod">
          <ac:chgData name="Sherzai, Aryana@Energy" userId="4b167df4-2dac-44a8-8dd6-e9860999073e" providerId="ADAL" clId="{66F18782-786A-48CE-B0FC-AD85846215C5}" dt="2024-10-14T22:58:20.403" v="9870" actId="478"/>
          <ac:picMkLst>
            <pc:docMk/>
            <pc:sldMk cId="3696351774" sldId="293"/>
            <ac:picMk id="26" creationId="{0C33E043-434D-14BE-61A6-0F452EFB875C}"/>
          </ac:picMkLst>
        </pc:picChg>
        <pc:picChg chg="add mod">
          <ac:chgData name="Sherzai, Aryana@Energy" userId="4b167df4-2dac-44a8-8dd6-e9860999073e" providerId="ADAL" clId="{66F18782-786A-48CE-B0FC-AD85846215C5}" dt="2024-10-14T22:59:11.520" v="9877" actId="208"/>
          <ac:picMkLst>
            <pc:docMk/>
            <pc:sldMk cId="3696351774" sldId="293"/>
            <ac:picMk id="28" creationId="{EE4DDDC4-6522-A127-1816-B4D172AAD511}"/>
          </ac:picMkLst>
        </pc:picChg>
      </pc:sldChg>
      <pc:sldChg chg="modSp mod">
        <pc:chgData name="Sherzai, Aryana@Energy" userId="4b167df4-2dac-44a8-8dd6-e9860999073e" providerId="ADAL" clId="{66F18782-786A-48CE-B0FC-AD85846215C5}" dt="2024-10-16T20:52:23.274" v="13225" actId="20577"/>
        <pc:sldMkLst>
          <pc:docMk/>
          <pc:sldMk cId="1961795427" sldId="469"/>
        </pc:sldMkLst>
        <pc:spChg chg="mod">
          <ac:chgData name="Sherzai, Aryana@Energy" userId="4b167df4-2dac-44a8-8dd6-e9860999073e" providerId="ADAL" clId="{66F18782-786A-48CE-B0FC-AD85846215C5}" dt="2024-10-14T23:20:27.200" v="10484" actId="20577"/>
          <ac:spMkLst>
            <pc:docMk/>
            <pc:sldMk cId="1961795427" sldId="469"/>
            <ac:spMk id="4" creationId="{00000000-0000-0000-0000-000000000000}"/>
          </ac:spMkLst>
        </pc:spChg>
        <pc:spChg chg="mod">
          <ac:chgData name="Sherzai, Aryana@Energy" userId="4b167df4-2dac-44a8-8dd6-e9860999073e" providerId="ADAL" clId="{66F18782-786A-48CE-B0FC-AD85846215C5}" dt="2024-10-16T20:52:23.274" v="13225" actId="20577"/>
          <ac:spMkLst>
            <pc:docMk/>
            <pc:sldMk cId="1961795427" sldId="469"/>
            <ac:spMk id="5" creationId="{00000000-0000-0000-0000-000000000000}"/>
          </ac:spMkLst>
        </pc:spChg>
      </pc:sldChg>
      <pc:sldChg chg="modSp mod">
        <pc:chgData name="Sherzai, Aryana@Energy" userId="4b167df4-2dac-44a8-8dd6-e9860999073e" providerId="ADAL" clId="{66F18782-786A-48CE-B0FC-AD85846215C5}" dt="2024-10-14T22:08:33.292" v="8251" actId="20577"/>
        <pc:sldMkLst>
          <pc:docMk/>
          <pc:sldMk cId="2391808838" sldId="485"/>
        </pc:sldMkLst>
        <pc:spChg chg="mod">
          <ac:chgData name="Sherzai, Aryana@Energy" userId="4b167df4-2dac-44a8-8dd6-e9860999073e" providerId="ADAL" clId="{66F18782-786A-48CE-B0FC-AD85846215C5}" dt="2024-10-14T22:08:33.292" v="8251" actId="20577"/>
          <ac:spMkLst>
            <pc:docMk/>
            <pc:sldMk cId="2391808838" sldId="485"/>
            <ac:spMk id="9" creationId="{00000000-0000-0000-0000-000000000000}"/>
          </ac:spMkLst>
        </pc:spChg>
      </pc:sldChg>
      <pc:sldChg chg="modSp mod">
        <pc:chgData name="Sherzai, Aryana@Energy" userId="4b167df4-2dac-44a8-8dd6-e9860999073e" providerId="ADAL" clId="{66F18782-786A-48CE-B0FC-AD85846215C5}" dt="2024-09-13T17:37:25.220" v="122" actId="20577"/>
        <pc:sldMkLst>
          <pc:docMk/>
          <pc:sldMk cId="1898450142" sldId="487"/>
        </pc:sldMkLst>
        <pc:spChg chg="mod">
          <ac:chgData name="Sherzai, Aryana@Energy" userId="4b167df4-2dac-44a8-8dd6-e9860999073e" providerId="ADAL" clId="{66F18782-786A-48CE-B0FC-AD85846215C5}" dt="2024-09-13T17:37:25.220" v="122" actId="20577"/>
          <ac:spMkLst>
            <pc:docMk/>
            <pc:sldMk cId="1898450142" sldId="487"/>
            <ac:spMk id="10" creationId="{00000000-0000-0000-0000-000000000000}"/>
          </ac:spMkLst>
        </pc:spChg>
      </pc:sldChg>
      <pc:sldChg chg="del">
        <pc:chgData name="Sherzai, Aryana@Energy" userId="4b167df4-2dac-44a8-8dd6-e9860999073e" providerId="ADAL" clId="{66F18782-786A-48CE-B0FC-AD85846215C5}" dt="2024-10-14T18:18:18.728" v="2045" actId="2696"/>
        <pc:sldMkLst>
          <pc:docMk/>
          <pc:sldMk cId="1714519595" sldId="516"/>
        </pc:sldMkLst>
      </pc:sldChg>
      <pc:sldChg chg="modSp mod">
        <pc:chgData name="Sherzai, Aryana@Energy" userId="4b167df4-2dac-44a8-8dd6-e9860999073e" providerId="ADAL" clId="{66F18782-786A-48CE-B0FC-AD85846215C5}" dt="2024-10-14T22:32:31.502" v="8617" actId="20577"/>
        <pc:sldMkLst>
          <pc:docMk/>
          <pc:sldMk cId="3750073533" sldId="530"/>
        </pc:sldMkLst>
        <pc:spChg chg="mod">
          <ac:chgData name="Sherzai, Aryana@Energy" userId="4b167df4-2dac-44a8-8dd6-e9860999073e" providerId="ADAL" clId="{66F18782-786A-48CE-B0FC-AD85846215C5}" dt="2024-10-14T22:32:31.502" v="8617" actId="20577"/>
          <ac:spMkLst>
            <pc:docMk/>
            <pc:sldMk cId="3750073533" sldId="530"/>
            <ac:spMk id="8" creationId="{225032D5-95B1-1548-AFAF-7FB1F52B9EA7}"/>
          </ac:spMkLst>
        </pc:spChg>
      </pc:sldChg>
      <pc:sldChg chg="modSp mod">
        <pc:chgData name="Sherzai, Aryana@Energy" userId="4b167df4-2dac-44a8-8dd6-e9860999073e" providerId="ADAL" clId="{66F18782-786A-48CE-B0FC-AD85846215C5}" dt="2024-10-14T23:06:05.240" v="10177" actId="14100"/>
        <pc:sldMkLst>
          <pc:docMk/>
          <pc:sldMk cId="953068658" sldId="535"/>
        </pc:sldMkLst>
        <pc:spChg chg="mod">
          <ac:chgData name="Sherzai, Aryana@Energy" userId="4b167df4-2dac-44a8-8dd6-e9860999073e" providerId="ADAL" clId="{66F18782-786A-48CE-B0FC-AD85846215C5}" dt="2024-10-14T22:21:43.096" v="8488" actId="27636"/>
          <ac:spMkLst>
            <pc:docMk/>
            <pc:sldMk cId="953068658" sldId="535"/>
            <ac:spMk id="2" creationId="{00000000-0000-0000-0000-000000000000}"/>
          </ac:spMkLst>
        </pc:spChg>
        <pc:spChg chg="mod">
          <ac:chgData name="Sherzai, Aryana@Energy" userId="4b167df4-2dac-44a8-8dd6-e9860999073e" providerId="ADAL" clId="{66F18782-786A-48CE-B0FC-AD85846215C5}" dt="2024-10-14T23:06:05.240" v="10177" actId="14100"/>
          <ac:spMkLst>
            <pc:docMk/>
            <pc:sldMk cId="953068658" sldId="535"/>
            <ac:spMk id="3" creationId="{00000000-0000-0000-0000-000000000000}"/>
          </ac:spMkLst>
        </pc:spChg>
      </pc:sldChg>
      <pc:sldChg chg="modSp mod">
        <pc:chgData name="Sherzai, Aryana@Energy" userId="4b167df4-2dac-44a8-8dd6-e9860999073e" providerId="ADAL" clId="{66F18782-786A-48CE-B0FC-AD85846215C5}" dt="2024-10-14T18:51:35.426" v="3311" actId="20577"/>
        <pc:sldMkLst>
          <pc:docMk/>
          <pc:sldMk cId="2684263510" sldId="536"/>
        </pc:sldMkLst>
        <pc:spChg chg="mod">
          <ac:chgData name="Sherzai, Aryana@Energy" userId="4b167df4-2dac-44a8-8dd6-e9860999073e" providerId="ADAL" clId="{66F18782-786A-48CE-B0FC-AD85846215C5}" dt="2024-10-14T18:51:35.426" v="3311" actId="20577"/>
          <ac:spMkLst>
            <pc:docMk/>
            <pc:sldMk cId="2684263510" sldId="536"/>
            <ac:spMk id="3" creationId="{00000000-0000-0000-0000-000000000000}"/>
          </ac:spMkLst>
        </pc:spChg>
      </pc:sldChg>
      <pc:sldChg chg="addSp modSp mod">
        <pc:chgData name="Sherzai, Aryana@Energy" userId="4b167df4-2dac-44a8-8dd6-e9860999073e" providerId="ADAL" clId="{66F18782-786A-48CE-B0FC-AD85846215C5}" dt="2024-10-15T17:25:07.337" v="10549" actId="20577"/>
        <pc:sldMkLst>
          <pc:docMk/>
          <pc:sldMk cId="391513538" sldId="540"/>
        </pc:sldMkLst>
        <pc:spChg chg="mod">
          <ac:chgData name="Sherzai, Aryana@Energy" userId="4b167df4-2dac-44a8-8dd6-e9860999073e" providerId="ADAL" clId="{66F18782-786A-48CE-B0FC-AD85846215C5}" dt="2024-10-09T19:16:57.445" v="516" actId="113"/>
          <ac:spMkLst>
            <pc:docMk/>
            <pc:sldMk cId="391513538" sldId="540"/>
            <ac:spMk id="2" creationId="{FC8186EA-7102-40BE-87E6-DC375358849F}"/>
          </ac:spMkLst>
        </pc:spChg>
        <pc:spChg chg="mod">
          <ac:chgData name="Sherzai, Aryana@Energy" userId="4b167df4-2dac-44a8-8dd6-e9860999073e" providerId="ADAL" clId="{66F18782-786A-48CE-B0FC-AD85846215C5}" dt="2024-10-14T22:06:51.496" v="8218" actId="1076"/>
          <ac:spMkLst>
            <pc:docMk/>
            <pc:sldMk cId="391513538" sldId="540"/>
            <ac:spMk id="7" creationId="{B008D556-EBF1-48C9-EA0C-34376575B184}"/>
          </ac:spMkLst>
        </pc:spChg>
        <pc:spChg chg="add mod">
          <ac:chgData name="Sherzai, Aryana@Energy" userId="4b167df4-2dac-44a8-8dd6-e9860999073e" providerId="ADAL" clId="{66F18782-786A-48CE-B0FC-AD85846215C5}" dt="2024-10-15T17:25:07.337" v="10549" actId="20577"/>
          <ac:spMkLst>
            <pc:docMk/>
            <pc:sldMk cId="391513538" sldId="540"/>
            <ac:spMk id="11" creationId="{967F9784-DCCA-BC25-F1F4-DE32FE9F0E2A}"/>
          </ac:spMkLst>
        </pc:spChg>
        <pc:spChg chg="add mod">
          <ac:chgData name="Sherzai, Aryana@Energy" userId="4b167df4-2dac-44a8-8dd6-e9860999073e" providerId="ADAL" clId="{66F18782-786A-48CE-B0FC-AD85846215C5}" dt="2024-10-14T22:07:01.550" v="8219" actId="1076"/>
          <ac:spMkLst>
            <pc:docMk/>
            <pc:sldMk cId="391513538" sldId="540"/>
            <ac:spMk id="12" creationId="{9B4C0C44-919E-04E7-EB58-F40E987BBFD3}"/>
          </ac:spMkLst>
        </pc:spChg>
        <pc:spChg chg="add mod">
          <ac:chgData name="Sherzai, Aryana@Energy" userId="4b167df4-2dac-44a8-8dd6-e9860999073e" providerId="ADAL" clId="{66F18782-786A-48CE-B0FC-AD85846215C5}" dt="2024-10-14T22:07:01.550" v="8219" actId="1076"/>
          <ac:spMkLst>
            <pc:docMk/>
            <pc:sldMk cId="391513538" sldId="540"/>
            <ac:spMk id="13" creationId="{9E54A19F-9231-0F40-0C9C-641CDEBC86DD}"/>
          </ac:spMkLst>
        </pc:spChg>
        <pc:grpChg chg="add mod">
          <ac:chgData name="Sherzai, Aryana@Energy" userId="4b167df4-2dac-44a8-8dd6-e9860999073e" providerId="ADAL" clId="{66F18782-786A-48CE-B0FC-AD85846215C5}" dt="2024-10-14T23:21:04.883" v="10485" actId="1076"/>
          <ac:grpSpMkLst>
            <pc:docMk/>
            <pc:sldMk cId="391513538" sldId="540"/>
            <ac:grpSpMk id="3" creationId="{3DA91D04-A2B5-31CC-38D4-5CE3FE894A09}"/>
          </ac:grpSpMkLst>
        </pc:grpChg>
        <pc:grpChg chg="add mod">
          <ac:chgData name="Sherzai, Aryana@Energy" userId="4b167df4-2dac-44a8-8dd6-e9860999073e" providerId="ADAL" clId="{66F18782-786A-48CE-B0FC-AD85846215C5}" dt="2024-10-14T23:15:31.785" v="10440" actId="1076"/>
          <ac:grpSpMkLst>
            <pc:docMk/>
            <pc:sldMk cId="391513538" sldId="540"/>
            <ac:grpSpMk id="8" creationId="{0C5F753E-EBFC-4A5E-6E59-ED278DF86F5B}"/>
          </ac:grpSpMkLst>
        </pc:grpChg>
        <pc:picChg chg="mod">
          <ac:chgData name="Sherzai, Aryana@Energy" userId="4b167df4-2dac-44a8-8dd6-e9860999073e" providerId="ADAL" clId="{66F18782-786A-48CE-B0FC-AD85846215C5}" dt="2024-10-09T19:37:13.274" v="1176"/>
          <ac:picMkLst>
            <pc:docMk/>
            <pc:sldMk cId="391513538" sldId="540"/>
            <ac:picMk id="5" creationId="{CF3942E8-BD5A-CBF3-042D-F07BC8D247D1}"/>
          </ac:picMkLst>
        </pc:picChg>
        <pc:picChg chg="mod">
          <ac:chgData name="Sherzai, Aryana@Energy" userId="4b167df4-2dac-44a8-8dd6-e9860999073e" providerId="ADAL" clId="{66F18782-786A-48CE-B0FC-AD85846215C5}" dt="2024-10-09T19:37:13.274" v="1176"/>
          <ac:picMkLst>
            <pc:docMk/>
            <pc:sldMk cId="391513538" sldId="540"/>
            <ac:picMk id="6" creationId="{3DE26E48-59D8-F3C9-5942-3F87C85B9EDD}"/>
          </ac:picMkLst>
        </pc:picChg>
        <pc:picChg chg="mod">
          <ac:chgData name="Sherzai, Aryana@Energy" userId="4b167df4-2dac-44a8-8dd6-e9860999073e" providerId="ADAL" clId="{66F18782-786A-48CE-B0FC-AD85846215C5}" dt="2024-10-09T19:37:48.380" v="1188" actId="1076"/>
          <ac:picMkLst>
            <pc:docMk/>
            <pc:sldMk cId="391513538" sldId="540"/>
            <ac:picMk id="9" creationId="{73DDA4AB-D371-27AC-40DF-3EE150DCC60D}"/>
          </ac:picMkLst>
        </pc:picChg>
        <pc:picChg chg="mod">
          <ac:chgData name="Sherzai, Aryana@Energy" userId="4b167df4-2dac-44a8-8dd6-e9860999073e" providerId="ADAL" clId="{66F18782-786A-48CE-B0FC-AD85846215C5}" dt="2024-10-09T19:37:13.274" v="1176"/>
          <ac:picMkLst>
            <pc:docMk/>
            <pc:sldMk cId="391513538" sldId="540"/>
            <ac:picMk id="10" creationId="{9376C856-52E7-8F5B-6504-D4AFE0200C9F}"/>
          </ac:picMkLst>
        </pc:picChg>
      </pc:sldChg>
      <pc:sldChg chg="addSp delSp modSp mod">
        <pc:chgData name="Sherzai, Aryana@Energy" userId="4b167df4-2dac-44a8-8dd6-e9860999073e" providerId="ADAL" clId="{66F18782-786A-48CE-B0FC-AD85846215C5}" dt="2024-10-15T17:44:15.779" v="10975" actId="14100"/>
        <pc:sldMkLst>
          <pc:docMk/>
          <pc:sldMk cId="1333204817" sldId="541"/>
        </pc:sldMkLst>
        <pc:spChg chg="mod">
          <ac:chgData name="Sherzai, Aryana@Energy" userId="4b167df4-2dac-44a8-8dd6-e9860999073e" providerId="ADAL" clId="{66F18782-786A-48CE-B0FC-AD85846215C5}" dt="2024-10-14T18:19:59.412" v="2073" actId="20577"/>
          <ac:spMkLst>
            <pc:docMk/>
            <pc:sldMk cId="1333204817" sldId="541"/>
            <ac:spMk id="2" creationId="{FC8186EA-7102-40BE-87E6-DC375358849F}"/>
          </ac:spMkLst>
        </pc:spChg>
        <pc:spChg chg="mod">
          <ac:chgData name="Sherzai, Aryana@Energy" userId="4b167df4-2dac-44a8-8dd6-e9860999073e" providerId="ADAL" clId="{66F18782-786A-48CE-B0FC-AD85846215C5}" dt="2024-10-14T22:06:34.219" v="8214" actId="14100"/>
          <ac:spMkLst>
            <pc:docMk/>
            <pc:sldMk cId="1333204817" sldId="541"/>
            <ac:spMk id="7" creationId="{B008D556-EBF1-48C9-EA0C-34376575B184}"/>
          </ac:spMkLst>
        </pc:spChg>
        <pc:spChg chg="add mod">
          <ac:chgData name="Sherzai, Aryana@Energy" userId="4b167df4-2dac-44a8-8dd6-e9860999073e" providerId="ADAL" clId="{66F18782-786A-48CE-B0FC-AD85846215C5}" dt="2024-10-14T20:52:17.278" v="4682" actId="20577"/>
          <ac:spMkLst>
            <pc:docMk/>
            <pc:sldMk cId="1333204817" sldId="541"/>
            <ac:spMk id="8" creationId="{1D8D9195-4041-9F7E-FFB2-FBEF5086B03A}"/>
          </ac:spMkLst>
        </pc:spChg>
        <pc:spChg chg="add mod">
          <ac:chgData name="Sherzai, Aryana@Energy" userId="4b167df4-2dac-44a8-8dd6-e9860999073e" providerId="ADAL" clId="{66F18782-786A-48CE-B0FC-AD85846215C5}" dt="2024-10-14T20:52:19.776" v="4684" actId="20577"/>
          <ac:spMkLst>
            <pc:docMk/>
            <pc:sldMk cId="1333204817" sldId="541"/>
            <ac:spMk id="9" creationId="{33FC0D91-3E27-2002-3DB1-0B40F0964B78}"/>
          </ac:spMkLst>
        </pc:spChg>
        <pc:spChg chg="add mod">
          <ac:chgData name="Sherzai, Aryana@Energy" userId="4b167df4-2dac-44a8-8dd6-e9860999073e" providerId="ADAL" clId="{66F18782-786A-48CE-B0FC-AD85846215C5}" dt="2024-10-14T19:29:25.538" v="4283"/>
          <ac:spMkLst>
            <pc:docMk/>
            <pc:sldMk cId="1333204817" sldId="541"/>
            <ac:spMk id="11" creationId="{9AB6AAFF-1A7C-40EF-7AEA-0DAFFAE24755}"/>
          </ac:spMkLst>
        </pc:spChg>
        <pc:spChg chg="add mod">
          <ac:chgData name="Sherzai, Aryana@Energy" userId="4b167df4-2dac-44a8-8dd6-e9860999073e" providerId="ADAL" clId="{66F18782-786A-48CE-B0FC-AD85846215C5}" dt="2024-10-14T19:29:25.538" v="4283"/>
          <ac:spMkLst>
            <pc:docMk/>
            <pc:sldMk cId="1333204817" sldId="541"/>
            <ac:spMk id="12" creationId="{A2C42A66-58B4-8509-98E8-F1E771FA61A4}"/>
          </ac:spMkLst>
        </pc:spChg>
        <pc:spChg chg="mod">
          <ac:chgData name="Sherzai, Aryana@Energy" userId="4b167df4-2dac-44a8-8dd6-e9860999073e" providerId="ADAL" clId="{66F18782-786A-48CE-B0FC-AD85846215C5}" dt="2024-10-14T19:29:38.106" v="4287"/>
          <ac:spMkLst>
            <pc:docMk/>
            <pc:sldMk cId="1333204817" sldId="541"/>
            <ac:spMk id="14" creationId="{9AB6AAFF-1A7C-40EF-7AEA-0DAFFAE24755}"/>
          </ac:spMkLst>
        </pc:spChg>
        <pc:spChg chg="mod">
          <ac:chgData name="Sherzai, Aryana@Energy" userId="4b167df4-2dac-44a8-8dd6-e9860999073e" providerId="ADAL" clId="{66F18782-786A-48CE-B0FC-AD85846215C5}" dt="2024-10-14T19:29:47.037" v="4291" actId="21"/>
          <ac:spMkLst>
            <pc:docMk/>
            <pc:sldMk cId="1333204817" sldId="541"/>
            <ac:spMk id="15" creationId="{A2C42A66-58B4-8509-98E8-F1E771FA61A4}"/>
          </ac:spMkLst>
        </pc:spChg>
        <pc:spChg chg="add mod">
          <ac:chgData name="Sherzai, Aryana@Energy" userId="4b167df4-2dac-44a8-8dd6-e9860999073e" providerId="ADAL" clId="{66F18782-786A-48CE-B0FC-AD85846215C5}" dt="2024-10-15T17:44:15.779" v="10975" actId="14100"/>
          <ac:spMkLst>
            <pc:docMk/>
            <pc:sldMk cId="1333204817" sldId="541"/>
            <ac:spMk id="16" creationId="{CE00A01F-AC9E-458E-7A59-642054F33893}"/>
          </ac:spMkLst>
        </pc:spChg>
        <pc:spChg chg="add mod">
          <ac:chgData name="Sherzai, Aryana@Energy" userId="4b167df4-2dac-44a8-8dd6-e9860999073e" providerId="ADAL" clId="{66F18782-786A-48CE-B0FC-AD85846215C5}" dt="2024-10-14T19:45:15.577" v="4558" actId="1076"/>
          <ac:spMkLst>
            <pc:docMk/>
            <pc:sldMk cId="1333204817" sldId="541"/>
            <ac:spMk id="18" creationId="{FE9CC356-AA8F-35D3-CA28-D6CC3F1F55FD}"/>
          </ac:spMkLst>
        </pc:spChg>
        <pc:grpChg chg="add del mod">
          <ac:chgData name="Sherzai, Aryana@Energy" userId="4b167df4-2dac-44a8-8dd6-e9860999073e" providerId="ADAL" clId="{66F18782-786A-48CE-B0FC-AD85846215C5}" dt="2024-10-14T19:29:30.861" v="4285" actId="21"/>
          <ac:grpSpMkLst>
            <pc:docMk/>
            <pc:sldMk cId="1333204817" sldId="541"/>
            <ac:grpSpMk id="10" creationId="{3A986BD8-14C1-8433-1C89-937AE4499B90}"/>
          </ac:grpSpMkLst>
        </pc:grpChg>
        <pc:grpChg chg="add del mod">
          <ac:chgData name="Sherzai, Aryana@Energy" userId="4b167df4-2dac-44a8-8dd6-e9860999073e" providerId="ADAL" clId="{66F18782-786A-48CE-B0FC-AD85846215C5}" dt="2024-10-14T19:29:50.374" v="4293" actId="478"/>
          <ac:grpSpMkLst>
            <pc:docMk/>
            <pc:sldMk cId="1333204817" sldId="541"/>
            <ac:grpSpMk id="13" creationId="{3A986BD8-14C1-8433-1C89-937AE4499B90}"/>
          </ac:grpSpMkLst>
        </pc:grpChg>
        <pc:graphicFrameChg chg="add del mod modGraphic">
          <ac:chgData name="Sherzai, Aryana@Energy" userId="4b167df4-2dac-44a8-8dd6-e9860999073e" providerId="ADAL" clId="{66F18782-786A-48CE-B0FC-AD85846215C5}" dt="2024-10-14T19:05:39.237" v="3683" actId="1032"/>
          <ac:graphicFrameMkLst>
            <pc:docMk/>
            <pc:sldMk cId="1333204817" sldId="541"/>
            <ac:graphicFrameMk id="3" creationId="{E394A36D-2C63-C5F5-015F-3DF7413EF97F}"/>
          </ac:graphicFrameMkLst>
        </pc:graphicFrameChg>
        <pc:graphicFrameChg chg="add del mod modGraphic">
          <ac:chgData name="Sherzai, Aryana@Energy" userId="4b167df4-2dac-44a8-8dd6-e9860999073e" providerId="ADAL" clId="{66F18782-786A-48CE-B0FC-AD85846215C5}" dt="2024-10-14T19:08:39.391" v="3775" actId="478"/>
          <ac:graphicFrameMkLst>
            <pc:docMk/>
            <pc:sldMk cId="1333204817" sldId="541"/>
            <ac:graphicFrameMk id="5" creationId="{CE63E89B-8925-5549-8AB8-31F2338FF312}"/>
          </ac:graphicFrameMkLst>
        </pc:graphicFrameChg>
        <pc:graphicFrameChg chg="add del mod modGraphic">
          <ac:chgData name="Sherzai, Aryana@Energy" userId="4b167df4-2dac-44a8-8dd6-e9860999073e" providerId="ADAL" clId="{66F18782-786A-48CE-B0FC-AD85846215C5}" dt="2024-10-14T19:29:35.313" v="4286" actId="478"/>
          <ac:graphicFrameMkLst>
            <pc:docMk/>
            <pc:sldMk cId="1333204817" sldId="541"/>
            <ac:graphicFrameMk id="6" creationId="{52B0CF0C-4FAF-7957-B81D-4FD1E105B70B}"/>
          </ac:graphicFrameMkLst>
        </pc:graphicFrameChg>
        <pc:picChg chg="add mod">
          <ac:chgData name="Sherzai, Aryana@Energy" userId="4b167df4-2dac-44a8-8dd6-e9860999073e" providerId="ADAL" clId="{66F18782-786A-48CE-B0FC-AD85846215C5}" dt="2024-10-14T19:45:13.423" v="4557" actId="1076"/>
          <ac:picMkLst>
            <pc:docMk/>
            <pc:sldMk cId="1333204817" sldId="541"/>
            <ac:picMk id="17" creationId="{E4728704-5995-DD38-0584-55379C52CD36}"/>
          </ac:picMkLst>
        </pc:picChg>
      </pc:sldChg>
      <pc:sldChg chg="addSp delSp modSp mod modNotesTx">
        <pc:chgData name="Sherzai, Aryana@Energy" userId="4b167df4-2dac-44a8-8dd6-e9860999073e" providerId="ADAL" clId="{66F18782-786A-48CE-B0FC-AD85846215C5}" dt="2024-10-16T00:27:34.993" v="13221" actId="20577"/>
        <pc:sldMkLst>
          <pc:docMk/>
          <pc:sldMk cId="1364688433" sldId="543"/>
        </pc:sldMkLst>
        <pc:spChg chg="mod">
          <ac:chgData name="Sherzai, Aryana@Energy" userId="4b167df4-2dac-44a8-8dd6-e9860999073e" providerId="ADAL" clId="{66F18782-786A-48CE-B0FC-AD85846215C5}" dt="2024-10-15T23:17:24.649" v="12447" actId="255"/>
          <ac:spMkLst>
            <pc:docMk/>
            <pc:sldMk cId="1364688433" sldId="543"/>
            <ac:spMk id="2" creationId="{00000000-0000-0000-0000-000000000000}"/>
          </ac:spMkLst>
        </pc:spChg>
        <pc:spChg chg="add del mod ord">
          <ac:chgData name="Sherzai, Aryana@Energy" userId="4b167df4-2dac-44a8-8dd6-e9860999073e" providerId="ADAL" clId="{66F18782-786A-48CE-B0FC-AD85846215C5}" dt="2024-10-15T23:04:11.940" v="11983"/>
          <ac:spMkLst>
            <pc:docMk/>
            <pc:sldMk cId="1364688433" sldId="543"/>
            <ac:spMk id="5" creationId="{AE83DB10-E25B-2AA4-1EEE-31C361272F45}"/>
          </ac:spMkLst>
        </pc:spChg>
        <pc:spChg chg="add del mod">
          <ac:chgData name="Sherzai, Aryana@Energy" userId="4b167df4-2dac-44a8-8dd6-e9860999073e" providerId="ADAL" clId="{66F18782-786A-48CE-B0FC-AD85846215C5}" dt="2024-10-14T18:32:33.815" v="2954"/>
          <ac:spMkLst>
            <pc:docMk/>
            <pc:sldMk cId="1364688433" sldId="543"/>
            <ac:spMk id="6" creationId="{8826531D-A2A5-367A-0806-0705597ED216}"/>
          </ac:spMkLst>
        </pc:spChg>
        <pc:spChg chg="add del mod ord">
          <ac:chgData name="Sherzai, Aryana@Energy" userId="4b167df4-2dac-44a8-8dd6-e9860999073e" providerId="ADAL" clId="{66F18782-786A-48CE-B0FC-AD85846215C5}" dt="2024-10-15T23:05:34.380" v="12087" actId="478"/>
          <ac:spMkLst>
            <pc:docMk/>
            <pc:sldMk cId="1364688433" sldId="543"/>
            <ac:spMk id="12" creationId="{A09CB00D-E474-98B4-82A5-2C1F5D2C6148}"/>
          </ac:spMkLst>
        </pc:spChg>
        <pc:spChg chg="add del mod">
          <ac:chgData name="Sherzai, Aryana@Energy" userId="4b167df4-2dac-44a8-8dd6-e9860999073e" providerId="ADAL" clId="{66F18782-786A-48CE-B0FC-AD85846215C5}" dt="2024-10-15T23:04:11.937" v="11981" actId="478"/>
          <ac:spMkLst>
            <pc:docMk/>
            <pc:sldMk cId="1364688433" sldId="543"/>
            <ac:spMk id="13" creationId="{747DDEB6-8FA9-C39D-C910-429C1C5AB3EB}"/>
          </ac:spMkLst>
        </pc:spChg>
        <pc:graphicFrameChg chg="add del mod">
          <ac:chgData name="Sherzai, Aryana@Energy" userId="4b167df4-2dac-44a8-8dd6-e9860999073e" providerId="ADAL" clId="{66F18782-786A-48CE-B0FC-AD85846215C5}" dt="2024-10-14T18:29:14.867" v="2856" actId="478"/>
          <ac:graphicFrameMkLst>
            <pc:docMk/>
            <pc:sldMk cId="1364688433" sldId="543"/>
            <ac:graphicFrameMk id="3" creationId="{095CEEC9-0020-20E5-8C78-38F311F3E0EF}"/>
          </ac:graphicFrameMkLst>
        </pc:graphicFrameChg>
        <pc:graphicFrameChg chg="add del modGraphic">
          <ac:chgData name="Sherzai, Aryana@Energy" userId="4b167df4-2dac-44a8-8dd6-e9860999073e" providerId="ADAL" clId="{66F18782-786A-48CE-B0FC-AD85846215C5}" dt="2024-10-14T18:38:39.532" v="3069" actId="478"/>
          <ac:graphicFrameMkLst>
            <pc:docMk/>
            <pc:sldMk cId="1364688433" sldId="543"/>
            <ac:graphicFrameMk id="7" creationId="{36A0C956-5F9A-281F-2AF3-82E75814CE76}"/>
          </ac:graphicFrameMkLst>
        </pc:graphicFrameChg>
        <pc:graphicFrameChg chg="add mod">
          <ac:chgData name="Sherzai, Aryana@Energy" userId="4b167df4-2dac-44a8-8dd6-e9860999073e" providerId="ADAL" clId="{66F18782-786A-48CE-B0FC-AD85846215C5}" dt="2024-10-14T18:38:48.652" v="3071" actId="478"/>
          <ac:graphicFrameMkLst>
            <pc:docMk/>
            <pc:sldMk cId="1364688433" sldId="543"/>
            <ac:graphicFrameMk id="8" creationId="{DF3A8D82-41E8-B71E-F552-AFA3F052D22B}"/>
          </ac:graphicFrameMkLst>
        </pc:graphicFrameChg>
        <pc:graphicFrameChg chg="del">
          <ac:chgData name="Sherzai, Aryana@Energy" userId="4b167df4-2dac-44a8-8dd6-e9860999073e" providerId="ADAL" clId="{66F18782-786A-48CE-B0FC-AD85846215C5}" dt="2024-10-14T18:24:24.984" v="2497" actId="478"/>
          <ac:graphicFrameMkLst>
            <pc:docMk/>
            <pc:sldMk cId="1364688433" sldId="543"/>
            <ac:graphicFrameMk id="9" creationId="{1A163541-5A9A-FD66-B356-68F083943AA0}"/>
          </ac:graphicFrameMkLst>
        </pc:graphicFrameChg>
        <pc:graphicFrameChg chg="add del mod modGraphic">
          <ac:chgData name="Sherzai, Aryana@Energy" userId="4b167df4-2dac-44a8-8dd6-e9860999073e" providerId="ADAL" clId="{66F18782-786A-48CE-B0FC-AD85846215C5}" dt="2024-10-15T23:00:11.848" v="11603" actId="478"/>
          <ac:graphicFrameMkLst>
            <pc:docMk/>
            <pc:sldMk cId="1364688433" sldId="543"/>
            <ac:graphicFrameMk id="10" creationId="{2B5F7831-FE3E-451C-1FC4-960C4FCC0C00}"/>
          </ac:graphicFrameMkLst>
        </pc:graphicFrameChg>
        <pc:graphicFrameChg chg="add mod">
          <ac:chgData name="Sherzai, Aryana@Energy" userId="4b167df4-2dac-44a8-8dd6-e9860999073e" providerId="ADAL" clId="{66F18782-786A-48CE-B0FC-AD85846215C5}" dt="2024-10-16T00:27:34.993" v="13221" actId="20577"/>
          <ac:graphicFrameMkLst>
            <pc:docMk/>
            <pc:sldMk cId="1364688433" sldId="543"/>
            <ac:graphicFrameMk id="14" creationId="{F39E5189-62D0-F162-E9D0-44EBDED40690}"/>
          </ac:graphicFrameMkLst>
        </pc:graphicFrameChg>
      </pc:sldChg>
      <pc:sldChg chg="del">
        <pc:chgData name="Sherzai, Aryana@Energy" userId="4b167df4-2dac-44a8-8dd6-e9860999073e" providerId="ADAL" clId="{66F18782-786A-48CE-B0FC-AD85846215C5}" dt="2024-10-04T18:19:38.555" v="492" actId="2696"/>
        <pc:sldMkLst>
          <pc:docMk/>
          <pc:sldMk cId="300684697" sldId="2696"/>
        </pc:sldMkLst>
      </pc:sldChg>
      <pc:sldChg chg="addSp delSp modSp mod delAnim">
        <pc:chgData name="Sherzai, Aryana@Energy" userId="4b167df4-2dac-44a8-8dd6-e9860999073e" providerId="ADAL" clId="{66F18782-786A-48CE-B0FC-AD85846215C5}" dt="2024-10-15T17:42:25.614" v="10938" actId="20577"/>
        <pc:sldMkLst>
          <pc:docMk/>
          <pc:sldMk cId="1963853910" sldId="2702"/>
        </pc:sldMkLst>
        <pc:spChg chg="mod">
          <ac:chgData name="Sherzai, Aryana@Energy" userId="4b167df4-2dac-44a8-8dd6-e9860999073e" providerId="ADAL" clId="{66F18782-786A-48CE-B0FC-AD85846215C5}" dt="2024-10-14T19:57:18.930" v="4663" actId="27636"/>
          <ac:spMkLst>
            <pc:docMk/>
            <pc:sldMk cId="1963853910" sldId="2702"/>
            <ac:spMk id="2" creationId="{F4BCB3C5-E323-4F28-A93C-B9A652C78AEE}"/>
          </ac:spMkLst>
        </pc:spChg>
        <pc:spChg chg="del">
          <ac:chgData name="Sherzai, Aryana@Energy" userId="4b167df4-2dac-44a8-8dd6-e9860999073e" providerId="ADAL" clId="{66F18782-786A-48CE-B0FC-AD85846215C5}" dt="2024-10-09T19:20:06.884" v="702" actId="478"/>
          <ac:spMkLst>
            <pc:docMk/>
            <pc:sldMk cId="1963853910" sldId="2702"/>
            <ac:spMk id="4" creationId="{D4AEE66B-DE72-DE65-67BA-B0735F5FA0C3}"/>
          </ac:spMkLst>
        </pc:spChg>
        <pc:spChg chg="mod">
          <ac:chgData name="Sherzai, Aryana@Energy" userId="4b167df4-2dac-44a8-8dd6-e9860999073e" providerId="ADAL" clId="{66F18782-786A-48CE-B0FC-AD85846215C5}" dt="2024-10-15T17:41:47.391" v="10931" actId="1076"/>
          <ac:spMkLst>
            <pc:docMk/>
            <pc:sldMk cId="1963853910" sldId="2702"/>
            <ac:spMk id="6" creationId="{8826531D-A2A5-367A-0806-0705597ED216}"/>
          </ac:spMkLst>
        </pc:spChg>
        <pc:spChg chg="add del mod">
          <ac:chgData name="Sherzai, Aryana@Energy" userId="4b167df4-2dac-44a8-8dd6-e9860999073e" providerId="ADAL" clId="{66F18782-786A-48CE-B0FC-AD85846215C5}" dt="2024-10-09T19:23:30.641" v="714" actId="478"/>
          <ac:spMkLst>
            <pc:docMk/>
            <pc:sldMk cId="1963853910" sldId="2702"/>
            <ac:spMk id="9" creationId="{B2EF887C-CE16-2934-04D7-B16768EB5CD2}"/>
          </ac:spMkLst>
        </pc:spChg>
        <pc:spChg chg="add del mod">
          <ac:chgData name="Sherzai, Aryana@Energy" userId="4b167df4-2dac-44a8-8dd6-e9860999073e" providerId="ADAL" clId="{66F18782-786A-48CE-B0FC-AD85846215C5}" dt="2024-10-09T19:22:34.049" v="710" actId="478"/>
          <ac:spMkLst>
            <pc:docMk/>
            <pc:sldMk cId="1963853910" sldId="2702"/>
            <ac:spMk id="10" creationId="{9EA7F1F0-6017-CD19-A280-03494DE8EF63}"/>
          </ac:spMkLst>
        </pc:spChg>
        <pc:spChg chg="del mod">
          <ac:chgData name="Sherzai, Aryana@Energy" userId="4b167df4-2dac-44a8-8dd6-e9860999073e" providerId="ADAL" clId="{66F18782-786A-48CE-B0FC-AD85846215C5}" dt="2024-10-09T19:32:39.243" v="1077" actId="478"/>
          <ac:spMkLst>
            <pc:docMk/>
            <pc:sldMk cId="1963853910" sldId="2702"/>
            <ac:spMk id="12" creationId="{CCA3476C-A641-FEAD-A10A-8E769E6E9FDD}"/>
          </ac:spMkLst>
        </pc:spChg>
        <pc:spChg chg="add del mod">
          <ac:chgData name="Sherzai, Aryana@Energy" userId="4b167df4-2dac-44a8-8dd6-e9860999073e" providerId="ADAL" clId="{66F18782-786A-48CE-B0FC-AD85846215C5}" dt="2024-10-15T17:41:49.294" v="10932" actId="478"/>
          <ac:spMkLst>
            <pc:docMk/>
            <pc:sldMk cId="1963853910" sldId="2702"/>
            <ac:spMk id="18" creationId="{3DE79349-4702-7E7D-4E90-5E086E98D125}"/>
          </ac:spMkLst>
        </pc:spChg>
        <pc:graphicFrameChg chg="add del mod modGraphic">
          <ac:chgData name="Sherzai, Aryana@Energy" userId="4b167df4-2dac-44a8-8dd6-e9860999073e" providerId="ADAL" clId="{66F18782-786A-48CE-B0FC-AD85846215C5}" dt="2024-10-09T19:26:10.120" v="798" actId="478"/>
          <ac:graphicFrameMkLst>
            <pc:docMk/>
            <pc:sldMk cId="1963853910" sldId="2702"/>
            <ac:graphicFrameMk id="8" creationId="{A381FB87-595C-6AB3-DEA0-E4D3A88EEB48}"/>
          </ac:graphicFrameMkLst>
        </pc:graphicFrameChg>
        <pc:graphicFrameChg chg="add del mod modGraphic">
          <ac:chgData name="Sherzai, Aryana@Energy" userId="4b167df4-2dac-44a8-8dd6-e9860999073e" providerId="ADAL" clId="{66F18782-786A-48CE-B0FC-AD85846215C5}" dt="2024-10-09T19:29:02.422" v="828" actId="478"/>
          <ac:graphicFrameMkLst>
            <pc:docMk/>
            <pc:sldMk cId="1963853910" sldId="2702"/>
            <ac:graphicFrameMk id="11" creationId="{A7241DAD-CE9C-7CAD-BC22-421CF8A9A47F}"/>
          </ac:graphicFrameMkLst>
        </pc:graphicFrameChg>
        <pc:graphicFrameChg chg="add mod modGraphic">
          <ac:chgData name="Sherzai, Aryana@Energy" userId="4b167df4-2dac-44a8-8dd6-e9860999073e" providerId="ADAL" clId="{66F18782-786A-48CE-B0FC-AD85846215C5}" dt="2024-10-15T17:42:25.614" v="10938" actId="20577"/>
          <ac:graphicFrameMkLst>
            <pc:docMk/>
            <pc:sldMk cId="1963853910" sldId="2702"/>
            <ac:graphicFrameMk id="13" creationId="{A888DD91-B866-C8D0-BAE1-C5B68BF9AD65}"/>
          </ac:graphicFrameMkLst>
        </pc:graphicFrameChg>
        <pc:graphicFrameChg chg="add del mod modGraphic">
          <ac:chgData name="Sherzai, Aryana@Energy" userId="4b167df4-2dac-44a8-8dd6-e9860999073e" providerId="ADAL" clId="{66F18782-786A-48CE-B0FC-AD85846215C5}" dt="2024-10-14T19:22:21.464" v="3982" actId="478"/>
          <ac:graphicFrameMkLst>
            <pc:docMk/>
            <pc:sldMk cId="1963853910" sldId="2702"/>
            <ac:graphicFrameMk id="15" creationId="{F21E1AC2-281B-E04C-4FC8-EBC418744EC1}"/>
          </ac:graphicFrameMkLst>
        </pc:graphicFrameChg>
        <pc:graphicFrameChg chg="add mod">
          <ac:chgData name="Sherzai, Aryana@Energy" userId="4b167df4-2dac-44a8-8dd6-e9860999073e" providerId="ADAL" clId="{66F18782-786A-48CE-B0FC-AD85846215C5}" dt="2024-10-14T19:25:53.703" v="4162"/>
          <ac:graphicFrameMkLst>
            <pc:docMk/>
            <pc:sldMk cId="1963853910" sldId="2702"/>
            <ac:graphicFrameMk id="16" creationId="{AD5F650E-81F3-A417-6B46-86B9CD94060E}"/>
          </ac:graphicFrameMkLst>
        </pc:graphicFrameChg>
        <pc:picChg chg="add del mod">
          <ac:chgData name="Sherzai, Aryana@Energy" userId="4b167df4-2dac-44a8-8dd6-e9860999073e" providerId="ADAL" clId="{66F18782-786A-48CE-B0FC-AD85846215C5}" dt="2024-10-09T19:22:49.508" v="711" actId="478"/>
          <ac:picMkLst>
            <pc:docMk/>
            <pc:sldMk cId="1963853910" sldId="2702"/>
            <ac:picMk id="5" creationId="{23242AF9-4FDA-6AA8-5658-F8E99C56940D}"/>
          </ac:picMkLst>
        </pc:picChg>
        <pc:picChg chg="del">
          <ac:chgData name="Sherzai, Aryana@Energy" userId="4b167df4-2dac-44a8-8dd6-e9860999073e" providerId="ADAL" clId="{66F18782-786A-48CE-B0FC-AD85846215C5}" dt="2024-10-09T19:18:04.397" v="560" actId="478"/>
          <ac:picMkLst>
            <pc:docMk/>
            <pc:sldMk cId="1963853910" sldId="2702"/>
            <ac:picMk id="7" creationId="{263140DA-F8EA-1DDB-63D7-0722030FC47E}"/>
          </ac:picMkLst>
        </pc:picChg>
        <pc:picChg chg="del">
          <ac:chgData name="Sherzai, Aryana@Energy" userId="4b167df4-2dac-44a8-8dd6-e9860999073e" providerId="ADAL" clId="{66F18782-786A-48CE-B0FC-AD85846215C5}" dt="2024-10-09T19:18:04.987" v="561" actId="478"/>
          <ac:picMkLst>
            <pc:docMk/>
            <pc:sldMk cId="1963853910" sldId="2702"/>
            <ac:picMk id="14" creationId="{DDD6AEDC-AB4F-D963-D850-59D2410B2464}"/>
          </ac:picMkLst>
        </pc:picChg>
      </pc:sldChg>
      <pc:sldChg chg="addSp delSp modSp mod">
        <pc:chgData name="Sherzai, Aryana@Energy" userId="4b167df4-2dac-44a8-8dd6-e9860999073e" providerId="ADAL" clId="{66F18782-786A-48CE-B0FC-AD85846215C5}" dt="2024-10-15T00:32:19.311" v="10540" actId="14100"/>
        <pc:sldMkLst>
          <pc:docMk/>
          <pc:sldMk cId="445696620" sldId="2703"/>
        </pc:sldMkLst>
        <pc:spChg chg="mod">
          <ac:chgData name="Sherzai, Aryana@Energy" userId="4b167df4-2dac-44a8-8dd6-e9860999073e" providerId="ADAL" clId="{66F18782-786A-48CE-B0FC-AD85846215C5}" dt="2024-10-14T22:16:10.612" v="8457" actId="20577"/>
          <ac:spMkLst>
            <pc:docMk/>
            <pc:sldMk cId="445696620" sldId="2703"/>
            <ac:spMk id="2" creationId="{F4BCB3C5-E323-4F28-A93C-B9A652C78AEE}"/>
          </ac:spMkLst>
        </pc:spChg>
        <pc:spChg chg="add mod">
          <ac:chgData name="Sherzai, Aryana@Energy" userId="4b167df4-2dac-44a8-8dd6-e9860999073e" providerId="ADAL" clId="{66F18782-786A-48CE-B0FC-AD85846215C5}" dt="2024-10-15T00:32:19.311" v="10540" actId="14100"/>
          <ac:spMkLst>
            <pc:docMk/>
            <pc:sldMk cId="445696620" sldId="2703"/>
            <ac:spMk id="4" creationId="{D9C6885C-301B-0C5D-A46C-3002690A7D69}"/>
          </ac:spMkLst>
        </pc:spChg>
        <pc:spChg chg="del mod">
          <ac:chgData name="Sherzai, Aryana@Energy" userId="4b167df4-2dac-44a8-8dd6-e9860999073e" providerId="ADAL" clId="{66F18782-786A-48CE-B0FC-AD85846215C5}" dt="2024-10-14T18:24:28.447" v="2498" actId="21"/>
          <ac:spMkLst>
            <pc:docMk/>
            <pc:sldMk cId="445696620" sldId="2703"/>
            <ac:spMk id="6" creationId="{8826531D-A2A5-367A-0806-0705597ED216}"/>
          </ac:spMkLst>
        </pc:spChg>
        <pc:spChg chg="del">
          <ac:chgData name="Sherzai, Aryana@Energy" userId="4b167df4-2dac-44a8-8dd6-e9860999073e" providerId="ADAL" clId="{66F18782-786A-48CE-B0FC-AD85846215C5}" dt="2024-10-14T18:21:56.255" v="2171" actId="478"/>
          <ac:spMkLst>
            <pc:docMk/>
            <pc:sldMk cId="445696620" sldId="2703"/>
            <ac:spMk id="8" creationId="{A15368A8-D5E5-3204-4BD6-BE3AAD2BC090}"/>
          </ac:spMkLst>
        </pc:spChg>
        <pc:spChg chg="add mod">
          <ac:chgData name="Sherzai, Aryana@Energy" userId="4b167df4-2dac-44a8-8dd6-e9860999073e" providerId="ADAL" clId="{66F18782-786A-48CE-B0FC-AD85846215C5}" dt="2024-10-15T00:32:16.747" v="10539" actId="20577"/>
          <ac:spMkLst>
            <pc:docMk/>
            <pc:sldMk cId="445696620" sldId="2703"/>
            <ac:spMk id="9" creationId="{1638355E-D400-4E45-32F4-68B583714251}"/>
          </ac:spMkLst>
        </pc:spChg>
        <pc:spChg chg="add del mod">
          <ac:chgData name="Sherzai, Aryana@Energy" userId="4b167df4-2dac-44a8-8dd6-e9860999073e" providerId="ADAL" clId="{66F18782-786A-48CE-B0FC-AD85846215C5}" dt="2024-10-14T22:09:34.249" v="8254" actId="478"/>
          <ac:spMkLst>
            <pc:docMk/>
            <pc:sldMk cId="445696620" sldId="2703"/>
            <ac:spMk id="14" creationId="{E4DA5A9D-5C5A-F512-D764-505F668339CF}"/>
          </ac:spMkLst>
        </pc:spChg>
        <pc:spChg chg="add del mod">
          <ac:chgData name="Sherzai, Aryana@Energy" userId="4b167df4-2dac-44a8-8dd6-e9860999073e" providerId="ADAL" clId="{66F18782-786A-48CE-B0FC-AD85846215C5}" dt="2024-10-14T22:12:35.153" v="8330"/>
          <ac:spMkLst>
            <pc:docMk/>
            <pc:sldMk cId="445696620" sldId="2703"/>
            <ac:spMk id="16" creationId="{37EEB8E8-0E9E-EB77-4CA5-8DC82178EF33}"/>
          </ac:spMkLst>
        </pc:spChg>
        <pc:spChg chg="add mod ord">
          <ac:chgData name="Sherzai, Aryana@Energy" userId="4b167df4-2dac-44a8-8dd6-e9860999073e" providerId="ADAL" clId="{66F18782-786A-48CE-B0FC-AD85846215C5}" dt="2024-10-14T22:33:35.633" v="8618" actId="1076"/>
          <ac:spMkLst>
            <pc:docMk/>
            <pc:sldMk cId="445696620" sldId="2703"/>
            <ac:spMk id="17" creationId="{58378C8E-B068-E733-2892-26B1092FB380}"/>
          </ac:spMkLst>
        </pc:spChg>
        <pc:picChg chg="del">
          <ac:chgData name="Sherzai, Aryana@Energy" userId="4b167df4-2dac-44a8-8dd6-e9860999073e" providerId="ADAL" clId="{66F18782-786A-48CE-B0FC-AD85846215C5}" dt="2024-10-14T18:21:54.907" v="2170" actId="478"/>
          <ac:picMkLst>
            <pc:docMk/>
            <pc:sldMk cId="445696620" sldId="2703"/>
            <ac:picMk id="5" creationId="{B022D613-C1C0-E209-24CD-A4F0DA5A813E}"/>
          </ac:picMkLst>
        </pc:picChg>
        <pc:picChg chg="add del mod">
          <ac:chgData name="Sherzai, Aryana@Energy" userId="4b167df4-2dac-44a8-8dd6-e9860999073e" providerId="ADAL" clId="{66F18782-786A-48CE-B0FC-AD85846215C5}" dt="2024-10-14T19:38:01.842" v="4428" actId="478"/>
          <ac:picMkLst>
            <pc:docMk/>
            <pc:sldMk cId="445696620" sldId="2703"/>
            <ac:picMk id="11" creationId="{830D1645-8557-D4A6-0B47-7C962EABCEF0}"/>
          </ac:picMkLst>
        </pc:picChg>
        <pc:picChg chg="add del mod">
          <ac:chgData name="Sherzai, Aryana@Energy" userId="4b167df4-2dac-44a8-8dd6-e9860999073e" providerId="ADAL" clId="{66F18782-786A-48CE-B0FC-AD85846215C5}" dt="2024-10-14T19:39:23.932" v="4435" actId="478"/>
          <ac:picMkLst>
            <pc:docMk/>
            <pc:sldMk cId="445696620" sldId="2703"/>
            <ac:picMk id="13" creationId="{381B1C19-E584-4697-5B42-FA25A811278F}"/>
          </ac:picMkLst>
        </pc:picChg>
      </pc:sldChg>
      <pc:sldChg chg="addSp delSp modSp del mod">
        <pc:chgData name="Sherzai, Aryana@Energy" userId="4b167df4-2dac-44a8-8dd6-e9860999073e" providerId="ADAL" clId="{66F18782-786A-48CE-B0FC-AD85846215C5}" dt="2024-10-15T23:38:29.139" v="13182" actId="2696"/>
        <pc:sldMkLst>
          <pc:docMk/>
          <pc:sldMk cId="741081278" sldId="2704"/>
        </pc:sldMkLst>
        <pc:spChg chg="add del mod">
          <ac:chgData name="Sherzai, Aryana@Energy" userId="4b167df4-2dac-44a8-8dd6-e9860999073e" providerId="ADAL" clId="{66F18782-786A-48CE-B0FC-AD85846215C5}" dt="2024-10-14T18:06:30.929" v="1277" actId="478"/>
          <ac:spMkLst>
            <pc:docMk/>
            <pc:sldMk cId="741081278" sldId="2704"/>
            <ac:spMk id="3" creationId="{F95CC2F5-73F5-4678-C198-3DC94C1C87F1}"/>
          </ac:spMkLst>
        </pc:spChg>
        <pc:spChg chg="add del mod">
          <ac:chgData name="Sherzai, Aryana@Energy" userId="4b167df4-2dac-44a8-8dd6-e9860999073e" providerId="ADAL" clId="{66F18782-786A-48CE-B0FC-AD85846215C5}" dt="2024-10-14T18:06:41.594" v="1279" actId="478"/>
          <ac:spMkLst>
            <pc:docMk/>
            <pc:sldMk cId="741081278" sldId="2704"/>
            <ac:spMk id="4" creationId="{D4AC132F-16BE-3CAC-49A8-491A06FA2D5C}"/>
          </ac:spMkLst>
        </pc:spChg>
        <pc:spChg chg="del mod">
          <ac:chgData name="Sherzai, Aryana@Energy" userId="4b167df4-2dac-44a8-8dd6-e9860999073e" providerId="ADAL" clId="{66F18782-786A-48CE-B0FC-AD85846215C5}" dt="2024-10-09T19:36:14.636" v="1172" actId="478"/>
          <ac:spMkLst>
            <pc:docMk/>
            <pc:sldMk cId="741081278" sldId="2704"/>
            <ac:spMk id="6" creationId="{8826531D-A2A5-367A-0806-0705597ED216}"/>
          </ac:spMkLst>
        </pc:spChg>
        <pc:spChg chg="mod">
          <ac:chgData name="Sherzai, Aryana@Energy" userId="4b167df4-2dac-44a8-8dd6-e9860999073e" providerId="ADAL" clId="{66F18782-786A-48CE-B0FC-AD85846215C5}" dt="2024-10-15T17:43:43.022" v="10974" actId="20577"/>
          <ac:spMkLst>
            <pc:docMk/>
            <pc:sldMk cId="741081278" sldId="2704"/>
            <ac:spMk id="8" creationId="{6DEFF051-255D-0100-6ED7-48F500D4A810}"/>
          </ac:spMkLst>
        </pc:spChg>
        <pc:spChg chg="del">
          <ac:chgData name="Sherzai, Aryana@Energy" userId="4b167df4-2dac-44a8-8dd6-e9860999073e" providerId="ADAL" clId="{66F18782-786A-48CE-B0FC-AD85846215C5}" dt="2024-10-10T22:34:44.878" v="1265" actId="478"/>
          <ac:spMkLst>
            <pc:docMk/>
            <pc:sldMk cId="741081278" sldId="2704"/>
            <ac:spMk id="12" creationId="{CCA3476C-A641-FEAD-A10A-8E769E6E9FDD}"/>
          </ac:spMkLst>
        </pc:spChg>
        <pc:graphicFrameChg chg="add mod modGraphic">
          <ac:chgData name="Sherzai, Aryana@Energy" userId="4b167df4-2dac-44a8-8dd6-e9860999073e" providerId="ADAL" clId="{66F18782-786A-48CE-B0FC-AD85846215C5}" dt="2024-10-15T23:37:52.840" v="13155"/>
          <ac:graphicFrameMkLst>
            <pc:docMk/>
            <pc:sldMk cId="741081278" sldId="2704"/>
            <ac:graphicFrameMk id="5" creationId="{65573B41-68AD-4F0D-987A-7CB3F327047B}"/>
          </ac:graphicFrameMkLst>
        </pc:graphicFrameChg>
        <pc:picChg chg="del">
          <ac:chgData name="Sherzai, Aryana@Energy" userId="4b167df4-2dac-44a8-8dd6-e9860999073e" providerId="ADAL" clId="{66F18782-786A-48CE-B0FC-AD85846215C5}" dt="2024-10-09T19:36:10.393" v="1170" actId="478"/>
          <ac:picMkLst>
            <pc:docMk/>
            <pc:sldMk cId="741081278" sldId="2704"/>
            <ac:picMk id="11" creationId="{6515ABEE-3491-F353-FBFF-F7B011A3EE4E}"/>
          </ac:picMkLst>
        </pc:picChg>
      </pc:sldChg>
      <pc:sldChg chg="del">
        <pc:chgData name="Sherzai, Aryana@Energy" userId="4b167df4-2dac-44a8-8dd6-e9860999073e" providerId="ADAL" clId="{66F18782-786A-48CE-B0FC-AD85846215C5}" dt="2024-10-14T21:31:31.905" v="6541" actId="2696"/>
        <pc:sldMkLst>
          <pc:docMk/>
          <pc:sldMk cId="3209928787" sldId="2705"/>
        </pc:sldMkLst>
      </pc:sldChg>
      <pc:sldChg chg="addSp delSp modSp add mod ord">
        <pc:chgData name="Sherzai, Aryana@Energy" userId="4b167df4-2dac-44a8-8dd6-e9860999073e" providerId="ADAL" clId="{66F18782-786A-48CE-B0FC-AD85846215C5}" dt="2024-10-14T20:52:07.775" v="4680" actId="20577"/>
        <pc:sldMkLst>
          <pc:docMk/>
          <pc:sldMk cId="939011696" sldId="2706"/>
        </pc:sldMkLst>
        <pc:spChg chg="mod">
          <ac:chgData name="Sherzai, Aryana@Energy" userId="4b167df4-2dac-44a8-8dd6-e9860999073e" providerId="ADAL" clId="{66F18782-786A-48CE-B0FC-AD85846215C5}" dt="2024-10-14T19:56:46.341" v="4655" actId="255"/>
          <ac:spMkLst>
            <pc:docMk/>
            <pc:sldMk cId="939011696" sldId="2706"/>
            <ac:spMk id="2" creationId="{FC8186EA-7102-40BE-87E6-DC375358849F}"/>
          </ac:spMkLst>
        </pc:spChg>
        <pc:spChg chg="add mod">
          <ac:chgData name="Sherzai, Aryana@Energy" userId="4b167df4-2dac-44a8-8dd6-e9860999073e" providerId="ADAL" clId="{66F18782-786A-48CE-B0FC-AD85846215C5}" dt="2024-10-14T19:56:20.679" v="4653" actId="1076"/>
          <ac:spMkLst>
            <pc:docMk/>
            <pc:sldMk cId="939011696" sldId="2706"/>
            <ac:spMk id="5" creationId="{BD8128EB-2EEB-24EE-56C0-8A30C39480FF}"/>
          </ac:spMkLst>
        </pc:spChg>
        <pc:spChg chg="mod">
          <ac:chgData name="Sherzai, Aryana@Energy" userId="4b167df4-2dac-44a8-8dd6-e9860999073e" providerId="ADAL" clId="{66F18782-786A-48CE-B0FC-AD85846215C5}" dt="2024-10-14T19:56:52.692" v="4656" actId="255"/>
          <ac:spMkLst>
            <pc:docMk/>
            <pc:sldMk cId="939011696" sldId="2706"/>
            <ac:spMk id="7" creationId="{B008D556-EBF1-48C9-EA0C-34376575B184}"/>
          </ac:spMkLst>
        </pc:spChg>
        <pc:spChg chg="mod">
          <ac:chgData name="Sherzai, Aryana@Energy" userId="4b167df4-2dac-44a8-8dd6-e9860999073e" providerId="ADAL" clId="{66F18782-786A-48CE-B0FC-AD85846215C5}" dt="2024-10-14T20:52:07.775" v="4680" actId="20577"/>
          <ac:spMkLst>
            <pc:docMk/>
            <pc:sldMk cId="939011696" sldId="2706"/>
            <ac:spMk id="8" creationId="{1D8D9195-4041-9F7E-FFB2-FBEF5086B03A}"/>
          </ac:spMkLst>
        </pc:spChg>
        <pc:spChg chg="mod">
          <ac:chgData name="Sherzai, Aryana@Energy" userId="4b167df4-2dac-44a8-8dd6-e9860999073e" providerId="ADAL" clId="{66F18782-786A-48CE-B0FC-AD85846215C5}" dt="2024-10-14T19:55:39.840" v="4642" actId="12"/>
          <ac:spMkLst>
            <pc:docMk/>
            <pc:sldMk cId="939011696" sldId="2706"/>
            <ac:spMk id="9" creationId="{33FC0D91-3E27-2002-3DB1-0B40F0964B78}"/>
          </ac:spMkLst>
        </pc:spChg>
        <pc:spChg chg="mod">
          <ac:chgData name="Sherzai, Aryana@Energy" userId="4b167df4-2dac-44a8-8dd6-e9860999073e" providerId="ADAL" clId="{66F18782-786A-48CE-B0FC-AD85846215C5}" dt="2024-10-14T19:56:31.506" v="4654" actId="14100"/>
          <ac:spMkLst>
            <pc:docMk/>
            <pc:sldMk cId="939011696" sldId="2706"/>
            <ac:spMk id="16" creationId="{CE00A01F-AC9E-458E-7A59-642054F33893}"/>
          </ac:spMkLst>
        </pc:spChg>
        <pc:spChg chg="del">
          <ac:chgData name="Sherzai, Aryana@Energy" userId="4b167df4-2dac-44a8-8dd6-e9860999073e" providerId="ADAL" clId="{66F18782-786A-48CE-B0FC-AD85846215C5}" dt="2024-10-14T19:55:49.337" v="4644" actId="478"/>
          <ac:spMkLst>
            <pc:docMk/>
            <pc:sldMk cId="939011696" sldId="2706"/>
            <ac:spMk id="18" creationId="{FE9CC356-AA8F-35D3-CA28-D6CC3F1F55FD}"/>
          </ac:spMkLst>
        </pc:spChg>
        <pc:picChg chg="add mod">
          <ac:chgData name="Sherzai, Aryana@Energy" userId="4b167df4-2dac-44a8-8dd6-e9860999073e" providerId="ADAL" clId="{66F18782-786A-48CE-B0FC-AD85846215C5}" dt="2024-10-14T19:56:18.047" v="4652" actId="1076"/>
          <ac:picMkLst>
            <pc:docMk/>
            <pc:sldMk cId="939011696" sldId="2706"/>
            <ac:picMk id="3" creationId="{6C159FB1-A3CE-42CA-87AF-7A9E41DE51D2}"/>
          </ac:picMkLst>
        </pc:picChg>
        <pc:picChg chg="del">
          <ac:chgData name="Sherzai, Aryana@Energy" userId="4b167df4-2dac-44a8-8dd6-e9860999073e" providerId="ADAL" clId="{66F18782-786A-48CE-B0FC-AD85846215C5}" dt="2024-10-14T19:55:47.861" v="4643" actId="478"/>
          <ac:picMkLst>
            <pc:docMk/>
            <pc:sldMk cId="939011696" sldId="2706"/>
            <ac:picMk id="17" creationId="{E4728704-5995-DD38-0584-55379C52CD36}"/>
          </ac:picMkLst>
        </pc:picChg>
      </pc:sldChg>
      <pc:sldChg chg="modSp add mod ord">
        <pc:chgData name="Sherzai, Aryana@Energy" userId="4b167df4-2dac-44a8-8dd6-e9860999073e" providerId="ADAL" clId="{66F18782-786A-48CE-B0FC-AD85846215C5}" dt="2024-10-15T18:00:40.691" v="11179" actId="113"/>
        <pc:sldMkLst>
          <pc:docMk/>
          <pc:sldMk cId="2595412068" sldId="2707"/>
        </pc:sldMkLst>
        <pc:spChg chg="mod">
          <ac:chgData name="Sherzai, Aryana@Energy" userId="4b167df4-2dac-44a8-8dd6-e9860999073e" providerId="ADAL" clId="{66F18782-786A-48CE-B0FC-AD85846215C5}" dt="2024-10-14T22:15:06.678" v="8442" actId="20577"/>
          <ac:spMkLst>
            <pc:docMk/>
            <pc:sldMk cId="2595412068" sldId="2707"/>
            <ac:spMk id="2" creationId="{F4BCB3C5-E323-4F28-A93C-B9A652C78AEE}"/>
          </ac:spMkLst>
        </pc:spChg>
        <pc:spChg chg="mod">
          <ac:chgData name="Sherzai, Aryana@Energy" userId="4b167df4-2dac-44a8-8dd6-e9860999073e" providerId="ADAL" clId="{66F18782-786A-48CE-B0FC-AD85846215C5}" dt="2024-10-15T00:31:45.303" v="10517" actId="20577"/>
          <ac:spMkLst>
            <pc:docMk/>
            <pc:sldMk cId="2595412068" sldId="2707"/>
            <ac:spMk id="4" creationId="{D9C6885C-301B-0C5D-A46C-3002690A7D69}"/>
          </ac:spMkLst>
        </pc:spChg>
        <pc:spChg chg="mod">
          <ac:chgData name="Sherzai, Aryana@Energy" userId="4b167df4-2dac-44a8-8dd6-e9860999073e" providerId="ADAL" clId="{66F18782-786A-48CE-B0FC-AD85846215C5}" dt="2024-10-15T18:00:40.691" v="11179" actId="113"/>
          <ac:spMkLst>
            <pc:docMk/>
            <pc:sldMk cId="2595412068" sldId="2707"/>
            <ac:spMk id="9" creationId="{1638355E-D400-4E45-32F4-68B583714251}"/>
          </ac:spMkLst>
        </pc:spChg>
      </pc:sldChg>
      <pc:sldChg chg="addSp delSp modSp add mod ord modNotesTx">
        <pc:chgData name="Sherzai, Aryana@Energy" userId="4b167df4-2dac-44a8-8dd6-e9860999073e" providerId="ADAL" clId="{66F18782-786A-48CE-B0FC-AD85846215C5}" dt="2024-10-16T00:26:39.753" v="13187" actId="20577"/>
        <pc:sldMkLst>
          <pc:docMk/>
          <pc:sldMk cId="2477569074" sldId="2708"/>
        </pc:sldMkLst>
        <pc:spChg chg="mod">
          <ac:chgData name="Sherzai, Aryana@Energy" userId="4b167df4-2dac-44a8-8dd6-e9860999073e" providerId="ADAL" clId="{66F18782-786A-48CE-B0FC-AD85846215C5}" dt="2024-10-15T18:03:31.382" v="11241" actId="1076"/>
          <ac:spMkLst>
            <pc:docMk/>
            <pc:sldMk cId="2477569074" sldId="2708"/>
            <ac:spMk id="2" creationId="{00000000-0000-0000-0000-000000000000}"/>
          </ac:spMkLst>
        </pc:spChg>
        <pc:spChg chg="del mod">
          <ac:chgData name="Sherzai, Aryana@Energy" userId="4b167df4-2dac-44a8-8dd6-e9860999073e" providerId="ADAL" clId="{66F18782-786A-48CE-B0FC-AD85846215C5}" dt="2024-10-15T23:20:31.720" v="12497"/>
          <ac:spMkLst>
            <pc:docMk/>
            <pc:sldMk cId="2477569074" sldId="2708"/>
            <ac:spMk id="5" creationId="{AE83DB10-E25B-2AA4-1EEE-31C361272F45}"/>
          </ac:spMkLst>
        </pc:spChg>
        <pc:spChg chg="del mod">
          <ac:chgData name="Sherzai, Aryana@Energy" userId="4b167df4-2dac-44a8-8dd6-e9860999073e" providerId="ADAL" clId="{66F18782-786A-48CE-B0FC-AD85846215C5}" dt="2024-10-15T23:20:31.721" v="12499"/>
          <ac:spMkLst>
            <pc:docMk/>
            <pc:sldMk cId="2477569074" sldId="2708"/>
            <ac:spMk id="12" creationId="{A09CB00D-E474-98B4-82A5-2C1F5D2C6148}"/>
          </ac:spMkLst>
        </pc:spChg>
        <pc:graphicFrameChg chg="add mod">
          <ac:chgData name="Sherzai, Aryana@Energy" userId="4b167df4-2dac-44a8-8dd6-e9860999073e" providerId="ADAL" clId="{66F18782-786A-48CE-B0FC-AD85846215C5}" dt="2024-10-16T00:26:39.753" v="13187" actId="20577"/>
          <ac:graphicFrameMkLst>
            <pc:docMk/>
            <pc:sldMk cId="2477569074" sldId="2708"/>
            <ac:graphicFrameMk id="3" creationId="{C45EB06A-2CB8-8113-227A-DBF4BE5A6E09}"/>
          </ac:graphicFrameMkLst>
        </pc:graphicFrameChg>
        <pc:graphicFrameChg chg="del mod">
          <ac:chgData name="Sherzai, Aryana@Energy" userId="4b167df4-2dac-44a8-8dd6-e9860999073e" providerId="ADAL" clId="{66F18782-786A-48CE-B0FC-AD85846215C5}" dt="2024-10-15T23:19:13.074" v="12465" actId="478"/>
          <ac:graphicFrameMkLst>
            <pc:docMk/>
            <pc:sldMk cId="2477569074" sldId="2708"/>
            <ac:graphicFrameMk id="10" creationId="{2B5F7831-FE3E-451C-1FC4-960C4FCC0C00}"/>
          </ac:graphicFrameMkLst>
        </pc:graphicFrameChg>
      </pc:sldChg>
      <pc:sldChg chg="modSp add mod">
        <pc:chgData name="Sherzai, Aryana@Energy" userId="4b167df4-2dac-44a8-8dd6-e9860999073e" providerId="ADAL" clId="{66F18782-786A-48CE-B0FC-AD85846215C5}" dt="2024-10-14T22:27:16.608" v="8534" actId="255"/>
        <pc:sldMkLst>
          <pc:docMk/>
          <pc:sldMk cId="3206362981" sldId="2709"/>
        </pc:sldMkLst>
        <pc:spChg chg="mod">
          <ac:chgData name="Sherzai, Aryana@Energy" userId="4b167df4-2dac-44a8-8dd6-e9860999073e" providerId="ADAL" clId="{66F18782-786A-48CE-B0FC-AD85846215C5}" dt="2024-10-14T22:27:16.608" v="8534" actId="255"/>
          <ac:spMkLst>
            <pc:docMk/>
            <pc:sldMk cId="3206362981" sldId="2709"/>
            <ac:spMk id="2" creationId="{00000000-0000-0000-0000-000000000000}"/>
          </ac:spMkLst>
        </pc:spChg>
        <pc:spChg chg="mod">
          <ac:chgData name="Sherzai, Aryana@Energy" userId="4b167df4-2dac-44a8-8dd6-e9860999073e" providerId="ADAL" clId="{66F18782-786A-48CE-B0FC-AD85846215C5}" dt="2024-10-14T22:22:11.652" v="8495" actId="27636"/>
          <ac:spMkLst>
            <pc:docMk/>
            <pc:sldMk cId="3206362981" sldId="2709"/>
            <ac:spMk id="3" creationId="{00000000-0000-0000-0000-000000000000}"/>
          </ac:spMkLst>
        </pc:spChg>
      </pc:sldChg>
      <pc:sldChg chg="modSp add mod">
        <pc:chgData name="Sherzai, Aryana@Energy" userId="4b167df4-2dac-44a8-8dd6-e9860999073e" providerId="ADAL" clId="{66F18782-786A-48CE-B0FC-AD85846215C5}" dt="2024-10-14T22:28:28.126" v="8570" actId="20577"/>
        <pc:sldMkLst>
          <pc:docMk/>
          <pc:sldMk cId="3571335882" sldId="2710"/>
        </pc:sldMkLst>
        <pc:spChg chg="mod">
          <ac:chgData name="Sherzai, Aryana@Energy" userId="4b167df4-2dac-44a8-8dd6-e9860999073e" providerId="ADAL" clId="{66F18782-786A-48CE-B0FC-AD85846215C5}" dt="2024-10-14T22:27:22.679" v="8535" actId="255"/>
          <ac:spMkLst>
            <pc:docMk/>
            <pc:sldMk cId="3571335882" sldId="2710"/>
            <ac:spMk id="2" creationId="{00000000-0000-0000-0000-000000000000}"/>
          </ac:spMkLst>
        </pc:spChg>
        <pc:spChg chg="mod">
          <ac:chgData name="Sherzai, Aryana@Energy" userId="4b167df4-2dac-44a8-8dd6-e9860999073e" providerId="ADAL" clId="{66F18782-786A-48CE-B0FC-AD85846215C5}" dt="2024-10-14T22:28:28.126" v="8570" actId="20577"/>
          <ac:spMkLst>
            <pc:docMk/>
            <pc:sldMk cId="3571335882" sldId="2710"/>
            <ac:spMk id="3" creationId="{00000000-0000-0000-0000-000000000000}"/>
          </ac:spMkLst>
        </pc:spChg>
      </pc:sldChg>
      <pc:sldChg chg="addSp delSp modSp add mod">
        <pc:chgData name="Sherzai, Aryana@Energy" userId="4b167df4-2dac-44a8-8dd6-e9860999073e" providerId="ADAL" clId="{66F18782-786A-48CE-B0FC-AD85846215C5}" dt="2024-10-15T23:38:20.603" v="13181"/>
        <pc:sldMkLst>
          <pc:docMk/>
          <pc:sldMk cId="155592239" sldId="2711"/>
        </pc:sldMkLst>
        <pc:graphicFrameChg chg="add mod">
          <ac:chgData name="Sherzai, Aryana@Energy" userId="4b167df4-2dac-44a8-8dd6-e9860999073e" providerId="ADAL" clId="{66F18782-786A-48CE-B0FC-AD85846215C5}" dt="2024-10-15T23:38:20.603" v="13181"/>
          <ac:graphicFrameMkLst>
            <pc:docMk/>
            <pc:sldMk cId="155592239" sldId="2711"/>
            <ac:graphicFrameMk id="2" creationId="{37EF6854-9D9A-F7FB-1F3B-351A6F323346}"/>
          </ac:graphicFrameMkLst>
        </pc:graphicFrameChg>
        <pc:graphicFrameChg chg="del">
          <ac:chgData name="Sherzai, Aryana@Energy" userId="4b167df4-2dac-44a8-8dd6-e9860999073e" providerId="ADAL" clId="{66F18782-786A-48CE-B0FC-AD85846215C5}" dt="2024-10-15T23:37:29.247" v="13149" actId="478"/>
          <ac:graphicFrameMkLst>
            <pc:docMk/>
            <pc:sldMk cId="155592239" sldId="2711"/>
            <ac:graphicFrameMk id="5" creationId="{65573B41-68AD-4F0D-987A-7CB3F327047B}"/>
          </ac:graphicFrameMkLst>
        </pc:graphicFrameChg>
      </pc:sldChg>
      <pc:sldChg chg="addSp delSp modSp add del mod">
        <pc:chgData name="Sherzai, Aryana@Energy" userId="4b167df4-2dac-44a8-8dd6-e9860999073e" providerId="ADAL" clId="{66F18782-786A-48CE-B0FC-AD85846215C5}" dt="2024-10-15T23:37:16.430" v="13147" actId="2890"/>
        <pc:sldMkLst>
          <pc:docMk/>
          <pc:sldMk cId="425865097" sldId="2711"/>
        </pc:sldMkLst>
        <pc:graphicFrameChg chg="add mod">
          <ac:chgData name="Sherzai, Aryana@Energy" userId="4b167df4-2dac-44a8-8dd6-e9860999073e" providerId="ADAL" clId="{66F18782-786A-48CE-B0FC-AD85846215C5}" dt="2024-10-15T23:36:52.468" v="13144"/>
          <ac:graphicFrameMkLst>
            <pc:docMk/>
            <pc:sldMk cId="425865097" sldId="2711"/>
            <ac:graphicFrameMk id="2" creationId="{C8A7E050-9008-B6B7-0747-DFB43039EFD2}"/>
          </ac:graphicFrameMkLst>
        </pc:graphicFrameChg>
        <pc:graphicFrameChg chg="add del">
          <ac:chgData name="Sherzai, Aryana@Energy" userId="4b167df4-2dac-44a8-8dd6-e9860999073e" providerId="ADAL" clId="{66F18782-786A-48CE-B0FC-AD85846215C5}" dt="2024-10-15T23:37:14.617" v="13146" actId="478"/>
          <ac:graphicFrameMkLst>
            <pc:docMk/>
            <pc:sldMk cId="425865097" sldId="2711"/>
            <ac:graphicFrameMk id="5" creationId="{65573B41-68AD-4F0D-987A-7CB3F327047B}"/>
          </ac:graphicFrameMkLst>
        </pc:graphicFrameChg>
      </pc:sldChg>
    </pc:docChg>
  </pc:docChgLst>
  <pc:docChgLst>
    <pc:chgData name="Sherzai, Aryana@Energy" userId="S::aryana.sherzai@energy.ca.gov::4b167df4-2dac-44a8-8dd6-e9860999073e" providerId="AD" clId="Web-{D93EDDBF-236D-075A-A636-97C623597A4B}"/>
    <pc:docChg chg="modSld">
      <pc:chgData name="Sherzai, Aryana@Energy" userId="S::aryana.sherzai@energy.ca.gov::4b167df4-2dac-44a8-8dd6-e9860999073e" providerId="AD" clId="Web-{D93EDDBF-236D-075A-A636-97C623597A4B}" dt="2024-10-25T16:33:22.136" v="242" actId="20577"/>
      <pc:docMkLst>
        <pc:docMk/>
      </pc:docMkLst>
      <pc:sldChg chg="modSp">
        <pc:chgData name="Sherzai, Aryana@Energy" userId="S::aryana.sherzai@energy.ca.gov::4b167df4-2dac-44a8-8dd6-e9860999073e" providerId="AD" clId="Web-{D93EDDBF-236D-075A-A636-97C623597A4B}" dt="2024-10-25T16:18:33.256" v="129" actId="1076"/>
        <pc:sldMkLst>
          <pc:docMk/>
          <pc:sldMk cId="953068658" sldId="535"/>
        </pc:sldMkLst>
        <pc:spChg chg="mod">
          <ac:chgData name="Sherzai, Aryana@Energy" userId="S::aryana.sherzai@energy.ca.gov::4b167df4-2dac-44a8-8dd6-e9860999073e" providerId="AD" clId="Web-{D93EDDBF-236D-075A-A636-97C623597A4B}" dt="2024-10-25T16:18:33.256" v="129" actId="1076"/>
          <ac:spMkLst>
            <pc:docMk/>
            <pc:sldMk cId="953068658" sldId="535"/>
            <ac:spMk id="3" creationId="{00000000-0000-0000-0000-000000000000}"/>
          </ac:spMkLst>
        </pc:spChg>
      </pc:sldChg>
      <pc:sldChg chg="modSp">
        <pc:chgData name="Sherzai, Aryana@Energy" userId="S::aryana.sherzai@energy.ca.gov::4b167df4-2dac-44a8-8dd6-e9860999073e" providerId="AD" clId="Web-{D93EDDBF-236D-075A-A636-97C623597A4B}" dt="2024-10-25T16:27:57.269" v="189" actId="20577"/>
        <pc:sldMkLst>
          <pc:docMk/>
          <pc:sldMk cId="3206362981" sldId="2709"/>
        </pc:sldMkLst>
        <pc:spChg chg="mod">
          <ac:chgData name="Sherzai, Aryana@Energy" userId="S::aryana.sherzai@energy.ca.gov::4b167df4-2dac-44a8-8dd6-e9860999073e" providerId="AD" clId="Web-{D93EDDBF-236D-075A-A636-97C623597A4B}" dt="2024-10-25T16:27:57.269" v="189" actId="20577"/>
          <ac:spMkLst>
            <pc:docMk/>
            <pc:sldMk cId="3206362981" sldId="2709"/>
            <ac:spMk id="3" creationId="{00000000-0000-0000-0000-000000000000}"/>
          </ac:spMkLst>
        </pc:spChg>
      </pc:sldChg>
      <pc:sldChg chg="modSp">
        <pc:chgData name="Sherzai, Aryana@Energy" userId="S::aryana.sherzai@energy.ca.gov::4b167df4-2dac-44a8-8dd6-e9860999073e" providerId="AD" clId="Web-{D93EDDBF-236D-075A-A636-97C623597A4B}" dt="2024-10-25T16:33:22.136" v="242" actId="20577"/>
        <pc:sldMkLst>
          <pc:docMk/>
          <pc:sldMk cId="3571335882" sldId="2710"/>
        </pc:sldMkLst>
        <pc:spChg chg="mod">
          <ac:chgData name="Sherzai, Aryana@Energy" userId="S::aryana.sherzai@energy.ca.gov::4b167df4-2dac-44a8-8dd6-e9860999073e" providerId="AD" clId="Web-{D93EDDBF-236D-075A-A636-97C623597A4B}" dt="2024-10-25T16:33:22.136" v="242" actId="20577"/>
          <ac:spMkLst>
            <pc:docMk/>
            <pc:sldMk cId="3571335882" sldId="2710"/>
            <ac:spMk id="3" creationId="{00000000-0000-0000-0000-000000000000}"/>
          </ac:spMkLst>
        </pc:spChg>
      </pc:sldChg>
    </pc:docChg>
  </pc:docChgLst>
</pc:chgInfo>
</file>

<file path=ppt/comments/modernComment_1E5_8E901B4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89B0CA57-CE39-44CD-A568-0243EC6126BB}" authorId="{6E45DCE7-1176-F7F2-57A8-8D43B2F3582F}" status="resolved" created="2024-10-25T23:22:06.642" complete="100000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391808838" sldId="485"/>
      <ac:spMk id="7" creationId="{00000000-0000-0000-0000-000000000000}"/>
      <ac:txMk cp="0" len="202">
        <ac:context len="203" hash="47922842"/>
      </ac:txMk>
    </ac:txMkLst>
    <p188:pos x="6166669" y="792725"/>
    <p188:txBody>
      <a:bodyPr/>
      <a:lstStyle/>
      <a:p>
        <a:r>
          <a:rPr lang="en-US"/>
          <a:t>this is the wrong link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4-10-25T23:44:18.530" authorId="{B340BBA7-B128-B2F5-C26C-3A9F32C177AC}"/>
          </p223:rxn>
        </p223:reactions>
      </p:ext>
    </p188:extLst>
  </p188:cm>
</p188:cmLst>
</file>

<file path=ppt/comments/modernComment_217_38CEAC72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2DC47EC-6C3D-4144-9671-F46A175A01E8}" authorId="{AAA45F21-8C06-E12B-F457-B305C170C442}" status="resolved" created="2024-10-25T17:24:08.177" complete="100000">
    <pc:sldMkLst xmlns:pc="http://schemas.microsoft.com/office/powerpoint/2013/main/command">
      <pc:docMk/>
      <pc:sldMk cId="953068658" sldId="535"/>
    </pc:sldMkLst>
    <p188:txBody>
      <a:bodyPr/>
      <a:lstStyle/>
      <a:p>
        <a:r>
          <a:rPr lang="en-US"/>
          <a:t>For question 3.. recommend removing "in tool analysis" for clarity.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4-10-28T22:36:37.025" authorId="{B340BBA7-B128-B2F5-C26C-3A9F32C177AC}"/>
          </p223:rxn>
        </p223:reactions>
      </p:ext>
    </p188:extLst>
  </p188:cm>
</p188:cmLst>
</file>

<file path=ppt/comments/modernComment_A8F_1A90CA6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3EF0503-7773-42CA-834F-A785EE500E2F}" authorId="{6E45DCE7-1176-F7F2-57A8-8D43B2F3582F}" created="2024-10-25T21:47:30.613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445696620" sldId="2703"/>
      <ac:spMk id="9" creationId="{1638355E-D400-4E45-32F4-68B583714251}"/>
    </ac:deMkLst>
    <p188:txBody>
      <a:bodyPr/>
      <a:lstStyle/>
      <a:p>
        <a:r>
          <a:rPr lang="en-US"/>
          <a:t>Optimized</a:t>
        </a:r>
      </a:p>
    </p188:txBody>
  </p188:cm>
  <p188:cm id="{A87C2D7A-18EB-43F9-93F5-D050F746530A}" authorId="{6E45DCE7-1176-F7F2-57A8-8D43B2F3582F}" created="2024-10-25T21:53:10.059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445696620" sldId="2703"/>
      <ac:spMk id="4" creationId="{D9C6885C-301B-0C5D-A46C-3002690A7D69}"/>
    </ac:deMkLst>
    <p188:txBody>
      <a:bodyPr/>
      <a:lstStyle/>
      <a:p>
        <a:r>
          <a:rPr lang="en-US"/>
          <a:t>The number of scenarios will probably need to be changed once we learn what is feasible in the do-over. May be okay for this scoping workshop or we could state it less specifically.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4-10-28T22:19:38.178" authorId="{B340BBA7-B128-B2F5-C26C-3A9F32C177AC}"/>
          </p223:rxn>
        </p223:reactions>
      </p:ext>
    </p188:extLst>
  </p188:cm>
</p188:cmLst>
</file>

<file path=ppt/comments/modernComment_A96_D4DE42C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79F4B7E-9C1E-40BE-9C3F-ADF311A52A62}" authorId="{AAA45F21-8C06-E12B-F457-B305C170C442}" status="resolved" created="2024-10-25T17:27:30.931" complete="100000">
    <pc:sldMkLst xmlns:pc="http://schemas.microsoft.com/office/powerpoint/2013/main/command">
      <pc:docMk/>
      <pc:sldMk cId="3571335882" sldId="2710"/>
    </pc:sldMkLst>
    <p188:replyLst>
      <p188:reply id="{F5A1C726-DA16-47A0-AF31-37C7A80F6702}" authorId="{AAA45F21-8C06-E12B-F457-B305C170C442}" created="2024-10-25T17:35:36.644">
        <p188:txBody>
          <a:bodyPr/>
          <a:lstStyle/>
          <a:p>
            <a:r>
              <a:rPr lang="en-US"/>
              <a:t>Or "How could this platform be best facilitated to support situational awareness"</a:t>
            </a:r>
          </a:p>
        </p188:txBody>
      </p188:reply>
      <p188:reply id="{5E8F3312-7A66-49F9-AB3D-1C2103E85017}" authorId="{6E45DCE7-1176-F7F2-57A8-8D43B2F3582F}" created="2024-10-25T21:46:26.580">
        <p188:txBody>
          <a:bodyPr/>
          <a:lstStyle/>
          <a:p>
            <a:r>
              <a:rPr lang="en-US"/>
              <a:t>I agree</a:t>
            </a:r>
          </a:p>
        </p188:txBody>
      </p188:reply>
    </p188:replyLst>
    <p188:txBody>
      <a:bodyPr/>
      <a:lstStyle/>
      <a:p>
        <a:r>
          <a:rPr lang="en-US"/>
          <a:t>In question 2.. recommend the second question as "How could this platform best support situation awareness?"</a:t>
        </a:r>
      </a:p>
    </p188:txBody>
  </p188:cm>
</p188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9C8126-BA4C-4235-84FD-6E11E566647D}" type="doc">
      <dgm:prSet loTypeId="urn:microsoft.com/office/officeart/2008/layout/VerticalCurvedLis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C5F908-AF36-4295-B946-ECFF3B68FA4B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Deliver </a:t>
          </a:r>
          <a:r>
            <a:rPr lang="en-US" b="1"/>
            <a:t>open-source</a:t>
          </a:r>
          <a:r>
            <a:rPr lang="en-US"/>
            <a:t> climate and wildfire tools</a:t>
          </a:r>
        </a:p>
      </dgm:t>
    </dgm:pt>
    <dgm:pt modelId="{D5E635DA-5703-4191-82B3-DCFD96223A81}" type="parTrans" cxnId="{B5E2B021-3494-4498-8E91-D97D7F564B07}">
      <dgm:prSet/>
      <dgm:spPr/>
      <dgm:t>
        <a:bodyPr/>
        <a:lstStyle/>
        <a:p>
          <a:endParaRPr lang="en-US"/>
        </a:p>
      </dgm:t>
    </dgm:pt>
    <dgm:pt modelId="{6FF3F213-8D86-46AB-ACA0-455205EAC425}" type="sibTrans" cxnId="{B5E2B021-3494-4498-8E91-D97D7F564B07}">
      <dgm:prSet/>
      <dgm:spPr/>
      <dgm:t>
        <a:bodyPr/>
        <a:lstStyle/>
        <a:p>
          <a:endParaRPr lang="en-US"/>
        </a:p>
      </dgm:t>
    </dgm:pt>
    <dgm:pt modelId="{8B5BCE55-FC1E-4EEE-A5EA-7DF7506BB505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Leverage </a:t>
          </a:r>
          <a:r>
            <a:rPr lang="en-US" b="1"/>
            <a:t>best-available datasets</a:t>
          </a:r>
          <a:r>
            <a:rPr lang="en-US"/>
            <a:t> funded by EPIC</a:t>
          </a:r>
        </a:p>
      </dgm:t>
    </dgm:pt>
    <dgm:pt modelId="{B331369B-C7E0-4CED-8229-3F6BE38EC65C}" type="parTrans" cxnId="{D044337B-F257-4B00-8176-054A828D7F4E}">
      <dgm:prSet/>
      <dgm:spPr/>
      <dgm:t>
        <a:bodyPr/>
        <a:lstStyle/>
        <a:p>
          <a:endParaRPr lang="en-US"/>
        </a:p>
      </dgm:t>
    </dgm:pt>
    <dgm:pt modelId="{22D2528B-5B7A-4EA0-9F7D-7D28B8E16B36}" type="sibTrans" cxnId="{D044337B-F257-4B00-8176-054A828D7F4E}">
      <dgm:prSet/>
      <dgm:spPr/>
      <dgm:t>
        <a:bodyPr/>
        <a:lstStyle/>
        <a:p>
          <a:endParaRPr lang="en-US"/>
        </a:p>
      </dgm:t>
    </dgm:pt>
    <dgm:pt modelId="{FEB5C6DA-6BD7-4D92-8FAD-B920F17C6C7D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 b="0"/>
            <a:t>Curate science and data for </a:t>
          </a:r>
          <a:r>
            <a:rPr lang="en-US" b="1"/>
            <a:t>ease of use</a:t>
          </a:r>
        </a:p>
      </dgm:t>
    </dgm:pt>
    <dgm:pt modelId="{53C3EEBD-A8AE-43EE-B521-6728B57D36CF}" type="parTrans" cxnId="{3CA49D90-8919-4EE5-8422-F99C896F560D}">
      <dgm:prSet/>
      <dgm:spPr/>
      <dgm:t>
        <a:bodyPr/>
        <a:lstStyle/>
        <a:p>
          <a:endParaRPr lang="en-US"/>
        </a:p>
      </dgm:t>
    </dgm:pt>
    <dgm:pt modelId="{743ABF0D-1AB0-43EE-9923-8D4E9A9078FA}" type="sibTrans" cxnId="{3CA49D90-8919-4EE5-8422-F99C896F560D}">
      <dgm:prSet/>
      <dgm:spPr/>
      <dgm:t>
        <a:bodyPr/>
        <a:lstStyle/>
        <a:p>
          <a:endParaRPr lang="en-US"/>
        </a:p>
      </dgm:t>
    </dgm:pt>
    <dgm:pt modelId="{4CE1EFD0-09C1-4328-8E16-BE0A6BB47CF4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Assist stakeholders with </a:t>
          </a:r>
          <a:r>
            <a:rPr lang="en-US" b="1"/>
            <a:t>building</a:t>
          </a:r>
          <a:r>
            <a:rPr lang="en-US"/>
            <a:t> </a:t>
          </a:r>
          <a:r>
            <a:rPr lang="en-US" b="1"/>
            <a:t>resilience</a:t>
          </a:r>
        </a:p>
      </dgm:t>
    </dgm:pt>
    <dgm:pt modelId="{B62E8BE4-3CF8-4354-BDE3-75350D16CEDE}" type="parTrans" cxnId="{989842A3-C27C-4FDC-9FAF-7B668D17C694}">
      <dgm:prSet/>
      <dgm:spPr/>
      <dgm:t>
        <a:bodyPr/>
        <a:lstStyle/>
        <a:p>
          <a:endParaRPr lang="en-US"/>
        </a:p>
      </dgm:t>
    </dgm:pt>
    <dgm:pt modelId="{609302F7-D87D-402A-9854-EEC83300091C}" type="sibTrans" cxnId="{989842A3-C27C-4FDC-9FAF-7B668D17C694}">
      <dgm:prSet/>
      <dgm:spPr/>
      <dgm:t>
        <a:bodyPr/>
        <a:lstStyle/>
        <a:p>
          <a:endParaRPr lang="en-US"/>
        </a:p>
      </dgm:t>
    </dgm:pt>
    <dgm:pt modelId="{E2A0BA32-CB19-49AC-A4F1-FE881E9D3056}" type="pres">
      <dgm:prSet presAssocID="{839C8126-BA4C-4235-84FD-6E11E566647D}" presName="Name0" presStyleCnt="0">
        <dgm:presLayoutVars>
          <dgm:chMax val="7"/>
          <dgm:chPref val="7"/>
          <dgm:dir/>
        </dgm:presLayoutVars>
      </dgm:prSet>
      <dgm:spPr/>
    </dgm:pt>
    <dgm:pt modelId="{D250BAD9-B16C-4FB3-B97D-20AE60BB020F}" type="pres">
      <dgm:prSet presAssocID="{839C8126-BA4C-4235-84FD-6E11E566647D}" presName="Name1" presStyleCnt="0"/>
      <dgm:spPr/>
    </dgm:pt>
    <dgm:pt modelId="{47AE5176-2120-4DA4-9CD9-A09324E06FCD}" type="pres">
      <dgm:prSet presAssocID="{839C8126-BA4C-4235-84FD-6E11E566647D}" presName="cycle" presStyleCnt="0"/>
      <dgm:spPr/>
    </dgm:pt>
    <dgm:pt modelId="{DA5D77CA-C18B-4CB4-B346-190077CF6E77}" type="pres">
      <dgm:prSet presAssocID="{839C8126-BA4C-4235-84FD-6E11E566647D}" presName="srcNode" presStyleLbl="node1" presStyleIdx="0" presStyleCnt="4"/>
      <dgm:spPr/>
    </dgm:pt>
    <dgm:pt modelId="{88C71016-714A-4CA8-B8AC-840082C37C96}" type="pres">
      <dgm:prSet presAssocID="{839C8126-BA4C-4235-84FD-6E11E566647D}" presName="conn" presStyleLbl="parChTrans1D2" presStyleIdx="0" presStyleCnt="1"/>
      <dgm:spPr/>
    </dgm:pt>
    <dgm:pt modelId="{07F556A9-4F1F-4DD6-A2A0-D5DF9A06ABA9}" type="pres">
      <dgm:prSet presAssocID="{839C8126-BA4C-4235-84FD-6E11E566647D}" presName="extraNode" presStyleLbl="node1" presStyleIdx="0" presStyleCnt="4"/>
      <dgm:spPr/>
    </dgm:pt>
    <dgm:pt modelId="{3887D0A8-F300-4A9B-977F-5E9C8E37F59B}" type="pres">
      <dgm:prSet presAssocID="{839C8126-BA4C-4235-84FD-6E11E566647D}" presName="dstNode" presStyleLbl="node1" presStyleIdx="0" presStyleCnt="4"/>
      <dgm:spPr/>
    </dgm:pt>
    <dgm:pt modelId="{989B0DC4-F498-4876-9F27-FD92255FF821}" type="pres">
      <dgm:prSet presAssocID="{26C5F908-AF36-4295-B946-ECFF3B68FA4B}" presName="text_1" presStyleLbl="node1" presStyleIdx="0" presStyleCnt="4">
        <dgm:presLayoutVars>
          <dgm:bulletEnabled val="1"/>
        </dgm:presLayoutVars>
      </dgm:prSet>
      <dgm:spPr/>
    </dgm:pt>
    <dgm:pt modelId="{7723F117-0295-4132-9DB4-EEB003D037B3}" type="pres">
      <dgm:prSet presAssocID="{26C5F908-AF36-4295-B946-ECFF3B68FA4B}" presName="accent_1" presStyleCnt="0"/>
      <dgm:spPr/>
    </dgm:pt>
    <dgm:pt modelId="{25FCC266-5674-4DEC-B113-1E9DE6836445}" type="pres">
      <dgm:prSet presAssocID="{26C5F908-AF36-4295-B946-ECFF3B68FA4B}" presName="accentRepeatNode" presStyleLbl="solidFgAcc1" presStyleIdx="0" presStyleCnt="4"/>
      <dgm:spPr/>
    </dgm:pt>
    <dgm:pt modelId="{340F6CBE-3800-46D7-A00A-71A6675BE71A}" type="pres">
      <dgm:prSet presAssocID="{8B5BCE55-FC1E-4EEE-A5EA-7DF7506BB505}" presName="text_2" presStyleLbl="node1" presStyleIdx="1" presStyleCnt="4">
        <dgm:presLayoutVars>
          <dgm:bulletEnabled val="1"/>
        </dgm:presLayoutVars>
      </dgm:prSet>
      <dgm:spPr/>
    </dgm:pt>
    <dgm:pt modelId="{CE930BF6-396C-4867-8D85-989080DE1E26}" type="pres">
      <dgm:prSet presAssocID="{8B5BCE55-FC1E-4EEE-A5EA-7DF7506BB505}" presName="accent_2" presStyleCnt="0"/>
      <dgm:spPr/>
    </dgm:pt>
    <dgm:pt modelId="{A665BECA-46FD-48D7-B087-E804CDC22336}" type="pres">
      <dgm:prSet presAssocID="{8B5BCE55-FC1E-4EEE-A5EA-7DF7506BB505}" presName="accentRepeatNode" presStyleLbl="solidFgAcc1" presStyleIdx="1" presStyleCnt="4"/>
      <dgm:spPr/>
    </dgm:pt>
    <dgm:pt modelId="{A7FCBFB7-0700-455F-BD2A-07168939DE34}" type="pres">
      <dgm:prSet presAssocID="{FEB5C6DA-6BD7-4D92-8FAD-B920F17C6C7D}" presName="text_3" presStyleLbl="node1" presStyleIdx="2" presStyleCnt="4">
        <dgm:presLayoutVars>
          <dgm:bulletEnabled val="1"/>
        </dgm:presLayoutVars>
      </dgm:prSet>
      <dgm:spPr/>
    </dgm:pt>
    <dgm:pt modelId="{0BAC5B9D-FAA9-4352-B6F9-B694A8AB1CE0}" type="pres">
      <dgm:prSet presAssocID="{FEB5C6DA-6BD7-4D92-8FAD-B920F17C6C7D}" presName="accent_3" presStyleCnt="0"/>
      <dgm:spPr/>
    </dgm:pt>
    <dgm:pt modelId="{07BDEFEA-FC5F-4F1A-ABE2-CF58A357645D}" type="pres">
      <dgm:prSet presAssocID="{FEB5C6DA-6BD7-4D92-8FAD-B920F17C6C7D}" presName="accentRepeatNode" presStyleLbl="solidFgAcc1" presStyleIdx="2" presStyleCnt="4"/>
      <dgm:spPr/>
    </dgm:pt>
    <dgm:pt modelId="{47C869E3-F74E-41ED-92AB-C3496E91B78E}" type="pres">
      <dgm:prSet presAssocID="{4CE1EFD0-09C1-4328-8E16-BE0A6BB47CF4}" presName="text_4" presStyleLbl="node1" presStyleIdx="3" presStyleCnt="4">
        <dgm:presLayoutVars>
          <dgm:bulletEnabled val="1"/>
        </dgm:presLayoutVars>
      </dgm:prSet>
      <dgm:spPr/>
    </dgm:pt>
    <dgm:pt modelId="{BE3A08D1-DC33-4ED7-BEC8-CF6F7505DACA}" type="pres">
      <dgm:prSet presAssocID="{4CE1EFD0-09C1-4328-8E16-BE0A6BB47CF4}" presName="accent_4" presStyleCnt="0"/>
      <dgm:spPr/>
    </dgm:pt>
    <dgm:pt modelId="{1BFF9766-F121-4BEF-B192-2F68DF2B7578}" type="pres">
      <dgm:prSet presAssocID="{4CE1EFD0-09C1-4328-8E16-BE0A6BB47CF4}" presName="accentRepeatNode" presStyleLbl="solidFgAcc1" presStyleIdx="3" presStyleCnt="4"/>
      <dgm:spPr/>
    </dgm:pt>
  </dgm:ptLst>
  <dgm:cxnLst>
    <dgm:cxn modelId="{07445204-0159-4B88-93BC-2FCB527499EA}" type="presOf" srcId="{26C5F908-AF36-4295-B946-ECFF3B68FA4B}" destId="{989B0DC4-F498-4876-9F27-FD92255FF821}" srcOrd="0" destOrd="0" presId="urn:microsoft.com/office/officeart/2008/layout/VerticalCurvedList"/>
    <dgm:cxn modelId="{B5E2B021-3494-4498-8E91-D97D7F564B07}" srcId="{839C8126-BA4C-4235-84FD-6E11E566647D}" destId="{26C5F908-AF36-4295-B946-ECFF3B68FA4B}" srcOrd="0" destOrd="0" parTransId="{D5E635DA-5703-4191-82B3-DCFD96223A81}" sibTransId="{6FF3F213-8D86-46AB-ACA0-455205EAC425}"/>
    <dgm:cxn modelId="{1334CC3F-5D31-433D-A61A-478D00BC669C}" type="presOf" srcId="{4CE1EFD0-09C1-4328-8E16-BE0A6BB47CF4}" destId="{47C869E3-F74E-41ED-92AB-C3496E91B78E}" srcOrd="0" destOrd="0" presId="urn:microsoft.com/office/officeart/2008/layout/VerticalCurvedList"/>
    <dgm:cxn modelId="{C38B2666-66D0-4408-8E0D-7849C507AE37}" type="presOf" srcId="{FEB5C6DA-6BD7-4D92-8FAD-B920F17C6C7D}" destId="{A7FCBFB7-0700-455F-BD2A-07168939DE34}" srcOrd="0" destOrd="0" presId="urn:microsoft.com/office/officeart/2008/layout/VerticalCurvedList"/>
    <dgm:cxn modelId="{D044337B-F257-4B00-8176-054A828D7F4E}" srcId="{839C8126-BA4C-4235-84FD-6E11E566647D}" destId="{8B5BCE55-FC1E-4EEE-A5EA-7DF7506BB505}" srcOrd="1" destOrd="0" parTransId="{B331369B-C7E0-4CED-8229-3F6BE38EC65C}" sibTransId="{22D2528B-5B7A-4EA0-9F7D-7D28B8E16B36}"/>
    <dgm:cxn modelId="{3CA49D90-8919-4EE5-8422-F99C896F560D}" srcId="{839C8126-BA4C-4235-84FD-6E11E566647D}" destId="{FEB5C6DA-6BD7-4D92-8FAD-B920F17C6C7D}" srcOrd="2" destOrd="0" parTransId="{53C3EEBD-A8AE-43EE-B521-6728B57D36CF}" sibTransId="{743ABF0D-1AB0-43EE-9923-8D4E9A9078FA}"/>
    <dgm:cxn modelId="{989842A3-C27C-4FDC-9FAF-7B668D17C694}" srcId="{839C8126-BA4C-4235-84FD-6E11E566647D}" destId="{4CE1EFD0-09C1-4328-8E16-BE0A6BB47CF4}" srcOrd="3" destOrd="0" parTransId="{B62E8BE4-3CF8-4354-BDE3-75350D16CEDE}" sibTransId="{609302F7-D87D-402A-9854-EEC83300091C}"/>
    <dgm:cxn modelId="{E85006CA-BD4B-4CB3-B10B-541E05F54860}" type="presOf" srcId="{839C8126-BA4C-4235-84FD-6E11E566647D}" destId="{E2A0BA32-CB19-49AC-A4F1-FE881E9D3056}" srcOrd="0" destOrd="0" presId="urn:microsoft.com/office/officeart/2008/layout/VerticalCurvedList"/>
    <dgm:cxn modelId="{8BC092DD-0688-4CF3-BC3D-528E4E053486}" type="presOf" srcId="{8B5BCE55-FC1E-4EEE-A5EA-7DF7506BB505}" destId="{340F6CBE-3800-46D7-A00A-71A6675BE71A}" srcOrd="0" destOrd="0" presId="urn:microsoft.com/office/officeart/2008/layout/VerticalCurvedList"/>
    <dgm:cxn modelId="{D30614EE-C46F-40B4-9D57-DE5ED8DA6CFF}" type="presOf" srcId="{6FF3F213-8D86-46AB-ACA0-455205EAC425}" destId="{88C71016-714A-4CA8-B8AC-840082C37C96}" srcOrd="0" destOrd="0" presId="urn:microsoft.com/office/officeart/2008/layout/VerticalCurvedList"/>
    <dgm:cxn modelId="{DB0BC1D8-11E1-4B9B-89EC-75EF31A9D46D}" type="presParOf" srcId="{E2A0BA32-CB19-49AC-A4F1-FE881E9D3056}" destId="{D250BAD9-B16C-4FB3-B97D-20AE60BB020F}" srcOrd="0" destOrd="0" presId="urn:microsoft.com/office/officeart/2008/layout/VerticalCurvedList"/>
    <dgm:cxn modelId="{D2FBE6BD-1429-4D7E-BDD8-5A849B64ABA2}" type="presParOf" srcId="{D250BAD9-B16C-4FB3-B97D-20AE60BB020F}" destId="{47AE5176-2120-4DA4-9CD9-A09324E06FCD}" srcOrd="0" destOrd="0" presId="urn:microsoft.com/office/officeart/2008/layout/VerticalCurvedList"/>
    <dgm:cxn modelId="{DAA63731-8DBF-4979-A407-15E8325DBB2D}" type="presParOf" srcId="{47AE5176-2120-4DA4-9CD9-A09324E06FCD}" destId="{DA5D77CA-C18B-4CB4-B346-190077CF6E77}" srcOrd="0" destOrd="0" presId="urn:microsoft.com/office/officeart/2008/layout/VerticalCurvedList"/>
    <dgm:cxn modelId="{3D435BA7-C060-4599-9DC4-5EE56EE77F10}" type="presParOf" srcId="{47AE5176-2120-4DA4-9CD9-A09324E06FCD}" destId="{88C71016-714A-4CA8-B8AC-840082C37C96}" srcOrd="1" destOrd="0" presId="urn:microsoft.com/office/officeart/2008/layout/VerticalCurvedList"/>
    <dgm:cxn modelId="{7CBFEB7A-AD44-45BA-A247-54F3BAD6CA23}" type="presParOf" srcId="{47AE5176-2120-4DA4-9CD9-A09324E06FCD}" destId="{07F556A9-4F1F-4DD6-A2A0-D5DF9A06ABA9}" srcOrd="2" destOrd="0" presId="urn:microsoft.com/office/officeart/2008/layout/VerticalCurvedList"/>
    <dgm:cxn modelId="{001ABA4F-C0D6-468C-9B14-6D2D6BCD1362}" type="presParOf" srcId="{47AE5176-2120-4DA4-9CD9-A09324E06FCD}" destId="{3887D0A8-F300-4A9B-977F-5E9C8E37F59B}" srcOrd="3" destOrd="0" presId="urn:microsoft.com/office/officeart/2008/layout/VerticalCurvedList"/>
    <dgm:cxn modelId="{67AD44EB-C49E-46E9-BF9D-A4BF4576E462}" type="presParOf" srcId="{D250BAD9-B16C-4FB3-B97D-20AE60BB020F}" destId="{989B0DC4-F498-4876-9F27-FD92255FF821}" srcOrd="1" destOrd="0" presId="urn:microsoft.com/office/officeart/2008/layout/VerticalCurvedList"/>
    <dgm:cxn modelId="{632EAF96-2C9E-42FE-A7B9-66E98FC657D4}" type="presParOf" srcId="{D250BAD9-B16C-4FB3-B97D-20AE60BB020F}" destId="{7723F117-0295-4132-9DB4-EEB003D037B3}" srcOrd="2" destOrd="0" presId="urn:microsoft.com/office/officeart/2008/layout/VerticalCurvedList"/>
    <dgm:cxn modelId="{C16D7FE6-AD8D-48C0-8DB0-8121A4A67985}" type="presParOf" srcId="{7723F117-0295-4132-9DB4-EEB003D037B3}" destId="{25FCC266-5674-4DEC-B113-1E9DE6836445}" srcOrd="0" destOrd="0" presId="urn:microsoft.com/office/officeart/2008/layout/VerticalCurvedList"/>
    <dgm:cxn modelId="{C1817B5A-BBFE-4DA2-BE98-A9445DFEC4A3}" type="presParOf" srcId="{D250BAD9-B16C-4FB3-B97D-20AE60BB020F}" destId="{340F6CBE-3800-46D7-A00A-71A6675BE71A}" srcOrd="3" destOrd="0" presId="urn:microsoft.com/office/officeart/2008/layout/VerticalCurvedList"/>
    <dgm:cxn modelId="{15AC35CC-7C5D-49EB-A519-E8055F906FDC}" type="presParOf" srcId="{D250BAD9-B16C-4FB3-B97D-20AE60BB020F}" destId="{CE930BF6-396C-4867-8D85-989080DE1E26}" srcOrd="4" destOrd="0" presId="urn:microsoft.com/office/officeart/2008/layout/VerticalCurvedList"/>
    <dgm:cxn modelId="{2718737F-8576-451E-A52B-1F86B866AB83}" type="presParOf" srcId="{CE930BF6-396C-4867-8D85-989080DE1E26}" destId="{A665BECA-46FD-48D7-B087-E804CDC22336}" srcOrd="0" destOrd="0" presId="urn:microsoft.com/office/officeart/2008/layout/VerticalCurvedList"/>
    <dgm:cxn modelId="{8A05B269-700F-4793-93FC-D3355D1F3CEA}" type="presParOf" srcId="{D250BAD9-B16C-4FB3-B97D-20AE60BB020F}" destId="{A7FCBFB7-0700-455F-BD2A-07168939DE34}" srcOrd="5" destOrd="0" presId="urn:microsoft.com/office/officeart/2008/layout/VerticalCurvedList"/>
    <dgm:cxn modelId="{9F24C69E-901F-4519-AC14-825E02FE67F0}" type="presParOf" srcId="{D250BAD9-B16C-4FB3-B97D-20AE60BB020F}" destId="{0BAC5B9D-FAA9-4352-B6F9-B694A8AB1CE0}" srcOrd="6" destOrd="0" presId="urn:microsoft.com/office/officeart/2008/layout/VerticalCurvedList"/>
    <dgm:cxn modelId="{D2DF9040-90BA-4BC3-8F43-5BECD072964C}" type="presParOf" srcId="{0BAC5B9D-FAA9-4352-B6F9-B694A8AB1CE0}" destId="{07BDEFEA-FC5F-4F1A-ABE2-CF58A357645D}" srcOrd="0" destOrd="0" presId="urn:microsoft.com/office/officeart/2008/layout/VerticalCurvedList"/>
    <dgm:cxn modelId="{3FDFD2A7-53C0-4D35-8087-67A6889E9E24}" type="presParOf" srcId="{D250BAD9-B16C-4FB3-B97D-20AE60BB020F}" destId="{47C869E3-F74E-41ED-92AB-C3496E91B78E}" srcOrd="7" destOrd="0" presId="urn:microsoft.com/office/officeart/2008/layout/VerticalCurvedList"/>
    <dgm:cxn modelId="{9EAB35AE-52D6-45A8-A9C6-FB2FA2CBC256}" type="presParOf" srcId="{D250BAD9-B16C-4FB3-B97D-20AE60BB020F}" destId="{BE3A08D1-DC33-4ED7-BEC8-CF6F7505DACA}" srcOrd="8" destOrd="0" presId="urn:microsoft.com/office/officeart/2008/layout/VerticalCurvedList"/>
    <dgm:cxn modelId="{DAAAC799-88A3-4E7E-B4B7-9682E2B1BD12}" type="presParOf" srcId="{BE3A08D1-DC33-4ED7-BEC8-CF6F7505DACA}" destId="{1BFF9766-F121-4BEF-B192-2F68DF2B757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C82D7D-6768-4707-BAB5-408D793BE2F9}" type="doc">
      <dgm:prSet loTypeId="urn:microsoft.com/office/officeart/2009/3/layout/RandomtoResultProcess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3D263F8-0B30-4DCF-A88E-F5CCC652CD7D}">
      <dgm:prSet phldrT="[Text]"/>
      <dgm:spPr/>
      <dgm:t>
        <a:bodyPr/>
        <a:lstStyle/>
        <a:p>
          <a:r>
            <a:rPr lang="en-US" b="1">
              <a:solidFill>
                <a:srgbClr val="00588A"/>
              </a:solidFill>
            </a:rPr>
            <a:t>Scope</a:t>
          </a:r>
        </a:p>
      </dgm:t>
    </dgm:pt>
    <dgm:pt modelId="{9AFF0D5A-FF66-4782-9CA5-7E7D43315D21}" type="parTrans" cxnId="{31504286-E0CD-4B46-AEE4-CD5B1CDF8C83}">
      <dgm:prSet/>
      <dgm:spPr/>
      <dgm:t>
        <a:bodyPr/>
        <a:lstStyle/>
        <a:p>
          <a:endParaRPr lang="en-US"/>
        </a:p>
      </dgm:t>
    </dgm:pt>
    <dgm:pt modelId="{53D89C1A-A50F-4823-9C2C-E6C3F4D9AD7A}" type="sibTrans" cxnId="{31504286-E0CD-4B46-AEE4-CD5B1CDF8C83}">
      <dgm:prSet/>
      <dgm:spPr/>
      <dgm:t>
        <a:bodyPr/>
        <a:lstStyle/>
        <a:p>
          <a:endParaRPr lang="en-US"/>
        </a:p>
      </dgm:t>
    </dgm:pt>
    <dgm:pt modelId="{143DAB80-2C33-4549-A42B-0F1108922D57}">
      <dgm:prSet phldrT="[Text]"/>
      <dgm:spPr/>
      <dgm:t>
        <a:bodyPr/>
        <a:lstStyle/>
        <a:p>
          <a:r>
            <a:rPr lang="en-US" b="1">
              <a:solidFill>
                <a:srgbClr val="00588A"/>
              </a:solidFill>
            </a:rPr>
            <a:t>Shape</a:t>
          </a:r>
        </a:p>
      </dgm:t>
    </dgm:pt>
    <dgm:pt modelId="{31D686A6-DAC9-496D-9FC6-AF0523E56213}" type="parTrans" cxnId="{DD0CCEB4-211E-403F-A1C5-06E4A3B9D363}">
      <dgm:prSet/>
      <dgm:spPr/>
      <dgm:t>
        <a:bodyPr/>
        <a:lstStyle/>
        <a:p>
          <a:endParaRPr lang="en-US"/>
        </a:p>
      </dgm:t>
    </dgm:pt>
    <dgm:pt modelId="{00281A7F-089D-4225-B5A5-0FAB3539B928}" type="sibTrans" cxnId="{DD0CCEB4-211E-403F-A1C5-06E4A3B9D363}">
      <dgm:prSet/>
      <dgm:spPr/>
      <dgm:t>
        <a:bodyPr/>
        <a:lstStyle/>
        <a:p>
          <a:endParaRPr lang="en-US"/>
        </a:p>
      </dgm:t>
    </dgm:pt>
    <dgm:pt modelId="{DFED4E76-86A5-4A44-9839-896839AA115F}">
      <dgm:prSet phldrT="[Text]"/>
      <dgm:spPr/>
      <dgm:t>
        <a:bodyPr/>
        <a:lstStyle/>
        <a:p>
          <a:r>
            <a:rPr lang="en-US" b="1"/>
            <a:t>Share</a:t>
          </a:r>
        </a:p>
      </dgm:t>
    </dgm:pt>
    <dgm:pt modelId="{A523AD31-A90F-46BB-9C56-961C8F08B89C}" type="parTrans" cxnId="{EAC802D9-EF30-4DA2-A89C-8885D11A6686}">
      <dgm:prSet/>
      <dgm:spPr/>
      <dgm:t>
        <a:bodyPr/>
        <a:lstStyle/>
        <a:p>
          <a:endParaRPr lang="en-US"/>
        </a:p>
      </dgm:t>
    </dgm:pt>
    <dgm:pt modelId="{2A607364-A500-4EC2-AFCB-B61A433040F1}" type="sibTrans" cxnId="{EAC802D9-EF30-4DA2-A89C-8885D11A6686}">
      <dgm:prSet/>
      <dgm:spPr/>
      <dgm:t>
        <a:bodyPr/>
        <a:lstStyle/>
        <a:p>
          <a:endParaRPr lang="en-US"/>
        </a:p>
      </dgm:t>
    </dgm:pt>
    <dgm:pt modelId="{E57E3909-FAB4-435E-96C4-14F129C786C1}">
      <dgm:prSet phldrT="[Text]" custT="1"/>
      <dgm:spPr/>
      <dgm:t>
        <a:bodyPr/>
        <a:lstStyle/>
        <a:p>
          <a:r>
            <a:rPr lang="en-US" sz="1400">
              <a:solidFill>
                <a:schemeClr val="tx2"/>
              </a:solidFill>
            </a:rPr>
            <a:t>Scope out essential tools by </a:t>
          </a:r>
          <a:r>
            <a:rPr lang="en-US" sz="1400" b="1">
              <a:solidFill>
                <a:schemeClr val="tx2"/>
              </a:solidFill>
            </a:rPr>
            <a:t>engaging with stakeholders </a:t>
          </a:r>
          <a:r>
            <a:rPr lang="en-US" sz="1400">
              <a:solidFill>
                <a:schemeClr val="tx2"/>
              </a:solidFill>
            </a:rPr>
            <a:t>who rely on Cal-Adapt and analyzing feedback</a:t>
          </a:r>
          <a:endParaRPr lang="en-US" sz="1400" b="1">
            <a:solidFill>
              <a:srgbClr val="00588A"/>
            </a:solidFill>
          </a:endParaRPr>
        </a:p>
      </dgm:t>
    </dgm:pt>
    <dgm:pt modelId="{0E521DA9-1E62-4BF1-BBBE-CDBC238F85A1}" type="parTrans" cxnId="{690F696C-E6F7-45C4-8FCF-01F22E6EDB6F}">
      <dgm:prSet/>
      <dgm:spPr/>
      <dgm:t>
        <a:bodyPr/>
        <a:lstStyle/>
        <a:p>
          <a:endParaRPr lang="en-US"/>
        </a:p>
      </dgm:t>
    </dgm:pt>
    <dgm:pt modelId="{2863324F-BF2B-4A01-9D8E-2B69D47B453F}" type="sibTrans" cxnId="{690F696C-E6F7-45C4-8FCF-01F22E6EDB6F}">
      <dgm:prSet/>
      <dgm:spPr/>
      <dgm:t>
        <a:bodyPr/>
        <a:lstStyle/>
        <a:p>
          <a:endParaRPr lang="en-US"/>
        </a:p>
      </dgm:t>
    </dgm:pt>
    <dgm:pt modelId="{8AB9DF14-E20D-4020-9C91-6E6AB0A8BBE7}">
      <dgm:prSet phldrT="[Text]" custT="1"/>
      <dgm:spPr/>
      <dgm:t>
        <a:bodyPr/>
        <a:lstStyle/>
        <a:p>
          <a:pPr marL="0">
            <a:buFont typeface="Wingdings" panose="05000000000000000000" pitchFamily="2" charset="2"/>
            <a:buChar char="§"/>
          </a:pPr>
          <a:r>
            <a:rPr lang="en-US" sz="1400">
              <a:solidFill>
                <a:schemeClr val="tx2"/>
              </a:solidFill>
            </a:rPr>
            <a:t>Develop tools that </a:t>
          </a:r>
          <a:r>
            <a:rPr lang="en-US" sz="1400" b="1">
              <a:solidFill>
                <a:schemeClr val="tx2"/>
              </a:solidFill>
            </a:rPr>
            <a:t>leverage Fifth Assessment data </a:t>
          </a:r>
          <a:r>
            <a:rPr lang="en-US" sz="1400">
              <a:solidFill>
                <a:schemeClr val="tx2"/>
              </a:solidFill>
            </a:rPr>
            <a:t>and </a:t>
          </a:r>
          <a:r>
            <a:rPr lang="en-US" sz="1400" b="0">
              <a:solidFill>
                <a:schemeClr val="tx2"/>
              </a:solidFill>
            </a:rPr>
            <a:t>respond to stakeholder needs</a:t>
          </a:r>
          <a:endParaRPr lang="en-US" sz="1400" b="0">
            <a:solidFill>
              <a:srgbClr val="00588A"/>
            </a:solidFill>
          </a:endParaRPr>
        </a:p>
      </dgm:t>
    </dgm:pt>
    <dgm:pt modelId="{A1443F83-B9C9-4FE8-88B4-63072F06BF13}" type="parTrans" cxnId="{A9642895-D0A4-4F50-9DC8-EBCA942C2686}">
      <dgm:prSet/>
      <dgm:spPr/>
      <dgm:t>
        <a:bodyPr/>
        <a:lstStyle/>
        <a:p>
          <a:endParaRPr lang="en-US"/>
        </a:p>
      </dgm:t>
    </dgm:pt>
    <dgm:pt modelId="{C8715ED5-C593-454D-B73A-6F30E1F9723A}" type="sibTrans" cxnId="{A9642895-D0A4-4F50-9DC8-EBCA942C2686}">
      <dgm:prSet/>
      <dgm:spPr/>
      <dgm:t>
        <a:bodyPr/>
        <a:lstStyle/>
        <a:p>
          <a:endParaRPr lang="en-US"/>
        </a:p>
      </dgm:t>
    </dgm:pt>
    <dgm:pt modelId="{C3999F0A-6CC6-4DDC-8B7F-1FA6347C03F5}">
      <dgm:prSet custT="1"/>
      <dgm:spPr/>
      <dgm:t>
        <a:bodyPr/>
        <a:lstStyle/>
        <a:p>
          <a:r>
            <a:rPr lang="en-US" sz="1400" b="1">
              <a:solidFill>
                <a:schemeClr val="tx2"/>
              </a:solidFill>
            </a:rPr>
            <a:t>Enable open access </a:t>
          </a:r>
          <a:r>
            <a:rPr lang="en-US" sz="1400">
              <a:solidFill>
                <a:schemeClr val="tx2"/>
              </a:solidFill>
            </a:rPr>
            <a:t>of tools on cal-adapt.org </a:t>
          </a:r>
          <a:r>
            <a:rPr lang="en-US" sz="1400" b="0">
              <a:solidFill>
                <a:schemeClr val="tx2"/>
              </a:solidFill>
            </a:rPr>
            <a:t>and ensure they are accessible and valuable to the </a:t>
          </a:r>
          <a:r>
            <a:rPr lang="en-US" sz="1400" b="1">
              <a:solidFill>
                <a:schemeClr val="tx2"/>
              </a:solidFill>
            </a:rPr>
            <a:t>broad range of stakeholders</a:t>
          </a:r>
          <a:endParaRPr lang="en-US" sz="1400" b="1">
            <a:solidFill>
              <a:schemeClr val="tx2"/>
            </a:solidFill>
            <a:effectLst/>
            <a:ea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0D882B-F727-46B9-BD33-9E92BE26EFE9}" type="parTrans" cxnId="{C15907AD-2E23-4975-9D3E-18005F5D317D}">
      <dgm:prSet/>
      <dgm:spPr/>
      <dgm:t>
        <a:bodyPr/>
        <a:lstStyle/>
        <a:p>
          <a:endParaRPr lang="en-US"/>
        </a:p>
      </dgm:t>
    </dgm:pt>
    <dgm:pt modelId="{3E6CB759-D2E6-4D1F-9664-F56805F3978B}" type="sibTrans" cxnId="{C15907AD-2E23-4975-9D3E-18005F5D317D}">
      <dgm:prSet/>
      <dgm:spPr/>
      <dgm:t>
        <a:bodyPr/>
        <a:lstStyle/>
        <a:p>
          <a:endParaRPr lang="en-US"/>
        </a:p>
      </dgm:t>
    </dgm:pt>
    <dgm:pt modelId="{6DA982CE-1F69-4A16-B005-6BAD47C5E5CB}" type="pres">
      <dgm:prSet presAssocID="{E6C82D7D-6768-4707-BAB5-408D793BE2F9}" presName="Name0" presStyleCnt="0">
        <dgm:presLayoutVars>
          <dgm:dir/>
          <dgm:animOne val="branch"/>
          <dgm:animLvl val="lvl"/>
        </dgm:presLayoutVars>
      </dgm:prSet>
      <dgm:spPr/>
    </dgm:pt>
    <dgm:pt modelId="{D884D854-AA65-4B64-A390-A31D70DE952D}" type="pres">
      <dgm:prSet presAssocID="{03D263F8-0B30-4DCF-A88E-F5CCC652CD7D}" presName="chaos" presStyleCnt="0"/>
      <dgm:spPr/>
    </dgm:pt>
    <dgm:pt modelId="{72A2B828-37B8-47FD-8444-FCD2B48AF176}" type="pres">
      <dgm:prSet presAssocID="{03D263F8-0B30-4DCF-A88E-F5CCC652CD7D}" presName="parTx1" presStyleLbl="revTx" presStyleIdx="0" presStyleCnt="5"/>
      <dgm:spPr/>
    </dgm:pt>
    <dgm:pt modelId="{E0F55868-EF68-4DA4-9F9E-E55EF715209D}" type="pres">
      <dgm:prSet presAssocID="{03D263F8-0B30-4DCF-A88E-F5CCC652CD7D}" presName="desTx1" presStyleLbl="revTx" presStyleIdx="1" presStyleCnt="5" custScaleX="107476" custLinFactNeighborY="9740">
        <dgm:presLayoutVars>
          <dgm:bulletEnabled val="1"/>
        </dgm:presLayoutVars>
      </dgm:prSet>
      <dgm:spPr/>
    </dgm:pt>
    <dgm:pt modelId="{F1B4B786-2B36-4D02-AD2A-F15B3954EDF4}" type="pres">
      <dgm:prSet presAssocID="{03D263F8-0B30-4DCF-A88E-F5CCC652CD7D}" presName="c1" presStyleLbl="node1" presStyleIdx="0" presStyleCnt="19"/>
      <dgm:spPr/>
    </dgm:pt>
    <dgm:pt modelId="{D0D97E6F-F257-4A4D-AC4C-21641397B3D9}" type="pres">
      <dgm:prSet presAssocID="{03D263F8-0B30-4DCF-A88E-F5CCC652CD7D}" presName="c2" presStyleLbl="node1" presStyleIdx="1" presStyleCnt="19"/>
      <dgm:spPr/>
    </dgm:pt>
    <dgm:pt modelId="{93330EB8-A1E7-4D76-AAD6-F60C34DA861F}" type="pres">
      <dgm:prSet presAssocID="{03D263F8-0B30-4DCF-A88E-F5CCC652CD7D}" presName="c3" presStyleLbl="node1" presStyleIdx="2" presStyleCnt="19"/>
      <dgm:spPr/>
    </dgm:pt>
    <dgm:pt modelId="{EE70F21D-BF5B-4807-B84C-0822ED62DA6F}" type="pres">
      <dgm:prSet presAssocID="{03D263F8-0B30-4DCF-A88E-F5CCC652CD7D}" presName="c4" presStyleLbl="node1" presStyleIdx="3" presStyleCnt="19"/>
      <dgm:spPr/>
    </dgm:pt>
    <dgm:pt modelId="{2DE26475-04AD-45BD-9F7D-E683878572A1}" type="pres">
      <dgm:prSet presAssocID="{03D263F8-0B30-4DCF-A88E-F5CCC652CD7D}" presName="c5" presStyleLbl="node1" presStyleIdx="4" presStyleCnt="19"/>
      <dgm:spPr/>
    </dgm:pt>
    <dgm:pt modelId="{15808FA9-234D-4DFF-9C67-94FF75131441}" type="pres">
      <dgm:prSet presAssocID="{03D263F8-0B30-4DCF-A88E-F5CCC652CD7D}" presName="c6" presStyleLbl="node1" presStyleIdx="5" presStyleCnt="19"/>
      <dgm:spPr/>
    </dgm:pt>
    <dgm:pt modelId="{9029DB7D-29EF-4315-80CD-1C6D00C9536F}" type="pres">
      <dgm:prSet presAssocID="{03D263F8-0B30-4DCF-A88E-F5CCC652CD7D}" presName="c7" presStyleLbl="node1" presStyleIdx="6" presStyleCnt="19"/>
      <dgm:spPr/>
    </dgm:pt>
    <dgm:pt modelId="{F20E2F6A-5FED-45C1-B039-F6046719C127}" type="pres">
      <dgm:prSet presAssocID="{03D263F8-0B30-4DCF-A88E-F5CCC652CD7D}" presName="c8" presStyleLbl="node1" presStyleIdx="7" presStyleCnt="19"/>
      <dgm:spPr/>
    </dgm:pt>
    <dgm:pt modelId="{2FF1B8E6-0A7E-4988-8C48-D3304FFE818A}" type="pres">
      <dgm:prSet presAssocID="{03D263F8-0B30-4DCF-A88E-F5CCC652CD7D}" presName="c9" presStyleLbl="node1" presStyleIdx="8" presStyleCnt="19"/>
      <dgm:spPr/>
    </dgm:pt>
    <dgm:pt modelId="{60C94B7F-1C1C-4B53-AA5D-A6870468AFAC}" type="pres">
      <dgm:prSet presAssocID="{03D263F8-0B30-4DCF-A88E-F5CCC652CD7D}" presName="c10" presStyleLbl="node1" presStyleIdx="9" presStyleCnt="19"/>
      <dgm:spPr/>
    </dgm:pt>
    <dgm:pt modelId="{8B8B2EEC-DF97-4CDC-AE26-12D7F1946E2D}" type="pres">
      <dgm:prSet presAssocID="{03D263F8-0B30-4DCF-A88E-F5CCC652CD7D}" presName="c11" presStyleLbl="node1" presStyleIdx="10" presStyleCnt="19"/>
      <dgm:spPr/>
    </dgm:pt>
    <dgm:pt modelId="{B15A663A-CC6E-48FA-AE46-9962DCCA9A73}" type="pres">
      <dgm:prSet presAssocID="{03D263F8-0B30-4DCF-A88E-F5CCC652CD7D}" presName="c12" presStyleLbl="node1" presStyleIdx="11" presStyleCnt="19"/>
      <dgm:spPr/>
    </dgm:pt>
    <dgm:pt modelId="{B3E62C71-54CD-4AA1-B4E9-1DA09EBEE833}" type="pres">
      <dgm:prSet presAssocID="{03D263F8-0B30-4DCF-A88E-F5CCC652CD7D}" presName="c13" presStyleLbl="node1" presStyleIdx="12" presStyleCnt="19"/>
      <dgm:spPr/>
    </dgm:pt>
    <dgm:pt modelId="{0B158C63-012F-4978-B156-5DA67294AD1E}" type="pres">
      <dgm:prSet presAssocID="{03D263F8-0B30-4DCF-A88E-F5CCC652CD7D}" presName="c14" presStyleLbl="node1" presStyleIdx="13" presStyleCnt="19"/>
      <dgm:spPr/>
    </dgm:pt>
    <dgm:pt modelId="{DB2BE18A-38CD-4B4D-9337-C0AFE20B4365}" type="pres">
      <dgm:prSet presAssocID="{03D263F8-0B30-4DCF-A88E-F5CCC652CD7D}" presName="c15" presStyleLbl="node1" presStyleIdx="14" presStyleCnt="19"/>
      <dgm:spPr/>
    </dgm:pt>
    <dgm:pt modelId="{8AAE4A44-5EB9-46E8-868F-15EFF35F8508}" type="pres">
      <dgm:prSet presAssocID="{03D263F8-0B30-4DCF-A88E-F5CCC652CD7D}" presName="c16" presStyleLbl="node1" presStyleIdx="15" presStyleCnt="19"/>
      <dgm:spPr/>
    </dgm:pt>
    <dgm:pt modelId="{9B1A1B5B-6C84-44BA-87FE-DAFAF450FCDB}" type="pres">
      <dgm:prSet presAssocID="{03D263F8-0B30-4DCF-A88E-F5CCC652CD7D}" presName="c17" presStyleLbl="node1" presStyleIdx="16" presStyleCnt="19"/>
      <dgm:spPr/>
    </dgm:pt>
    <dgm:pt modelId="{33746456-3665-4825-A637-E432233BD747}" type="pres">
      <dgm:prSet presAssocID="{03D263F8-0B30-4DCF-A88E-F5CCC652CD7D}" presName="c18" presStyleLbl="node1" presStyleIdx="17" presStyleCnt="19"/>
      <dgm:spPr/>
    </dgm:pt>
    <dgm:pt modelId="{199D4A62-3ABC-4A92-B9F1-8184763A1B95}" type="pres">
      <dgm:prSet presAssocID="{53D89C1A-A50F-4823-9C2C-E6C3F4D9AD7A}" presName="chevronComposite1" presStyleCnt="0"/>
      <dgm:spPr/>
    </dgm:pt>
    <dgm:pt modelId="{86F4CB3C-BF2C-49F4-BA82-4F9B7D5C9452}" type="pres">
      <dgm:prSet presAssocID="{53D89C1A-A50F-4823-9C2C-E6C3F4D9AD7A}" presName="chevron1" presStyleLbl="sibTrans2D1" presStyleIdx="0" presStyleCnt="2" custLinFactNeighborX="22484"/>
      <dgm:spPr/>
    </dgm:pt>
    <dgm:pt modelId="{90322E00-582A-4C72-8D55-DFEDA08CC678}" type="pres">
      <dgm:prSet presAssocID="{53D89C1A-A50F-4823-9C2C-E6C3F4D9AD7A}" presName="spChevron1" presStyleCnt="0"/>
      <dgm:spPr/>
    </dgm:pt>
    <dgm:pt modelId="{4B3C0F11-3B05-463F-A0B4-495DFA16451C}" type="pres">
      <dgm:prSet presAssocID="{143DAB80-2C33-4549-A42B-0F1108922D57}" presName="middle" presStyleCnt="0"/>
      <dgm:spPr/>
    </dgm:pt>
    <dgm:pt modelId="{F5E5CFBB-860D-436E-866E-BE9DF166FE9B}" type="pres">
      <dgm:prSet presAssocID="{143DAB80-2C33-4549-A42B-0F1108922D57}" presName="parTxMid" presStyleLbl="revTx" presStyleIdx="2" presStyleCnt="5" custLinFactNeighborX="-3872" custLinFactNeighborY="2860"/>
      <dgm:spPr/>
    </dgm:pt>
    <dgm:pt modelId="{E76D4422-E230-4469-88AD-33D8897842B1}" type="pres">
      <dgm:prSet presAssocID="{143DAB80-2C33-4549-A42B-0F1108922D57}" presName="desTxMid" presStyleLbl="revTx" presStyleIdx="3" presStyleCnt="5" custScaleX="108815" custScaleY="91168" custLinFactNeighborX="-6101" custLinFactNeighborY="7156">
        <dgm:presLayoutVars>
          <dgm:bulletEnabled val="1"/>
        </dgm:presLayoutVars>
      </dgm:prSet>
      <dgm:spPr/>
    </dgm:pt>
    <dgm:pt modelId="{6986D944-DD96-497C-8B29-6C0B0C8CA1EB}" type="pres">
      <dgm:prSet presAssocID="{143DAB80-2C33-4549-A42B-0F1108922D57}" presName="spMid" presStyleCnt="0"/>
      <dgm:spPr/>
    </dgm:pt>
    <dgm:pt modelId="{540563F3-A095-41F9-BA64-414AC3D42FF8}" type="pres">
      <dgm:prSet presAssocID="{00281A7F-089D-4225-B5A5-0FAB3539B928}" presName="chevronComposite1" presStyleCnt="0"/>
      <dgm:spPr/>
    </dgm:pt>
    <dgm:pt modelId="{5C7D7B47-2154-4DF1-AA4E-9112D0CD044A}" type="pres">
      <dgm:prSet presAssocID="{00281A7F-089D-4225-B5A5-0FAB3539B928}" presName="chevron1" presStyleLbl="sibTrans2D1" presStyleIdx="1" presStyleCnt="2" custLinFactNeighborX="-34262" custLinFactNeighborY="1682"/>
      <dgm:spPr/>
    </dgm:pt>
    <dgm:pt modelId="{AF8A52CC-B941-474D-BC3F-7E85BB3E6623}" type="pres">
      <dgm:prSet presAssocID="{00281A7F-089D-4225-B5A5-0FAB3539B928}" presName="spChevron1" presStyleCnt="0"/>
      <dgm:spPr/>
    </dgm:pt>
    <dgm:pt modelId="{8DD2FD7D-116C-4288-8136-C5079E725D4B}" type="pres">
      <dgm:prSet presAssocID="{DFED4E76-86A5-4A44-9839-896839AA115F}" presName="last" presStyleCnt="0"/>
      <dgm:spPr/>
    </dgm:pt>
    <dgm:pt modelId="{6C23DC95-1B09-4907-B3BF-6EA2D337E593}" type="pres">
      <dgm:prSet presAssocID="{DFED4E76-86A5-4A44-9839-896839AA115F}" presName="circleTx" presStyleLbl="node1" presStyleIdx="18" presStyleCnt="19"/>
      <dgm:spPr/>
    </dgm:pt>
    <dgm:pt modelId="{3FF7BD67-A851-477B-94CE-1F8FF1BFC531}" type="pres">
      <dgm:prSet presAssocID="{DFED4E76-86A5-4A44-9839-896839AA115F}" presName="desTxN" presStyleLbl="revTx" presStyleIdx="4" presStyleCnt="5" custScaleY="111036" custLinFactNeighborX="-537" custLinFactNeighborY="17234">
        <dgm:presLayoutVars>
          <dgm:bulletEnabled val="1"/>
        </dgm:presLayoutVars>
      </dgm:prSet>
      <dgm:spPr/>
    </dgm:pt>
    <dgm:pt modelId="{6E844EC9-682A-4CCC-9CA0-3B37666902AD}" type="pres">
      <dgm:prSet presAssocID="{DFED4E76-86A5-4A44-9839-896839AA115F}" presName="spN" presStyleCnt="0"/>
      <dgm:spPr/>
    </dgm:pt>
  </dgm:ptLst>
  <dgm:cxnLst>
    <dgm:cxn modelId="{94F97610-8369-4F9F-B777-0CD56BE9F77C}" type="presOf" srcId="{03D263F8-0B30-4DCF-A88E-F5CCC652CD7D}" destId="{72A2B828-37B8-47FD-8444-FCD2B48AF176}" srcOrd="0" destOrd="0" presId="urn:microsoft.com/office/officeart/2009/3/layout/RandomtoResultProcess"/>
    <dgm:cxn modelId="{690F696C-E6F7-45C4-8FCF-01F22E6EDB6F}" srcId="{03D263F8-0B30-4DCF-A88E-F5CCC652CD7D}" destId="{E57E3909-FAB4-435E-96C4-14F129C786C1}" srcOrd="0" destOrd="0" parTransId="{0E521DA9-1E62-4BF1-BBBE-CDBC238F85A1}" sibTransId="{2863324F-BF2B-4A01-9D8E-2B69D47B453F}"/>
    <dgm:cxn modelId="{31504286-E0CD-4B46-AEE4-CD5B1CDF8C83}" srcId="{E6C82D7D-6768-4707-BAB5-408D793BE2F9}" destId="{03D263F8-0B30-4DCF-A88E-F5CCC652CD7D}" srcOrd="0" destOrd="0" parTransId="{9AFF0D5A-FF66-4782-9CA5-7E7D43315D21}" sibTransId="{53D89C1A-A50F-4823-9C2C-E6C3F4D9AD7A}"/>
    <dgm:cxn modelId="{16151C8A-1F7A-4BE7-B089-58DDFDA2D09E}" type="presOf" srcId="{143DAB80-2C33-4549-A42B-0F1108922D57}" destId="{F5E5CFBB-860D-436E-866E-BE9DF166FE9B}" srcOrd="0" destOrd="0" presId="urn:microsoft.com/office/officeart/2009/3/layout/RandomtoResultProcess"/>
    <dgm:cxn modelId="{BC340A8D-E358-4146-8D18-95DC0547EF66}" type="presOf" srcId="{E6C82D7D-6768-4707-BAB5-408D793BE2F9}" destId="{6DA982CE-1F69-4A16-B005-6BAD47C5E5CB}" srcOrd="0" destOrd="0" presId="urn:microsoft.com/office/officeart/2009/3/layout/RandomtoResultProcess"/>
    <dgm:cxn modelId="{F3208890-8212-47C4-BB7E-8A8E8C2E93BE}" type="presOf" srcId="{8AB9DF14-E20D-4020-9C91-6E6AB0A8BBE7}" destId="{E76D4422-E230-4469-88AD-33D8897842B1}" srcOrd="0" destOrd="0" presId="urn:microsoft.com/office/officeart/2009/3/layout/RandomtoResultProcess"/>
    <dgm:cxn modelId="{A9642895-D0A4-4F50-9DC8-EBCA942C2686}" srcId="{143DAB80-2C33-4549-A42B-0F1108922D57}" destId="{8AB9DF14-E20D-4020-9C91-6E6AB0A8BBE7}" srcOrd="0" destOrd="0" parTransId="{A1443F83-B9C9-4FE8-88B4-63072F06BF13}" sibTransId="{C8715ED5-C593-454D-B73A-6F30E1F9723A}"/>
    <dgm:cxn modelId="{C15907AD-2E23-4975-9D3E-18005F5D317D}" srcId="{DFED4E76-86A5-4A44-9839-896839AA115F}" destId="{C3999F0A-6CC6-4DDC-8B7F-1FA6347C03F5}" srcOrd="0" destOrd="0" parTransId="{F70D882B-F727-46B9-BD33-9E92BE26EFE9}" sibTransId="{3E6CB759-D2E6-4D1F-9664-F56805F3978B}"/>
    <dgm:cxn modelId="{DD0CCEB4-211E-403F-A1C5-06E4A3B9D363}" srcId="{E6C82D7D-6768-4707-BAB5-408D793BE2F9}" destId="{143DAB80-2C33-4549-A42B-0F1108922D57}" srcOrd="1" destOrd="0" parTransId="{31D686A6-DAC9-496D-9FC6-AF0523E56213}" sibTransId="{00281A7F-089D-4225-B5A5-0FAB3539B928}"/>
    <dgm:cxn modelId="{4AEB1FC3-FCCC-4C88-BB23-4B3E4F095735}" type="presOf" srcId="{DFED4E76-86A5-4A44-9839-896839AA115F}" destId="{6C23DC95-1B09-4907-B3BF-6EA2D337E593}" srcOrd="0" destOrd="0" presId="urn:microsoft.com/office/officeart/2009/3/layout/RandomtoResultProcess"/>
    <dgm:cxn modelId="{EAC802D9-EF30-4DA2-A89C-8885D11A6686}" srcId="{E6C82D7D-6768-4707-BAB5-408D793BE2F9}" destId="{DFED4E76-86A5-4A44-9839-896839AA115F}" srcOrd="2" destOrd="0" parTransId="{A523AD31-A90F-46BB-9C56-961C8F08B89C}" sibTransId="{2A607364-A500-4EC2-AFCB-B61A433040F1}"/>
    <dgm:cxn modelId="{AFE989E3-BCF4-40E8-9875-9D3DC1D3C111}" type="presOf" srcId="{C3999F0A-6CC6-4DDC-8B7F-1FA6347C03F5}" destId="{3FF7BD67-A851-477B-94CE-1F8FF1BFC531}" srcOrd="0" destOrd="0" presId="urn:microsoft.com/office/officeart/2009/3/layout/RandomtoResultProcess"/>
    <dgm:cxn modelId="{E894CBF4-4C3E-4221-ADD4-A96DB915732F}" type="presOf" srcId="{E57E3909-FAB4-435E-96C4-14F129C786C1}" destId="{E0F55868-EF68-4DA4-9F9E-E55EF715209D}" srcOrd="0" destOrd="0" presId="urn:microsoft.com/office/officeart/2009/3/layout/RandomtoResultProcess"/>
    <dgm:cxn modelId="{DAFF6943-1D92-446D-B480-DDDBE5271D49}" type="presParOf" srcId="{6DA982CE-1F69-4A16-B005-6BAD47C5E5CB}" destId="{D884D854-AA65-4B64-A390-A31D70DE952D}" srcOrd="0" destOrd="0" presId="urn:microsoft.com/office/officeart/2009/3/layout/RandomtoResultProcess"/>
    <dgm:cxn modelId="{FD5A99EC-6DB5-487E-B32C-328D82D00872}" type="presParOf" srcId="{D884D854-AA65-4B64-A390-A31D70DE952D}" destId="{72A2B828-37B8-47FD-8444-FCD2B48AF176}" srcOrd="0" destOrd="0" presId="urn:microsoft.com/office/officeart/2009/3/layout/RandomtoResultProcess"/>
    <dgm:cxn modelId="{30845FCB-842F-4403-815F-7F04F0DFD468}" type="presParOf" srcId="{D884D854-AA65-4B64-A390-A31D70DE952D}" destId="{E0F55868-EF68-4DA4-9F9E-E55EF715209D}" srcOrd="1" destOrd="0" presId="urn:microsoft.com/office/officeart/2009/3/layout/RandomtoResultProcess"/>
    <dgm:cxn modelId="{43F530F5-982F-4B13-8FAC-BDE31CBDBB5E}" type="presParOf" srcId="{D884D854-AA65-4B64-A390-A31D70DE952D}" destId="{F1B4B786-2B36-4D02-AD2A-F15B3954EDF4}" srcOrd="2" destOrd="0" presId="urn:microsoft.com/office/officeart/2009/3/layout/RandomtoResultProcess"/>
    <dgm:cxn modelId="{CCDAC18D-625C-4C36-9D94-05BC5743B164}" type="presParOf" srcId="{D884D854-AA65-4B64-A390-A31D70DE952D}" destId="{D0D97E6F-F257-4A4D-AC4C-21641397B3D9}" srcOrd="3" destOrd="0" presId="urn:microsoft.com/office/officeart/2009/3/layout/RandomtoResultProcess"/>
    <dgm:cxn modelId="{3E7E2529-84ED-475C-8CD2-30FAA35BC8D0}" type="presParOf" srcId="{D884D854-AA65-4B64-A390-A31D70DE952D}" destId="{93330EB8-A1E7-4D76-AAD6-F60C34DA861F}" srcOrd="4" destOrd="0" presId="urn:microsoft.com/office/officeart/2009/3/layout/RandomtoResultProcess"/>
    <dgm:cxn modelId="{455F6E2E-43B2-4878-B672-B3994882762D}" type="presParOf" srcId="{D884D854-AA65-4B64-A390-A31D70DE952D}" destId="{EE70F21D-BF5B-4807-B84C-0822ED62DA6F}" srcOrd="5" destOrd="0" presId="urn:microsoft.com/office/officeart/2009/3/layout/RandomtoResultProcess"/>
    <dgm:cxn modelId="{BC1AD9B6-ECA9-4944-BE96-69B4427939E8}" type="presParOf" srcId="{D884D854-AA65-4B64-A390-A31D70DE952D}" destId="{2DE26475-04AD-45BD-9F7D-E683878572A1}" srcOrd="6" destOrd="0" presId="urn:microsoft.com/office/officeart/2009/3/layout/RandomtoResultProcess"/>
    <dgm:cxn modelId="{9C749790-63E0-45EC-90CB-F8BE65F1779F}" type="presParOf" srcId="{D884D854-AA65-4B64-A390-A31D70DE952D}" destId="{15808FA9-234D-4DFF-9C67-94FF75131441}" srcOrd="7" destOrd="0" presId="urn:microsoft.com/office/officeart/2009/3/layout/RandomtoResultProcess"/>
    <dgm:cxn modelId="{C9D2CF3E-22C8-403F-9368-C56463D890C5}" type="presParOf" srcId="{D884D854-AA65-4B64-A390-A31D70DE952D}" destId="{9029DB7D-29EF-4315-80CD-1C6D00C9536F}" srcOrd="8" destOrd="0" presId="urn:microsoft.com/office/officeart/2009/3/layout/RandomtoResultProcess"/>
    <dgm:cxn modelId="{C6D0AEC8-6982-4793-82BA-3FB796241F9E}" type="presParOf" srcId="{D884D854-AA65-4B64-A390-A31D70DE952D}" destId="{F20E2F6A-5FED-45C1-B039-F6046719C127}" srcOrd="9" destOrd="0" presId="urn:microsoft.com/office/officeart/2009/3/layout/RandomtoResultProcess"/>
    <dgm:cxn modelId="{72CC3941-92A1-40D3-8971-5C40AF535099}" type="presParOf" srcId="{D884D854-AA65-4B64-A390-A31D70DE952D}" destId="{2FF1B8E6-0A7E-4988-8C48-D3304FFE818A}" srcOrd="10" destOrd="0" presId="urn:microsoft.com/office/officeart/2009/3/layout/RandomtoResultProcess"/>
    <dgm:cxn modelId="{3F5703F7-5B1D-400B-8F54-FEEF8BA91230}" type="presParOf" srcId="{D884D854-AA65-4B64-A390-A31D70DE952D}" destId="{60C94B7F-1C1C-4B53-AA5D-A6870468AFAC}" srcOrd="11" destOrd="0" presId="urn:microsoft.com/office/officeart/2009/3/layout/RandomtoResultProcess"/>
    <dgm:cxn modelId="{6BFA5963-B525-421B-A40A-6E58ED6DECEC}" type="presParOf" srcId="{D884D854-AA65-4B64-A390-A31D70DE952D}" destId="{8B8B2EEC-DF97-4CDC-AE26-12D7F1946E2D}" srcOrd="12" destOrd="0" presId="urn:microsoft.com/office/officeart/2009/3/layout/RandomtoResultProcess"/>
    <dgm:cxn modelId="{F4EA4D5E-98ED-4381-A442-20FB803A8F99}" type="presParOf" srcId="{D884D854-AA65-4B64-A390-A31D70DE952D}" destId="{B15A663A-CC6E-48FA-AE46-9962DCCA9A73}" srcOrd="13" destOrd="0" presId="urn:microsoft.com/office/officeart/2009/3/layout/RandomtoResultProcess"/>
    <dgm:cxn modelId="{FC222EF7-EB9C-49F4-A596-0B2F3B2FDE6F}" type="presParOf" srcId="{D884D854-AA65-4B64-A390-A31D70DE952D}" destId="{B3E62C71-54CD-4AA1-B4E9-1DA09EBEE833}" srcOrd="14" destOrd="0" presId="urn:microsoft.com/office/officeart/2009/3/layout/RandomtoResultProcess"/>
    <dgm:cxn modelId="{969F6A23-2B44-45C6-A560-1530E0EA4E6E}" type="presParOf" srcId="{D884D854-AA65-4B64-A390-A31D70DE952D}" destId="{0B158C63-012F-4978-B156-5DA67294AD1E}" srcOrd="15" destOrd="0" presId="urn:microsoft.com/office/officeart/2009/3/layout/RandomtoResultProcess"/>
    <dgm:cxn modelId="{AC6094BF-E858-4203-9024-360421C9292B}" type="presParOf" srcId="{D884D854-AA65-4B64-A390-A31D70DE952D}" destId="{DB2BE18A-38CD-4B4D-9337-C0AFE20B4365}" srcOrd="16" destOrd="0" presId="urn:microsoft.com/office/officeart/2009/3/layout/RandomtoResultProcess"/>
    <dgm:cxn modelId="{D7DA22F1-3969-450A-A2D7-6748E162824A}" type="presParOf" srcId="{D884D854-AA65-4B64-A390-A31D70DE952D}" destId="{8AAE4A44-5EB9-46E8-868F-15EFF35F8508}" srcOrd="17" destOrd="0" presId="urn:microsoft.com/office/officeart/2009/3/layout/RandomtoResultProcess"/>
    <dgm:cxn modelId="{0905D4C3-20BD-40D0-9F90-93B9544316F4}" type="presParOf" srcId="{D884D854-AA65-4B64-A390-A31D70DE952D}" destId="{9B1A1B5B-6C84-44BA-87FE-DAFAF450FCDB}" srcOrd="18" destOrd="0" presId="urn:microsoft.com/office/officeart/2009/3/layout/RandomtoResultProcess"/>
    <dgm:cxn modelId="{42DFF461-8AF0-4F8D-93F2-07FD74C0279E}" type="presParOf" srcId="{D884D854-AA65-4B64-A390-A31D70DE952D}" destId="{33746456-3665-4825-A637-E432233BD747}" srcOrd="19" destOrd="0" presId="urn:microsoft.com/office/officeart/2009/3/layout/RandomtoResultProcess"/>
    <dgm:cxn modelId="{443942DA-5661-471B-8D5F-93344020C1F7}" type="presParOf" srcId="{6DA982CE-1F69-4A16-B005-6BAD47C5E5CB}" destId="{199D4A62-3ABC-4A92-B9F1-8184763A1B95}" srcOrd="1" destOrd="0" presId="urn:microsoft.com/office/officeart/2009/3/layout/RandomtoResultProcess"/>
    <dgm:cxn modelId="{565BBD11-B26F-40EB-B8D6-7DAC9833E226}" type="presParOf" srcId="{199D4A62-3ABC-4A92-B9F1-8184763A1B95}" destId="{86F4CB3C-BF2C-49F4-BA82-4F9B7D5C9452}" srcOrd="0" destOrd="0" presId="urn:microsoft.com/office/officeart/2009/3/layout/RandomtoResultProcess"/>
    <dgm:cxn modelId="{05B647DF-F8F6-49DB-9555-00D198CED4AD}" type="presParOf" srcId="{199D4A62-3ABC-4A92-B9F1-8184763A1B95}" destId="{90322E00-582A-4C72-8D55-DFEDA08CC678}" srcOrd="1" destOrd="0" presId="urn:microsoft.com/office/officeart/2009/3/layout/RandomtoResultProcess"/>
    <dgm:cxn modelId="{C078FFB9-FA99-4FD8-BB2D-6ECE0DA6DA28}" type="presParOf" srcId="{6DA982CE-1F69-4A16-B005-6BAD47C5E5CB}" destId="{4B3C0F11-3B05-463F-A0B4-495DFA16451C}" srcOrd="2" destOrd="0" presId="urn:microsoft.com/office/officeart/2009/3/layout/RandomtoResultProcess"/>
    <dgm:cxn modelId="{65031E72-CF9F-4191-8EAD-6DB4AFA6AFF5}" type="presParOf" srcId="{4B3C0F11-3B05-463F-A0B4-495DFA16451C}" destId="{F5E5CFBB-860D-436E-866E-BE9DF166FE9B}" srcOrd="0" destOrd="0" presId="urn:microsoft.com/office/officeart/2009/3/layout/RandomtoResultProcess"/>
    <dgm:cxn modelId="{F3AD09DC-CB88-4098-B4D1-EBB2EF970E42}" type="presParOf" srcId="{4B3C0F11-3B05-463F-A0B4-495DFA16451C}" destId="{E76D4422-E230-4469-88AD-33D8897842B1}" srcOrd="1" destOrd="0" presId="urn:microsoft.com/office/officeart/2009/3/layout/RandomtoResultProcess"/>
    <dgm:cxn modelId="{D9EB8528-5C1C-449F-8A87-466ABBD576AD}" type="presParOf" srcId="{4B3C0F11-3B05-463F-A0B4-495DFA16451C}" destId="{6986D944-DD96-497C-8B29-6C0B0C8CA1EB}" srcOrd="2" destOrd="0" presId="urn:microsoft.com/office/officeart/2009/3/layout/RandomtoResultProcess"/>
    <dgm:cxn modelId="{D9C89F28-BA26-4A6A-B6B5-1B62ED8B5D9F}" type="presParOf" srcId="{6DA982CE-1F69-4A16-B005-6BAD47C5E5CB}" destId="{540563F3-A095-41F9-BA64-414AC3D42FF8}" srcOrd="3" destOrd="0" presId="urn:microsoft.com/office/officeart/2009/3/layout/RandomtoResultProcess"/>
    <dgm:cxn modelId="{7A6542A7-17C6-42BD-B1D1-0B9D957E2CF9}" type="presParOf" srcId="{540563F3-A095-41F9-BA64-414AC3D42FF8}" destId="{5C7D7B47-2154-4DF1-AA4E-9112D0CD044A}" srcOrd="0" destOrd="0" presId="urn:microsoft.com/office/officeart/2009/3/layout/RandomtoResultProcess"/>
    <dgm:cxn modelId="{C1F3609F-2997-4DF6-8CCE-33CF2330778F}" type="presParOf" srcId="{540563F3-A095-41F9-BA64-414AC3D42FF8}" destId="{AF8A52CC-B941-474D-BC3F-7E85BB3E6623}" srcOrd="1" destOrd="0" presId="urn:microsoft.com/office/officeart/2009/3/layout/RandomtoResultProcess"/>
    <dgm:cxn modelId="{E7DDC8C1-2FEB-4756-B094-FE4CC8FC3480}" type="presParOf" srcId="{6DA982CE-1F69-4A16-B005-6BAD47C5E5CB}" destId="{8DD2FD7D-116C-4288-8136-C5079E725D4B}" srcOrd="4" destOrd="0" presId="urn:microsoft.com/office/officeart/2009/3/layout/RandomtoResultProcess"/>
    <dgm:cxn modelId="{76DA1AF4-1009-40C2-B196-5B2EBA8C0DA7}" type="presParOf" srcId="{8DD2FD7D-116C-4288-8136-C5079E725D4B}" destId="{6C23DC95-1B09-4907-B3BF-6EA2D337E593}" srcOrd="0" destOrd="0" presId="urn:microsoft.com/office/officeart/2009/3/layout/RandomtoResultProcess"/>
    <dgm:cxn modelId="{D072782B-7F53-4B75-B89E-BA583ED37FF0}" type="presParOf" srcId="{8DD2FD7D-116C-4288-8136-C5079E725D4B}" destId="{3FF7BD67-A851-477B-94CE-1F8FF1BFC531}" srcOrd="1" destOrd="0" presId="urn:microsoft.com/office/officeart/2009/3/layout/RandomtoResultProcess"/>
    <dgm:cxn modelId="{38B16340-68DB-4AD0-A7A1-AFCA5EA43F3D}" type="presParOf" srcId="{8DD2FD7D-116C-4288-8136-C5079E725D4B}" destId="{6E844EC9-682A-4CCC-9CA0-3B37666902AD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C82D7D-6768-4707-BAB5-408D793BE2F9}" type="doc">
      <dgm:prSet loTypeId="urn:microsoft.com/office/officeart/2009/3/layout/RandomtoResultProcess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3D263F8-0B30-4DCF-A88E-F5CCC652CD7D}">
      <dgm:prSet phldrT="[Text]"/>
      <dgm:spPr/>
      <dgm:t>
        <a:bodyPr/>
        <a:lstStyle/>
        <a:p>
          <a:r>
            <a:rPr lang="en-US" b="1">
              <a:solidFill>
                <a:srgbClr val="00588A"/>
              </a:solidFill>
            </a:rPr>
            <a:t>Scope</a:t>
          </a:r>
        </a:p>
      </dgm:t>
    </dgm:pt>
    <dgm:pt modelId="{9AFF0D5A-FF66-4782-9CA5-7E7D43315D21}" type="parTrans" cxnId="{31504286-E0CD-4B46-AEE4-CD5B1CDF8C83}">
      <dgm:prSet/>
      <dgm:spPr/>
      <dgm:t>
        <a:bodyPr/>
        <a:lstStyle/>
        <a:p>
          <a:endParaRPr lang="en-US"/>
        </a:p>
      </dgm:t>
    </dgm:pt>
    <dgm:pt modelId="{53D89C1A-A50F-4823-9C2C-E6C3F4D9AD7A}" type="sibTrans" cxnId="{31504286-E0CD-4B46-AEE4-CD5B1CDF8C83}">
      <dgm:prSet/>
      <dgm:spPr/>
      <dgm:t>
        <a:bodyPr/>
        <a:lstStyle/>
        <a:p>
          <a:endParaRPr lang="en-US"/>
        </a:p>
      </dgm:t>
    </dgm:pt>
    <dgm:pt modelId="{143DAB80-2C33-4549-A42B-0F1108922D57}">
      <dgm:prSet phldrT="[Text]"/>
      <dgm:spPr/>
      <dgm:t>
        <a:bodyPr/>
        <a:lstStyle/>
        <a:p>
          <a:r>
            <a:rPr lang="en-US" b="1">
              <a:solidFill>
                <a:srgbClr val="00588A"/>
              </a:solidFill>
            </a:rPr>
            <a:t>Shape</a:t>
          </a:r>
        </a:p>
      </dgm:t>
    </dgm:pt>
    <dgm:pt modelId="{31D686A6-DAC9-496D-9FC6-AF0523E56213}" type="parTrans" cxnId="{DD0CCEB4-211E-403F-A1C5-06E4A3B9D363}">
      <dgm:prSet/>
      <dgm:spPr/>
      <dgm:t>
        <a:bodyPr/>
        <a:lstStyle/>
        <a:p>
          <a:endParaRPr lang="en-US"/>
        </a:p>
      </dgm:t>
    </dgm:pt>
    <dgm:pt modelId="{00281A7F-089D-4225-B5A5-0FAB3539B928}" type="sibTrans" cxnId="{DD0CCEB4-211E-403F-A1C5-06E4A3B9D363}">
      <dgm:prSet/>
      <dgm:spPr/>
      <dgm:t>
        <a:bodyPr/>
        <a:lstStyle/>
        <a:p>
          <a:endParaRPr lang="en-US"/>
        </a:p>
      </dgm:t>
    </dgm:pt>
    <dgm:pt modelId="{DFED4E76-86A5-4A44-9839-896839AA115F}">
      <dgm:prSet phldrT="[Text]"/>
      <dgm:spPr/>
      <dgm:t>
        <a:bodyPr/>
        <a:lstStyle/>
        <a:p>
          <a:r>
            <a:rPr lang="en-US" b="1"/>
            <a:t>Share</a:t>
          </a:r>
        </a:p>
      </dgm:t>
    </dgm:pt>
    <dgm:pt modelId="{A523AD31-A90F-46BB-9C56-961C8F08B89C}" type="parTrans" cxnId="{EAC802D9-EF30-4DA2-A89C-8885D11A6686}">
      <dgm:prSet/>
      <dgm:spPr/>
      <dgm:t>
        <a:bodyPr/>
        <a:lstStyle/>
        <a:p>
          <a:endParaRPr lang="en-US"/>
        </a:p>
      </dgm:t>
    </dgm:pt>
    <dgm:pt modelId="{2A607364-A500-4EC2-AFCB-B61A433040F1}" type="sibTrans" cxnId="{EAC802D9-EF30-4DA2-A89C-8885D11A6686}">
      <dgm:prSet/>
      <dgm:spPr/>
      <dgm:t>
        <a:bodyPr/>
        <a:lstStyle/>
        <a:p>
          <a:endParaRPr lang="en-US"/>
        </a:p>
      </dgm:t>
    </dgm:pt>
    <dgm:pt modelId="{E57E3909-FAB4-435E-96C4-14F129C786C1}">
      <dgm:prSet phldrT="[Text]" custT="1"/>
      <dgm:spPr/>
      <dgm:t>
        <a:bodyPr/>
        <a:lstStyle/>
        <a:p>
          <a:r>
            <a:rPr lang="en-US" sz="1400">
              <a:solidFill>
                <a:schemeClr val="tx2"/>
              </a:solidFill>
            </a:rPr>
            <a:t>Scope out </a:t>
          </a:r>
          <a:r>
            <a:rPr lang="en-US" sz="1400" b="1">
              <a:solidFill>
                <a:schemeClr val="tx2"/>
              </a:solidFill>
            </a:rPr>
            <a:t>long-term planning gaps</a:t>
          </a:r>
          <a:r>
            <a:rPr lang="en-US" sz="1400">
              <a:solidFill>
                <a:schemeClr val="tx2"/>
              </a:solidFill>
            </a:rPr>
            <a:t> that can be filled leveraging EPIC-funded future wildfire scenario datasets</a:t>
          </a:r>
          <a:endParaRPr lang="en-US" sz="1400" b="1">
            <a:solidFill>
              <a:srgbClr val="00588A"/>
            </a:solidFill>
          </a:endParaRPr>
        </a:p>
      </dgm:t>
    </dgm:pt>
    <dgm:pt modelId="{0E521DA9-1E62-4BF1-BBBE-CDBC238F85A1}" type="parTrans" cxnId="{690F696C-E6F7-45C4-8FCF-01F22E6EDB6F}">
      <dgm:prSet/>
      <dgm:spPr/>
      <dgm:t>
        <a:bodyPr/>
        <a:lstStyle/>
        <a:p>
          <a:endParaRPr lang="en-US"/>
        </a:p>
      </dgm:t>
    </dgm:pt>
    <dgm:pt modelId="{2863324F-BF2B-4A01-9D8E-2B69D47B453F}" type="sibTrans" cxnId="{690F696C-E6F7-45C4-8FCF-01F22E6EDB6F}">
      <dgm:prSet/>
      <dgm:spPr/>
      <dgm:t>
        <a:bodyPr/>
        <a:lstStyle/>
        <a:p>
          <a:endParaRPr lang="en-US"/>
        </a:p>
      </dgm:t>
    </dgm:pt>
    <dgm:pt modelId="{8AB9DF14-E20D-4020-9C91-6E6AB0A8BBE7}">
      <dgm:prSet phldrT="[Text]" custT="1"/>
      <dgm:spPr/>
      <dgm:t>
        <a:bodyPr/>
        <a:lstStyle/>
        <a:p>
          <a:pPr marL="0" algn="ctr">
            <a:buFont typeface="Wingdings" panose="05000000000000000000" pitchFamily="2" charset="2"/>
            <a:buChar char="§"/>
          </a:pPr>
          <a:r>
            <a:rPr lang="en-US" sz="1400">
              <a:solidFill>
                <a:schemeClr val="tx2"/>
              </a:solidFill>
            </a:rPr>
            <a:t>Develop tool that </a:t>
          </a:r>
          <a:r>
            <a:rPr lang="en-US" sz="1400" b="0">
              <a:solidFill>
                <a:schemeClr val="tx2"/>
              </a:solidFill>
            </a:rPr>
            <a:t>makes</a:t>
          </a:r>
          <a:r>
            <a:rPr lang="en-US" sz="1400" b="1">
              <a:solidFill>
                <a:schemeClr val="tx2"/>
              </a:solidFill>
            </a:rPr>
            <a:t> data interpretable,</a:t>
          </a:r>
          <a:r>
            <a:rPr lang="en-US" sz="1400">
              <a:solidFill>
                <a:schemeClr val="tx2"/>
              </a:solidFill>
            </a:rPr>
            <a:t> and helps address identified planning gaps</a:t>
          </a:r>
        </a:p>
        <a:p>
          <a:pPr marL="0" algn="ctr">
            <a:buFont typeface="Wingdings" panose="05000000000000000000" pitchFamily="2" charset="2"/>
            <a:buChar char="§"/>
          </a:pPr>
          <a:endParaRPr lang="en-US" sz="1400">
            <a:solidFill>
              <a:schemeClr val="tx2"/>
            </a:solidFill>
          </a:endParaRPr>
        </a:p>
        <a:p>
          <a:pPr marL="0" algn="ctr">
            <a:buFont typeface="Wingdings" panose="05000000000000000000" pitchFamily="2" charset="2"/>
            <a:buChar char="§"/>
          </a:pPr>
          <a:endParaRPr lang="en-US" sz="1400">
            <a:solidFill>
              <a:schemeClr val="tx2"/>
            </a:solidFill>
          </a:endParaRPr>
        </a:p>
      </dgm:t>
    </dgm:pt>
    <dgm:pt modelId="{A1443F83-B9C9-4FE8-88B4-63072F06BF13}" type="parTrans" cxnId="{A9642895-D0A4-4F50-9DC8-EBCA942C2686}">
      <dgm:prSet/>
      <dgm:spPr/>
      <dgm:t>
        <a:bodyPr/>
        <a:lstStyle/>
        <a:p>
          <a:endParaRPr lang="en-US"/>
        </a:p>
      </dgm:t>
    </dgm:pt>
    <dgm:pt modelId="{C8715ED5-C593-454D-B73A-6F30E1F9723A}" type="sibTrans" cxnId="{A9642895-D0A4-4F50-9DC8-EBCA942C2686}">
      <dgm:prSet/>
      <dgm:spPr/>
      <dgm:t>
        <a:bodyPr/>
        <a:lstStyle/>
        <a:p>
          <a:endParaRPr lang="en-US"/>
        </a:p>
      </dgm:t>
    </dgm:pt>
    <dgm:pt modelId="{C3999F0A-6CC6-4DDC-8B7F-1FA6347C03F5}">
      <dgm:prSet custT="1"/>
      <dgm:spPr/>
      <dgm:t>
        <a:bodyPr/>
        <a:lstStyle/>
        <a:p>
          <a:r>
            <a:rPr lang="en-US" sz="1400" b="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Enable</a:t>
          </a:r>
          <a:r>
            <a:rPr lang="en-US" sz="1400" b="1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 open access </a:t>
          </a:r>
          <a:r>
            <a:rPr lang="en-US" sz="14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to tool to ensure it can s</a:t>
          </a:r>
          <a:r>
            <a:rPr lang="en-US" sz="1400">
              <a:solidFill>
                <a:schemeClr val="tx2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upport energy-sector wildfire mitigation and adaptation planning and other needs</a:t>
          </a:r>
        </a:p>
      </dgm:t>
    </dgm:pt>
    <dgm:pt modelId="{F70D882B-F727-46B9-BD33-9E92BE26EFE9}" type="parTrans" cxnId="{C15907AD-2E23-4975-9D3E-18005F5D317D}">
      <dgm:prSet/>
      <dgm:spPr/>
      <dgm:t>
        <a:bodyPr/>
        <a:lstStyle/>
        <a:p>
          <a:endParaRPr lang="en-US"/>
        </a:p>
      </dgm:t>
    </dgm:pt>
    <dgm:pt modelId="{3E6CB759-D2E6-4D1F-9664-F56805F3978B}" type="sibTrans" cxnId="{C15907AD-2E23-4975-9D3E-18005F5D317D}">
      <dgm:prSet/>
      <dgm:spPr/>
      <dgm:t>
        <a:bodyPr/>
        <a:lstStyle/>
        <a:p>
          <a:endParaRPr lang="en-US"/>
        </a:p>
      </dgm:t>
    </dgm:pt>
    <dgm:pt modelId="{6DA982CE-1F69-4A16-B005-6BAD47C5E5CB}" type="pres">
      <dgm:prSet presAssocID="{E6C82D7D-6768-4707-BAB5-408D793BE2F9}" presName="Name0" presStyleCnt="0">
        <dgm:presLayoutVars>
          <dgm:dir/>
          <dgm:animOne val="branch"/>
          <dgm:animLvl val="lvl"/>
        </dgm:presLayoutVars>
      </dgm:prSet>
      <dgm:spPr/>
    </dgm:pt>
    <dgm:pt modelId="{D884D854-AA65-4B64-A390-A31D70DE952D}" type="pres">
      <dgm:prSet presAssocID="{03D263F8-0B30-4DCF-A88E-F5CCC652CD7D}" presName="chaos" presStyleCnt="0"/>
      <dgm:spPr/>
    </dgm:pt>
    <dgm:pt modelId="{72A2B828-37B8-47FD-8444-FCD2B48AF176}" type="pres">
      <dgm:prSet presAssocID="{03D263F8-0B30-4DCF-A88E-F5CCC652CD7D}" presName="parTx1" presStyleLbl="revTx" presStyleIdx="0" presStyleCnt="5"/>
      <dgm:spPr/>
    </dgm:pt>
    <dgm:pt modelId="{E0F55868-EF68-4DA4-9F9E-E55EF715209D}" type="pres">
      <dgm:prSet presAssocID="{03D263F8-0B30-4DCF-A88E-F5CCC652CD7D}" presName="desTx1" presStyleLbl="revTx" presStyleIdx="1" presStyleCnt="5" custScaleX="102408" custScaleY="117272" custLinFactNeighborY="10055">
        <dgm:presLayoutVars>
          <dgm:bulletEnabled val="1"/>
        </dgm:presLayoutVars>
      </dgm:prSet>
      <dgm:spPr/>
    </dgm:pt>
    <dgm:pt modelId="{F1B4B786-2B36-4D02-AD2A-F15B3954EDF4}" type="pres">
      <dgm:prSet presAssocID="{03D263F8-0B30-4DCF-A88E-F5CCC652CD7D}" presName="c1" presStyleLbl="node1" presStyleIdx="0" presStyleCnt="19"/>
      <dgm:spPr/>
    </dgm:pt>
    <dgm:pt modelId="{D0D97E6F-F257-4A4D-AC4C-21641397B3D9}" type="pres">
      <dgm:prSet presAssocID="{03D263F8-0B30-4DCF-A88E-F5CCC652CD7D}" presName="c2" presStyleLbl="node1" presStyleIdx="1" presStyleCnt="19"/>
      <dgm:spPr/>
    </dgm:pt>
    <dgm:pt modelId="{93330EB8-A1E7-4D76-AAD6-F60C34DA861F}" type="pres">
      <dgm:prSet presAssocID="{03D263F8-0B30-4DCF-A88E-F5CCC652CD7D}" presName="c3" presStyleLbl="node1" presStyleIdx="2" presStyleCnt="19"/>
      <dgm:spPr/>
    </dgm:pt>
    <dgm:pt modelId="{EE70F21D-BF5B-4807-B84C-0822ED62DA6F}" type="pres">
      <dgm:prSet presAssocID="{03D263F8-0B30-4DCF-A88E-F5CCC652CD7D}" presName="c4" presStyleLbl="node1" presStyleIdx="3" presStyleCnt="19"/>
      <dgm:spPr/>
    </dgm:pt>
    <dgm:pt modelId="{2DE26475-04AD-45BD-9F7D-E683878572A1}" type="pres">
      <dgm:prSet presAssocID="{03D263F8-0B30-4DCF-A88E-F5CCC652CD7D}" presName="c5" presStyleLbl="node1" presStyleIdx="4" presStyleCnt="19"/>
      <dgm:spPr/>
    </dgm:pt>
    <dgm:pt modelId="{15808FA9-234D-4DFF-9C67-94FF75131441}" type="pres">
      <dgm:prSet presAssocID="{03D263F8-0B30-4DCF-A88E-F5CCC652CD7D}" presName="c6" presStyleLbl="node1" presStyleIdx="5" presStyleCnt="19"/>
      <dgm:spPr/>
    </dgm:pt>
    <dgm:pt modelId="{9029DB7D-29EF-4315-80CD-1C6D00C9536F}" type="pres">
      <dgm:prSet presAssocID="{03D263F8-0B30-4DCF-A88E-F5CCC652CD7D}" presName="c7" presStyleLbl="node1" presStyleIdx="6" presStyleCnt="19"/>
      <dgm:spPr/>
    </dgm:pt>
    <dgm:pt modelId="{F20E2F6A-5FED-45C1-B039-F6046719C127}" type="pres">
      <dgm:prSet presAssocID="{03D263F8-0B30-4DCF-A88E-F5CCC652CD7D}" presName="c8" presStyleLbl="node1" presStyleIdx="7" presStyleCnt="19"/>
      <dgm:spPr/>
    </dgm:pt>
    <dgm:pt modelId="{2FF1B8E6-0A7E-4988-8C48-D3304FFE818A}" type="pres">
      <dgm:prSet presAssocID="{03D263F8-0B30-4DCF-A88E-F5CCC652CD7D}" presName="c9" presStyleLbl="node1" presStyleIdx="8" presStyleCnt="19"/>
      <dgm:spPr/>
    </dgm:pt>
    <dgm:pt modelId="{60C94B7F-1C1C-4B53-AA5D-A6870468AFAC}" type="pres">
      <dgm:prSet presAssocID="{03D263F8-0B30-4DCF-A88E-F5CCC652CD7D}" presName="c10" presStyleLbl="node1" presStyleIdx="9" presStyleCnt="19"/>
      <dgm:spPr/>
    </dgm:pt>
    <dgm:pt modelId="{8B8B2EEC-DF97-4CDC-AE26-12D7F1946E2D}" type="pres">
      <dgm:prSet presAssocID="{03D263F8-0B30-4DCF-A88E-F5CCC652CD7D}" presName="c11" presStyleLbl="node1" presStyleIdx="10" presStyleCnt="19"/>
      <dgm:spPr/>
    </dgm:pt>
    <dgm:pt modelId="{B15A663A-CC6E-48FA-AE46-9962DCCA9A73}" type="pres">
      <dgm:prSet presAssocID="{03D263F8-0B30-4DCF-A88E-F5CCC652CD7D}" presName="c12" presStyleLbl="node1" presStyleIdx="11" presStyleCnt="19"/>
      <dgm:spPr/>
    </dgm:pt>
    <dgm:pt modelId="{B3E62C71-54CD-4AA1-B4E9-1DA09EBEE833}" type="pres">
      <dgm:prSet presAssocID="{03D263F8-0B30-4DCF-A88E-F5CCC652CD7D}" presName="c13" presStyleLbl="node1" presStyleIdx="12" presStyleCnt="19"/>
      <dgm:spPr/>
    </dgm:pt>
    <dgm:pt modelId="{0B158C63-012F-4978-B156-5DA67294AD1E}" type="pres">
      <dgm:prSet presAssocID="{03D263F8-0B30-4DCF-A88E-F5CCC652CD7D}" presName="c14" presStyleLbl="node1" presStyleIdx="13" presStyleCnt="19"/>
      <dgm:spPr/>
    </dgm:pt>
    <dgm:pt modelId="{DB2BE18A-38CD-4B4D-9337-C0AFE20B4365}" type="pres">
      <dgm:prSet presAssocID="{03D263F8-0B30-4DCF-A88E-F5CCC652CD7D}" presName="c15" presStyleLbl="node1" presStyleIdx="14" presStyleCnt="19"/>
      <dgm:spPr/>
    </dgm:pt>
    <dgm:pt modelId="{8AAE4A44-5EB9-46E8-868F-15EFF35F8508}" type="pres">
      <dgm:prSet presAssocID="{03D263F8-0B30-4DCF-A88E-F5CCC652CD7D}" presName="c16" presStyleLbl="node1" presStyleIdx="15" presStyleCnt="19"/>
      <dgm:spPr/>
    </dgm:pt>
    <dgm:pt modelId="{9B1A1B5B-6C84-44BA-87FE-DAFAF450FCDB}" type="pres">
      <dgm:prSet presAssocID="{03D263F8-0B30-4DCF-A88E-F5CCC652CD7D}" presName="c17" presStyleLbl="node1" presStyleIdx="16" presStyleCnt="19"/>
      <dgm:spPr/>
    </dgm:pt>
    <dgm:pt modelId="{33746456-3665-4825-A637-E432233BD747}" type="pres">
      <dgm:prSet presAssocID="{03D263F8-0B30-4DCF-A88E-F5CCC652CD7D}" presName="c18" presStyleLbl="node1" presStyleIdx="17" presStyleCnt="19"/>
      <dgm:spPr/>
    </dgm:pt>
    <dgm:pt modelId="{199D4A62-3ABC-4A92-B9F1-8184763A1B95}" type="pres">
      <dgm:prSet presAssocID="{53D89C1A-A50F-4823-9C2C-E6C3F4D9AD7A}" presName="chevronComposite1" presStyleCnt="0"/>
      <dgm:spPr/>
    </dgm:pt>
    <dgm:pt modelId="{86F4CB3C-BF2C-49F4-BA82-4F9B7D5C9452}" type="pres">
      <dgm:prSet presAssocID="{53D89C1A-A50F-4823-9C2C-E6C3F4D9AD7A}" presName="chevron1" presStyleLbl="sibTrans2D1" presStyleIdx="0" presStyleCnt="2" custLinFactNeighborX="22484"/>
      <dgm:spPr/>
    </dgm:pt>
    <dgm:pt modelId="{90322E00-582A-4C72-8D55-DFEDA08CC678}" type="pres">
      <dgm:prSet presAssocID="{53D89C1A-A50F-4823-9C2C-E6C3F4D9AD7A}" presName="spChevron1" presStyleCnt="0"/>
      <dgm:spPr/>
    </dgm:pt>
    <dgm:pt modelId="{4B3C0F11-3B05-463F-A0B4-495DFA16451C}" type="pres">
      <dgm:prSet presAssocID="{143DAB80-2C33-4549-A42B-0F1108922D57}" presName="middle" presStyleCnt="0"/>
      <dgm:spPr/>
    </dgm:pt>
    <dgm:pt modelId="{F5E5CFBB-860D-436E-866E-BE9DF166FE9B}" type="pres">
      <dgm:prSet presAssocID="{143DAB80-2C33-4549-A42B-0F1108922D57}" presName="parTxMid" presStyleLbl="revTx" presStyleIdx="2" presStyleCnt="5" custLinFactNeighborX="-3872" custLinFactNeighborY="2860"/>
      <dgm:spPr/>
    </dgm:pt>
    <dgm:pt modelId="{E76D4422-E230-4469-88AD-33D8897842B1}" type="pres">
      <dgm:prSet presAssocID="{143DAB80-2C33-4549-A42B-0F1108922D57}" presName="desTxMid" presStyleLbl="revTx" presStyleIdx="3" presStyleCnt="5" custScaleX="106656" custScaleY="160890" custLinFactNeighborX="-9439" custLinFactNeighborY="-7165">
        <dgm:presLayoutVars>
          <dgm:bulletEnabled val="1"/>
        </dgm:presLayoutVars>
      </dgm:prSet>
      <dgm:spPr/>
    </dgm:pt>
    <dgm:pt modelId="{6986D944-DD96-497C-8B29-6C0B0C8CA1EB}" type="pres">
      <dgm:prSet presAssocID="{143DAB80-2C33-4549-A42B-0F1108922D57}" presName="spMid" presStyleCnt="0"/>
      <dgm:spPr/>
    </dgm:pt>
    <dgm:pt modelId="{540563F3-A095-41F9-BA64-414AC3D42FF8}" type="pres">
      <dgm:prSet presAssocID="{00281A7F-089D-4225-B5A5-0FAB3539B928}" presName="chevronComposite1" presStyleCnt="0"/>
      <dgm:spPr/>
    </dgm:pt>
    <dgm:pt modelId="{5C7D7B47-2154-4DF1-AA4E-9112D0CD044A}" type="pres">
      <dgm:prSet presAssocID="{00281A7F-089D-4225-B5A5-0FAB3539B928}" presName="chevron1" presStyleLbl="sibTrans2D1" presStyleIdx="1" presStyleCnt="2" custLinFactNeighborX="-34262" custLinFactNeighborY="1682"/>
      <dgm:spPr/>
    </dgm:pt>
    <dgm:pt modelId="{AF8A52CC-B941-474D-BC3F-7E85BB3E6623}" type="pres">
      <dgm:prSet presAssocID="{00281A7F-089D-4225-B5A5-0FAB3539B928}" presName="spChevron1" presStyleCnt="0"/>
      <dgm:spPr/>
    </dgm:pt>
    <dgm:pt modelId="{8DD2FD7D-116C-4288-8136-C5079E725D4B}" type="pres">
      <dgm:prSet presAssocID="{DFED4E76-86A5-4A44-9839-896839AA115F}" presName="last" presStyleCnt="0"/>
      <dgm:spPr/>
    </dgm:pt>
    <dgm:pt modelId="{6C23DC95-1B09-4907-B3BF-6EA2D337E593}" type="pres">
      <dgm:prSet presAssocID="{DFED4E76-86A5-4A44-9839-896839AA115F}" presName="circleTx" presStyleLbl="node1" presStyleIdx="18" presStyleCnt="19"/>
      <dgm:spPr/>
    </dgm:pt>
    <dgm:pt modelId="{3FF7BD67-A851-477B-94CE-1F8FF1BFC531}" type="pres">
      <dgm:prSet presAssocID="{DFED4E76-86A5-4A44-9839-896839AA115F}" presName="desTxN" presStyleLbl="revTx" presStyleIdx="4" presStyleCnt="5" custScaleY="127772" custLinFactNeighborX="1012" custLinFactNeighborY="17234">
        <dgm:presLayoutVars>
          <dgm:bulletEnabled val="1"/>
        </dgm:presLayoutVars>
      </dgm:prSet>
      <dgm:spPr/>
    </dgm:pt>
    <dgm:pt modelId="{6E844EC9-682A-4CCC-9CA0-3B37666902AD}" type="pres">
      <dgm:prSet presAssocID="{DFED4E76-86A5-4A44-9839-896839AA115F}" presName="spN" presStyleCnt="0"/>
      <dgm:spPr/>
    </dgm:pt>
  </dgm:ptLst>
  <dgm:cxnLst>
    <dgm:cxn modelId="{94F97610-8369-4F9F-B777-0CD56BE9F77C}" type="presOf" srcId="{03D263F8-0B30-4DCF-A88E-F5CCC652CD7D}" destId="{72A2B828-37B8-47FD-8444-FCD2B48AF176}" srcOrd="0" destOrd="0" presId="urn:microsoft.com/office/officeart/2009/3/layout/RandomtoResultProcess"/>
    <dgm:cxn modelId="{690F696C-E6F7-45C4-8FCF-01F22E6EDB6F}" srcId="{03D263F8-0B30-4DCF-A88E-F5CCC652CD7D}" destId="{E57E3909-FAB4-435E-96C4-14F129C786C1}" srcOrd="0" destOrd="0" parTransId="{0E521DA9-1E62-4BF1-BBBE-CDBC238F85A1}" sibTransId="{2863324F-BF2B-4A01-9D8E-2B69D47B453F}"/>
    <dgm:cxn modelId="{31504286-E0CD-4B46-AEE4-CD5B1CDF8C83}" srcId="{E6C82D7D-6768-4707-BAB5-408D793BE2F9}" destId="{03D263F8-0B30-4DCF-A88E-F5CCC652CD7D}" srcOrd="0" destOrd="0" parTransId="{9AFF0D5A-FF66-4782-9CA5-7E7D43315D21}" sibTransId="{53D89C1A-A50F-4823-9C2C-E6C3F4D9AD7A}"/>
    <dgm:cxn modelId="{16151C8A-1F7A-4BE7-B089-58DDFDA2D09E}" type="presOf" srcId="{143DAB80-2C33-4549-A42B-0F1108922D57}" destId="{F5E5CFBB-860D-436E-866E-BE9DF166FE9B}" srcOrd="0" destOrd="0" presId="urn:microsoft.com/office/officeart/2009/3/layout/RandomtoResultProcess"/>
    <dgm:cxn modelId="{BC340A8D-E358-4146-8D18-95DC0547EF66}" type="presOf" srcId="{E6C82D7D-6768-4707-BAB5-408D793BE2F9}" destId="{6DA982CE-1F69-4A16-B005-6BAD47C5E5CB}" srcOrd="0" destOrd="0" presId="urn:microsoft.com/office/officeart/2009/3/layout/RandomtoResultProcess"/>
    <dgm:cxn modelId="{F3208890-8212-47C4-BB7E-8A8E8C2E93BE}" type="presOf" srcId="{8AB9DF14-E20D-4020-9C91-6E6AB0A8BBE7}" destId="{E76D4422-E230-4469-88AD-33D8897842B1}" srcOrd="0" destOrd="0" presId="urn:microsoft.com/office/officeart/2009/3/layout/RandomtoResultProcess"/>
    <dgm:cxn modelId="{A9642895-D0A4-4F50-9DC8-EBCA942C2686}" srcId="{143DAB80-2C33-4549-A42B-0F1108922D57}" destId="{8AB9DF14-E20D-4020-9C91-6E6AB0A8BBE7}" srcOrd="0" destOrd="0" parTransId="{A1443F83-B9C9-4FE8-88B4-63072F06BF13}" sibTransId="{C8715ED5-C593-454D-B73A-6F30E1F9723A}"/>
    <dgm:cxn modelId="{C15907AD-2E23-4975-9D3E-18005F5D317D}" srcId="{DFED4E76-86A5-4A44-9839-896839AA115F}" destId="{C3999F0A-6CC6-4DDC-8B7F-1FA6347C03F5}" srcOrd="0" destOrd="0" parTransId="{F70D882B-F727-46B9-BD33-9E92BE26EFE9}" sibTransId="{3E6CB759-D2E6-4D1F-9664-F56805F3978B}"/>
    <dgm:cxn modelId="{DD0CCEB4-211E-403F-A1C5-06E4A3B9D363}" srcId="{E6C82D7D-6768-4707-BAB5-408D793BE2F9}" destId="{143DAB80-2C33-4549-A42B-0F1108922D57}" srcOrd="1" destOrd="0" parTransId="{31D686A6-DAC9-496D-9FC6-AF0523E56213}" sibTransId="{00281A7F-089D-4225-B5A5-0FAB3539B928}"/>
    <dgm:cxn modelId="{4AEB1FC3-FCCC-4C88-BB23-4B3E4F095735}" type="presOf" srcId="{DFED4E76-86A5-4A44-9839-896839AA115F}" destId="{6C23DC95-1B09-4907-B3BF-6EA2D337E593}" srcOrd="0" destOrd="0" presId="urn:microsoft.com/office/officeart/2009/3/layout/RandomtoResultProcess"/>
    <dgm:cxn modelId="{EAC802D9-EF30-4DA2-A89C-8885D11A6686}" srcId="{E6C82D7D-6768-4707-BAB5-408D793BE2F9}" destId="{DFED4E76-86A5-4A44-9839-896839AA115F}" srcOrd="2" destOrd="0" parTransId="{A523AD31-A90F-46BB-9C56-961C8F08B89C}" sibTransId="{2A607364-A500-4EC2-AFCB-B61A433040F1}"/>
    <dgm:cxn modelId="{AFE989E3-BCF4-40E8-9875-9D3DC1D3C111}" type="presOf" srcId="{C3999F0A-6CC6-4DDC-8B7F-1FA6347C03F5}" destId="{3FF7BD67-A851-477B-94CE-1F8FF1BFC531}" srcOrd="0" destOrd="0" presId="urn:microsoft.com/office/officeart/2009/3/layout/RandomtoResultProcess"/>
    <dgm:cxn modelId="{E894CBF4-4C3E-4221-ADD4-A96DB915732F}" type="presOf" srcId="{E57E3909-FAB4-435E-96C4-14F129C786C1}" destId="{E0F55868-EF68-4DA4-9F9E-E55EF715209D}" srcOrd="0" destOrd="0" presId="urn:microsoft.com/office/officeart/2009/3/layout/RandomtoResultProcess"/>
    <dgm:cxn modelId="{DAFF6943-1D92-446D-B480-DDDBE5271D49}" type="presParOf" srcId="{6DA982CE-1F69-4A16-B005-6BAD47C5E5CB}" destId="{D884D854-AA65-4B64-A390-A31D70DE952D}" srcOrd="0" destOrd="0" presId="urn:microsoft.com/office/officeart/2009/3/layout/RandomtoResultProcess"/>
    <dgm:cxn modelId="{FD5A99EC-6DB5-487E-B32C-328D82D00872}" type="presParOf" srcId="{D884D854-AA65-4B64-A390-A31D70DE952D}" destId="{72A2B828-37B8-47FD-8444-FCD2B48AF176}" srcOrd="0" destOrd="0" presId="urn:microsoft.com/office/officeart/2009/3/layout/RandomtoResultProcess"/>
    <dgm:cxn modelId="{30845FCB-842F-4403-815F-7F04F0DFD468}" type="presParOf" srcId="{D884D854-AA65-4B64-A390-A31D70DE952D}" destId="{E0F55868-EF68-4DA4-9F9E-E55EF715209D}" srcOrd="1" destOrd="0" presId="urn:microsoft.com/office/officeart/2009/3/layout/RandomtoResultProcess"/>
    <dgm:cxn modelId="{43F530F5-982F-4B13-8FAC-BDE31CBDBB5E}" type="presParOf" srcId="{D884D854-AA65-4B64-A390-A31D70DE952D}" destId="{F1B4B786-2B36-4D02-AD2A-F15B3954EDF4}" srcOrd="2" destOrd="0" presId="urn:microsoft.com/office/officeart/2009/3/layout/RandomtoResultProcess"/>
    <dgm:cxn modelId="{CCDAC18D-625C-4C36-9D94-05BC5743B164}" type="presParOf" srcId="{D884D854-AA65-4B64-A390-A31D70DE952D}" destId="{D0D97E6F-F257-4A4D-AC4C-21641397B3D9}" srcOrd="3" destOrd="0" presId="urn:microsoft.com/office/officeart/2009/3/layout/RandomtoResultProcess"/>
    <dgm:cxn modelId="{3E7E2529-84ED-475C-8CD2-30FAA35BC8D0}" type="presParOf" srcId="{D884D854-AA65-4B64-A390-A31D70DE952D}" destId="{93330EB8-A1E7-4D76-AAD6-F60C34DA861F}" srcOrd="4" destOrd="0" presId="urn:microsoft.com/office/officeart/2009/3/layout/RandomtoResultProcess"/>
    <dgm:cxn modelId="{455F6E2E-43B2-4878-B672-B3994882762D}" type="presParOf" srcId="{D884D854-AA65-4B64-A390-A31D70DE952D}" destId="{EE70F21D-BF5B-4807-B84C-0822ED62DA6F}" srcOrd="5" destOrd="0" presId="urn:microsoft.com/office/officeart/2009/3/layout/RandomtoResultProcess"/>
    <dgm:cxn modelId="{BC1AD9B6-ECA9-4944-BE96-69B4427939E8}" type="presParOf" srcId="{D884D854-AA65-4B64-A390-A31D70DE952D}" destId="{2DE26475-04AD-45BD-9F7D-E683878572A1}" srcOrd="6" destOrd="0" presId="urn:microsoft.com/office/officeart/2009/3/layout/RandomtoResultProcess"/>
    <dgm:cxn modelId="{9C749790-63E0-45EC-90CB-F8BE65F1779F}" type="presParOf" srcId="{D884D854-AA65-4B64-A390-A31D70DE952D}" destId="{15808FA9-234D-4DFF-9C67-94FF75131441}" srcOrd="7" destOrd="0" presId="urn:microsoft.com/office/officeart/2009/3/layout/RandomtoResultProcess"/>
    <dgm:cxn modelId="{C9D2CF3E-22C8-403F-9368-C56463D890C5}" type="presParOf" srcId="{D884D854-AA65-4B64-A390-A31D70DE952D}" destId="{9029DB7D-29EF-4315-80CD-1C6D00C9536F}" srcOrd="8" destOrd="0" presId="urn:microsoft.com/office/officeart/2009/3/layout/RandomtoResultProcess"/>
    <dgm:cxn modelId="{C6D0AEC8-6982-4793-82BA-3FB796241F9E}" type="presParOf" srcId="{D884D854-AA65-4B64-A390-A31D70DE952D}" destId="{F20E2F6A-5FED-45C1-B039-F6046719C127}" srcOrd="9" destOrd="0" presId="urn:microsoft.com/office/officeart/2009/3/layout/RandomtoResultProcess"/>
    <dgm:cxn modelId="{72CC3941-92A1-40D3-8971-5C40AF535099}" type="presParOf" srcId="{D884D854-AA65-4B64-A390-A31D70DE952D}" destId="{2FF1B8E6-0A7E-4988-8C48-D3304FFE818A}" srcOrd="10" destOrd="0" presId="urn:microsoft.com/office/officeart/2009/3/layout/RandomtoResultProcess"/>
    <dgm:cxn modelId="{3F5703F7-5B1D-400B-8F54-FEEF8BA91230}" type="presParOf" srcId="{D884D854-AA65-4B64-A390-A31D70DE952D}" destId="{60C94B7F-1C1C-4B53-AA5D-A6870468AFAC}" srcOrd="11" destOrd="0" presId="urn:microsoft.com/office/officeart/2009/3/layout/RandomtoResultProcess"/>
    <dgm:cxn modelId="{6BFA5963-B525-421B-A40A-6E58ED6DECEC}" type="presParOf" srcId="{D884D854-AA65-4B64-A390-A31D70DE952D}" destId="{8B8B2EEC-DF97-4CDC-AE26-12D7F1946E2D}" srcOrd="12" destOrd="0" presId="urn:microsoft.com/office/officeart/2009/3/layout/RandomtoResultProcess"/>
    <dgm:cxn modelId="{F4EA4D5E-98ED-4381-A442-20FB803A8F99}" type="presParOf" srcId="{D884D854-AA65-4B64-A390-A31D70DE952D}" destId="{B15A663A-CC6E-48FA-AE46-9962DCCA9A73}" srcOrd="13" destOrd="0" presId="urn:microsoft.com/office/officeart/2009/3/layout/RandomtoResultProcess"/>
    <dgm:cxn modelId="{FC222EF7-EB9C-49F4-A596-0B2F3B2FDE6F}" type="presParOf" srcId="{D884D854-AA65-4B64-A390-A31D70DE952D}" destId="{B3E62C71-54CD-4AA1-B4E9-1DA09EBEE833}" srcOrd="14" destOrd="0" presId="urn:microsoft.com/office/officeart/2009/3/layout/RandomtoResultProcess"/>
    <dgm:cxn modelId="{969F6A23-2B44-45C6-A560-1530E0EA4E6E}" type="presParOf" srcId="{D884D854-AA65-4B64-A390-A31D70DE952D}" destId="{0B158C63-012F-4978-B156-5DA67294AD1E}" srcOrd="15" destOrd="0" presId="urn:microsoft.com/office/officeart/2009/3/layout/RandomtoResultProcess"/>
    <dgm:cxn modelId="{AC6094BF-E858-4203-9024-360421C9292B}" type="presParOf" srcId="{D884D854-AA65-4B64-A390-A31D70DE952D}" destId="{DB2BE18A-38CD-4B4D-9337-C0AFE20B4365}" srcOrd="16" destOrd="0" presId="urn:microsoft.com/office/officeart/2009/3/layout/RandomtoResultProcess"/>
    <dgm:cxn modelId="{D7DA22F1-3969-450A-A2D7-6748E162824A}" type="presParOf" srcId="{D884D854-AA65-4B64-A390-A31D70DE952D}" destId="{8AAE4A44-5EB9-46E8-868F-15EFF35F8508}" srcOrd="17" destOrd="0" presId="urn:microsoft.com/office/officeart/2009/3/layout/RandomtoResultProcess"/>
    <dgm:cxn modelId="{0905D4C3-20BD-40D0-9F90-93B9544316F4}" type="presParOf" srcId="{D884D854-AA65-4B64-A390-A31D70DE952D}" destId="{9B1A1B5B-6C84-44BA-87FE-DAFAF450FCDB}" srcOrd="18" destOrd="0" presId="urn:microsoft.com/office/officeart/2009/3/layout/RandomtoResultProcess"/>
    <dgm:cxn modelId="{42DFF461-8AF0-4F8D-93F2-07FD74C0279E}" type="presParOf" srcId="{D884D854-AA65-4B64-A390-A31D70DE952D}" destId="{33746456-3665-4825-A637-E432233BD747}" srcOrd="19" destOrd="0" presId="urn:microsoft.com/office/officeart/2009/3/layout/RandomtoResultProcess"/>
    <dgm:cxn modelId="{443942DA-5661-471B-8D5F-93344020C1F7}" type="presParOf" srcId="{6DA982CE-1F69-4A16-B005-6BAD47C5E5CB}" destId="{199D4A62-3ABC-4A92-B9F1-8184763A1B95}" srcOrd="1" destOrd="0" presId="urn:microsoft.com/office/officeart/2009/3/layout/RandomtoResultProcess"/>
    <dgm:cxn modelId="{565BBD11-B26F-40EB-B8D6-7DAC9833E226}" type="presParOf" srcId="{199D4A62-3ABC-4A92-B9F1-8184763A1B95}" destId="{86F4CB3C-BF2C-49F4-BA82-4F9B7D5C9452}" srcOrd="0" destOrd="0" presId="urn:microsoft.com/office/officeart/2009/3/layout/RandomtoResultProcess"/>
    <dgm:cxn modelId="{05B647DF-F8F6-49DB-9555-00D198CED4AD}" type="presParOf" srcId="{199D4A62-3ABC-4A92-B9F1-8184763A1B95}" destId="{90322E00-582A-4C72-8D55-DFEDA08CC678}" srcOrd="1" destOrd="0" presId="urn:microsoft.com/office/officeart/2009/3/layout/RandomtoResultProcess"/>
    <dgm:cxn modelId="{C078FFB9-FA99-4FD8-BB2D-6ECE0DA6DA28}" type="presParOf" srcId="{6DA982CE-1F69-4A16-B005-6BAD47C5E5CB}" destId="{4B3C0F11-3B05-463F-A0B4-495DFA16451C}" srcOrd="2" destOrd="0" presId="urn:microsoft.com/office/officeart/2009/3/layout/RandomtoResultProcess"/>
    <dgm:cxn modelId="{65031E72-CF9F-4191-8EAD-6DB4AFA6AFF5}" type="presParOf" srcId="{4B3C0F11-3B05-463F-A0B4-495DFA16451C}" destId="{F5E5CFBB-860D-436E-866E-BE9DF166FE9B}" srcOrd="0" destOrd="0" presId="urn:microsoft.com/office/officeart/2009/3/layout/RandomtoResultProcess"/>
    <dgm:cxn modelId="{F3AD09DC-CB88-4098-B4D1-EBB2EF970E42}" type="presParOf" srcId="{4B3C0F11-3B05-463F-A0B4-495DFA16451C}" destId="{E76D4422-E230-4469-88AD-33D8897842B1}" srcOrd="1" destOrd="0" presId="urn:microsoft.com/office/officeart/2009/3/layout/RandomtoResultProcess"/>
    <dgm:cxn modelId="{D9EB8528-5C1C-449F-8A87-466ABBD576AD}" type="presParOf" srcId="{4B3C0F11-3B05-463F-A0B4-495DFA16451C}" destId="{6986D944-DD96-497C-8B29-6C0B0C8CA1EB}" srcOrd="2" destOrd="0" presId="urn:microsoft.com/office/officeart/2009/3/layout/RandomtoResultProcess"/>
    <dgm:cxn modelId="{D9C89F28-BA26-4A6A-B6B5-1B62ED8B5D9F}" type="presParOf" srcId="{6DA982CE-1F69-4A16-B005-6BAD47C5E5CB}" destId="{540563F3-A095-41F9-BA64-414AC3D42FF8}" srcOrd="3" destOrd="0" presId="urn:microsoft.com/office/officeart/2009/3/layout/RandomtoResultProcess"/>
    <dgm:cxn modelId="{7A6542A7-17C6-42BD-B1D1-0B9D957E2CF9}" type="presParOf" srcId="{540563F3-A095-41F9-BA64-414AC3D42FF8}" destId="{5C7D7B47-2154-4DF1-AA4E-9112D0CD044A}" srcOrd="0" destOrd="0" presId="urn:microsoft.com/office/officeart/2009/3/layout/RandomtoResultProcess"/>
    <dgm:cxn modelId="{C1F3609F-2997-4DF6-8CCE-33CF2330778F}" type="presParOf" srcId="{540563F3-A095-41F9-BA64-414AC3D42FF8}" destId="{AF8A52CC-B941-474D-BC3F-7E85BB3E6623}" srcOrd="1" destOrd="0" presId="urn:microsoft.com/office/officeart/2009/3/layout/RandomtoResultProcess"/>
    <dgm:cxn modelId="{E7DDC8C1-2FEB-4756-B094-FE4CC8FC3480}" type="presParOf" srcId="{6DA982CE-1F69-4A16-B005-6BAD47C5E5CB}" destId="{8DD2FD7D-116C-4288-8136-C5079E725D4B}" srcOrd="4" destOrd="0" presId="urn:microsoft.com/office/officeart/2009/3/layout/RandomtoResultProcess"/>
    <dgm:cxn modelId="{76DA1AF4-1009-40C2-B196-5B2EBA8C0DA7}" type="presParOf" srcId="{8DD2FD7D-116C-4288-8136-C5079E725D4B}" destId="{6C23DC95-1B09-4907-B3BF-6EA2D337E593}" srcOrd="0" destOrd="0" presId="urn:microsoft.com/office/officeart/2009/3/layout/RandomtoResultProcess"/>
    <dgm:cxn modelId="{D072782B-7F53-4B75-B89E-BA583ED37FF0}" type="presParOf" srcId="{8DD2FD7D-116C-4288-8136-C5079E725D4B}" destId="{3FF7BD67-A851-477B-94CE-1F8FF1BFC531}" srcOrd="1" destOrd="0" presId="urn:microsoft.com/office/officeart/2009/3/layout/RandomtoResultProcess"/>
    <dgm:cxn modelId="{38B16340-68DB-4AD0-A7A1-AFCA5EA43F3D}" type="presParOf" srcId="{8DD2FD7D-116C-4288-8136-C5079E725D4B}" destId="{6E844EC9-682A-4CCC-9CA0-3B37666902AD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C82D7D-6768-4707-BAB5-408D793BE2F9}" type="doc">
      <dgm:prSet loTypeId="urn:microsoft.com/office/officeart/2009/3/layout/RandomtoResultProcess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3D263F8-0B30-4DCF-A88E-F5CCC652CD7D}">
      <dgm:prSet phldrT="[Text]"/>
      <dgm:spPr/>
      <dgm:t>
        <a:bodyPr/>
        <a:lstStyle/>
        <a:p>
          <a:r>
            <a:rPr lang="en-US" b="1">
              <a:solidFill>
                <a:srgbClr val="00588A"/>
              </a:solidFill>
            </a:rPr>
            <a:t>Scope</a:t>
          </a:r>
        </a:p>
      </dgm:t>
    </dgm:pt>
    <dgm:pt modelId="{9AFF0D5A-FF66-4782-9CA5-7E7D43315D21}" type="parTrans" cxnId="{31504286-E0CD-4B46-AEE4-CD5B1CDF8C83}">
      <dgm:prSet/>
      <dgm:spPr/>
      <dgm:t>
        <a:bodyPr/>
        <a:lstStyle/>
        <a:p>
          <a:endParaRPr lang="en-US"/>
        </a:p>
      </dgm:t>
    </dgm:pt>
    <dgm:pt modelId="{53D89C1A-A50F-4823-9C2C-E6C3F4D9AD7A}" type="sibTrans" cxnId="{31504286-E0CD-4B46-AEE4-CD5B1CDF8C83}">
      <dgm:prSet/>
      <dgm:spPr/>
      <dgm:t>
        <a:bodyPr/>
        <a:lstStyle/>
        <a:p>
          <a:endParaRPr lang="en-US"/>
        </a:p>
      </dgm:t>
    </dgm:pt>
    <dgm:pt modelId="{143DAB80-2C33-4549-A42B-0F1108922D57}">
      <dgm:prSet phldrT="[Text]"/>
      <dgm:spPr/>
      <dgm:t>
        <a:bodyPr/>
        <a:lstStyle/>
        <a:p>
          <a:r>
            <a:rPr lang="en-US" b="1">
              <a:solidFill>
                <a:srgbClr val="00588A"/>
              </a:solidFill>
            </a:rPr>
            <a:t>Shape</a:t>
          </a:r>
        </a:p>
      </dgm:t>
    </dgm:pt>
    <dgm:pt modelId="{31D686A6-DAC9-496D-9FC6-AF0523E56213}" type="parTrans" cxnId="{DD0CCEB4-211E-403F-A1C5-06E4A3B9D363}">
      <dgm:prSet/>
      <dgm:spPr/>
      <dgm:t>
        <a:bodyPr/>
        <a:lstStyle/>
        <a:p>
          <a:endParaRPr lang="en-US"/>
        </a:p>
      </dgm:t>
    </dgm:pt>
    <dgm:pt modelId="{00281A7F-089D-4225-B5A5-0FAB3539B928}" type="sibTrans" cxnId="{DD0CCEB4-211E-403F-A1C5-06E4A3B9D363}">
      <dgm:prSet/>
      <dgm:spPr/>
      <dgm:t>
        <a:bodyPr/>
        <a:lstStyle/>
        <a:p>
          <a:endParaRPr lang="en-US"/>
        </a:p>
      </dgm:t>
    </dgm:pt>
    <dgm:pt modelId="{DFED4E76-86A5-4A44-9839-896839AA115F}">
      <dgm:prSet phldrT="[Text]"/>
      <dgm:spPr/>
      <dgm:t>
        <a:bodyPr/>
        <a:lstStyle/>
        <a:p>
          <a:r>
            <a:rPr lang="en-US" b="1"/>
            <a:t>Share</a:t>
          </a:r>
        </a:p>
      </dgm:t>
    </dgm:pt>
    <dgm:pt modelId="{A523AD31-A90F-46BB-9C56-961C8F08B89C}" type="parTrans" cxnId="{EAC802D9-EF30-4DA2-A89C-8885D11A6686}">
      <dgm:prSet/>
      <dgm:spPr/>
      <dgm:t>
        <a:bodyPr/>
        <a:lstStyle/>
        <a:p>
          <a:endParaRPr lang="en-US"/>
        </a:p>
      </dgm:t>
    </dgm:pt>
    <dgm:pt modelId="{2A607364-A500-4EC2-AFCB-B61A433040F1}" type="sibTrans" cxnId="{EAC802D9-EF30-4DA2-A89C-8885D11A6686}">
      <dgm:prSet/>
      <dgm:spPr/>
      <dgm:t>
        <a:bodyPr/>
        <a:lstStyle/>
        <a:p>
          <a:endParaRPr lang="en-US"/>
        </a:p>
      </dgm:t>
    </dgm:pt>
    <dgm:pt modelId="{8AB9DF14-E20D-4020-9C91-6E6AB0A8BBE7}">
      <dgm:prSet phldrT="[Text]" custT="1"/>
      <dgm:spPr/>
      <dgm:t>
        <a:bodyPr/>
        <a:lstStyle/>
        <a:p>
          <a:pPr marL="0">
            <a:buFont typeface="Wingdings" panose="05000000000000000000" pitchFamily="2" charset="2"/>
            <a:buChar char="§"/>
          </a:pPr>
          <a:r>
            <a:rPr lang="en-US" sz="1400">
              <a:solidFill>
                <a:srgbClr val="00588A"/>
              </a:solidFill>
              <a:cs typeface="Times New Roman" panose="02020603050405020304" pitchFamily="18" charset="0"/>
            </a:rPr>
            <a:t>Integrate new science into a modeling platform that can produce </a:t>
          </a:r>
          <a:r>
            <a:rPr lang="en-US" sz="1400" b="1">
              <a:solidFill>
                <a:srgbClr val="00588A"/>
              </a:solidFill>
              <a:cs typeface="Times New Roman" panose="02020603050405020304" pitchFamily="18" charset="0"/>
            </a:rPr>
            <a:t>near-term, climate-informed wildfire forecasts</a:t>
          </a:r>
          <a:endParaRPr lang="en-US" sz="1400" b="1">
            <a:solidFill>
              <a:srgbClr val="00588A"/>
            </a:solidFill>
          </a:endParaRPr>
        </a:p>
      </dgm:t>
    </dgm:pt>
    <dgm:pt modelId="{A1443F83-B9C9-4FE8-88B4-63072F06BF13}" type="parTrans" cxnId="{A9642895-D0A4-4F50-9DC8-EBCA942C2686}">
      <dgm:prSet/>
      <dgm:spPr/>
      <dgm:t>
        <a:bodyPr/>
        <a:lstStyle/>
        <a:p>
          <a:endParaRPr lang="en-US"/>
        </a:p>
      </dgm:t>
    </dgm:pt>
    <dgm:pt modelId="{C8715ED5-C593-454D-B73A-6F30E1F9723A}" type="sibTrans" cxnId="{A9642895-D0A4-4F50-9DC8-EBCA942C2686}">
      <dgm:prSet/>
      <dgm:spPr/>
      <dgm:t>
        <a:bodyPr/>
        <a:lstStyle/>
        <a:p>
          <a:endParaRPr lang="en-US"/>
        </a:p>
      </dgm:t>
    </dgm:pt>
    <dgm:pt modelId="{C879B5D6-15B8-40AE-BC8F-CEEC0D56F19A}">
      <dgm:prSet phldrT="[Text]" custT="1"/>
      <dgm:spPr/>
      <dgm:t>
        <a:bodyPr/>
        <a:lstStyle/>
        <a:p>
          <a:r>
            <a:rPr lang="en-US" sz="14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Enable </a:t>
          </a:r>
          <a:r>
            <a:rPr lang="en-US" sz="1400" b="1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open access </a:t>
          </a:r>
          <a:r>
            <a:rPr lang="en-US" sz="14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to ensure the platform can support situational awareness of wildfire regimes affected by climate change </a:t>
          </a:r>
          <a:endParaRPr lang="en-US" sz="1400" b="1"/>
        </a:p>
      </dgm:t>
    </dgm:pt>
    <dgm:pt modelId="{EFD0D0E9-BFE4-4C7F-BAEA-DC6DD0A023E4}" type="parTrans" cxnId="{D6EB0167-0796-4E9F-9B69-BC157D2134F2}">
      <dgm:prSet/>
      <dgm:spPr/>
      <dgm:t>
        <a:bodyPr/>
        <a:lstStyle/>
        <a:p>
          <a:endParaRPr lang="en-US"/>
        </a:p>
      </dgm:t>
    </dgm:pt>
    <dgm:pt modelId="{3F5C5446-2FA8-47FB-AB04-6C1F9EF70775}" type="sibTrans" cxnId="{D6EB0167-0796-4E9F-9B69-BC157D2134F2}">
      <dgm:prSet/>
      <dgm:spPr/>
      <dgm:t>
        <a:bodyPr/>
        <a:lstStyle/>
        <a:p>
          <a:endParaRPr lang="en-US"/>
        </a:p>
      </dgm:t>
    </dgm:pt>
    <dgm:pt modelId="{FD333C35-8EEB-48FB-A1AA-9C1FE98E64A2}">
      <dgm:prSet phldrT="[Text]" custT="1"/>
      <dgm:spPr/>
      <dgm:t>
        <a:bodyPr/>
        <a:lstStyle/>
        <a:p>
          <a:r>
            <a:rPr lang="en-US" sz="1400" b="0">
              <a:solidFill>
                <a:srgbClr val="00588A"/>
              </a:solidFill>
            </a:rPr>
            <a:t>Scope out </a:t>
          </a:r>
          <a:r>
            <a:rPr lang="en-US" sz="1400" b="1">
              <a:solidFill>
                <a:srgbClr val="00588A"/>
              </a:solidFill>
            </a:rPr>
            <a:t>near-term awareness gaps </a:t>
          </a:r>
          <a:r>
            <a:rPr lang="en-US" sz="1400" b="0">
              <a:solidFill>
                <a:srgbClr val="00588A"/>
              </a:solidFill>
            </a:rPr>
            <a:t>that can be filled leveraging EPIC-funded advances in climate-driven wildfire behavior science</a:t>
          </a:r>
          <a:endParaRPr lang="en-US" sz="1400" b="1">
            <a:solidFill>
              <a:srgbClr val="00588A"/>
            </a:solidFill>
          </a:endParaRPr>
        </a:p>
      </dgm:t>
    </dgm:pt>
    <dgm:pt modelId="{6E3DF872-838E-4397-9710-CFDA2834650C}" type="parTrans" cxnId="{E690A27F-8371-4027-8A9B-49BB12EE9472}">
      <dgm:prSet/>
      <dgm:spPr/>
      <dgm:t>
        <a:bodyPr/>
        <a:lstStyle/>
        <a:p>
          <a:endParaRPr lang="en-US"/>
        </a:p>
      </dgm:t>
    </dgm:pt>
    <dgm:pt modelId="{E4808173-0834-457E-AE93-B23906FD1709}" type="sibTrans" cxnId="{E690A27F-8371-4027-8A9B-49BB12EE9472}">
      <dgm:prSet/>
      <dgm:spPr/>
      <dgm:t>
        <a:bodyPr/>
        <a:lstStyle/>
        <a:p>
          <a:endParaRPr lang="en-US"/>
        </a:p>
      </dgm:t>
    </dgm:pt>
    <dgm:pt modelId="{6DA982CE-1F69-4A16-B005-6BAD47C5E5CB}" type="pres">
      <dgm:prSet presAssocID="{E6C82D7D-6768-4707-BAB5-408D793BE2F9}" presName="Name0" presStyleCnt="0">
        <dgm:presLayoutVars>
          <dgm:dir/>
          <dgm:animOne val="branch"/>
          <dgm:animLvl val="lvl"/>
        </dgm:presLayoutVars>
      </dgm:prSet>
      <dgm:spPr/>
    </dgm:pt>
    <dgm:pt modelId="{D884D854-AA65-4B64-A390-A31D70DE952D}" type="pres">
      <dgm:prSet presAssocID="{03D263F8-0B30-4DCF-A88E-F5CCC652CD7D}" presName="chaos" presStyleCnt="0"/>
      <dgm:spPr/>
    </dgm:pt>
    <dgm:pt modelId="{72A2B828-37B8-47FD-8444-FCD2B48AF176}" type="pres">
      <dgm:prSet presAssocID="{03D263F8-0B30-4DCF-A88E-F5CCC652CD7D}" presName="parTx1" presStyleLbl="revTx" presStyleIdx="0" presStyleCnt="5"/>
      <dgm:spPr/>
    </dgm:pt>
    <dgm:pt modelId="{274304A1-6B42-47B3-B898-DD0C36C43DA2}" type="pres">
      <dgm:prSet presAssocID="{03D263F8-0B30-4DCF-A88E-F5CCC652CD7D}" presName="desTx1" presStyleLbl="revTx" presStyleIdx="1" presStyleCnt="5" custScaleY="86376" custLinFactNeighborX="388" custLinFactNeighborY="19501">
        <dgm:presLayoutVars>
          <dgm:bulletEnabled val="1"/>
        </dgm:presLayoutVars>
      </dgm:prSet>
      <dgm:spPr/>
    </dgm:pt>
    <dgm:pt modelId="{F1B4B786-2B36-4D02-AD2A-F15B3954EDF4}" type="pres">
      <dgm:prSet presAssocID="{03D263F8-0B30-4DCF-A88E-F5CCC652CD7D}" presName="c1" presStyleLbl="node1" presStyleIdx="0" presStyleCnt="19"/>
      <dgm:spPr/>
    </dgm:pt>
    <dgm:pt modelId="{D0D97E6F-F257-4A4D-AC4C-21641397B3D9}" type="pres">
      <dgm:prSet presAssocID="{03D263F8-0B30-4DCF-A88E-F5CCC652CD7D}" presName="c2" presStyleLbl="node1" presStyleIdx="1" presStyleCnt="19"/>
      <dgm:spPr/>
    </dgm:pt>
    <dgm:pt modelId="{93330EB8-A1E7-4D76-AAD6-F60C34DA861F}" type="pres">
      <dgm:prSet presAssocID="{03D263F8-0B30-4DCF-A88E-F5CCC652CD7D}" presName="c3" presStyleLbl="node1" presStyleIdx="2" presStyleCnt="19"/>
      <dgm:spPr/>
    </dgm:pt>
    <dgm:pt modelId="{EE70F21D-BF5B-4807-B84C-0822ED62DA6F}" type="pres">
      <dgm:prSet presAssocID="{03D263F8-0B30-4DCF-A88E-F5CCC652CD7D}" presName="c4" presStyleLbl="node1" presStyleIdx="3" presStyleCnt="19"/>
      <dgm:spPr/>
    </dgm:pt>
    <dgm:pt modelId="{2DE26475-04AD-45BD-9F7D-E683878572A1}" type="pres">
      <dgm:prSet presAssocID="{03D263F8-0B30-4DCF-A88E-F5CCC652CD7D}" presName="c5" presStyleLbl="node1" presStyleIdx="4" presStyleCnt="19"/>
      <dgm:spPr/>
    </dgm:pt>
    <dgm:pt modelId="{15808FA9-234D-4DFF-9C67-94FF75131441}" type="pres">
      <dgm:prSet presAssocID="{03D263F8-0B30-4DCF-A88E-F5CCC652CD7D}" presName="c6" presStyleLbl="node1" presStyleIdx="5" presStyleCnt="19"/>
      <dgm:spPr/>
    </dgm:pt>
    <dgm:pt modelId="{9029DB7D-29EF-4315-80CD-1C6D00C9536F}" type="pres">
      <dgm:prSet presAssocID="{03D263F8-0B30-4DCF-A88E-F5CCC652CD7D}" presName="c7" presStyleLbl="node1" presStyleIdx="6" presStyleCnt="19"/>
      <dgm:spPr/>
    </dgm:pt>
    <dgm:pt modelId="{F20E2F6A-5FED-45C1-B039-F6046719C127}" type="pres">
      <dgm:prSet presAssocID="{03D263F8-0B30-4DCF-A88E-F5CCC652CD7D}" presName="c8" presStyleLbl="node1" presStyleIdx="7" presStyleCnt="19"/>
      <dgm:spPr/>
    </dgm:pt>
    <dgm:pt modelId="{2FF1B8E6-0A7E-4988-8C48-D3304FFE818A}" type="pres">
      <dgm:prSet presAssocID="{03D263F8-0B30-4DCF-A88E-F5CCC652CD7D}" presName="c9" presStyleLbl="node1" presStyleIdx="8" presStyleCnt="19"/>
      <dgm:spPr/>
    </dgm:pt>
    <dgm:pt modelId="{60C94B7F-1C1C-4B53-AA5D-A6870468AFAC}" type="pres">
      <dgm:prSet presAssocID="{03D263F8-0B30-4DCF-A88E-F5CCC652CD7D}" presName="c10" presStyleLbl="node1" presStyleIdx="9" presStyleCnt="19"/>
      <dgm:spPr/>
    </dgm:pt>
    <dgm:pt modelId="{8B8B2EEC-DF97-4CDC-AE26-12D7F1946E2D}" type="pres">
      <dgm:prSet presAssocID="{03D263F8-0B30-4DCF-A88E-F5CCC652CD7D}" presName="c11" presStyleLbl="node1" presStyleIdx="10" presStyleCnt="19"/>
      <dgm:spPr/>
    </dgm:pt>
    <dgm:pt modelId="{B15A663A-CC6E-48FA-AE46-9962DCCA9A73}" type="pres">
      <dgm:prSet presAssocID="{03D263F8-0B30-4DCF-A88E-F5CCC652CD7D}" presName="c12" presStyleLbl="node1" presStyleIdx="11" presStyleCnt="19"/>
      <dgm:spPr/>
    </dgm:pt>
    <dgm:pt modelId="{B3E62C71-54CD-4AA1-B4E9-1DA09EBEE833}" type="pres">
      <dgm:prSet presAssocID="{03D263F8-0B30-4DCF-A88E-F5CCC652CD7D}" presName="c13" presStyleLbl="node1" presStyleIdx="12" presStyleCnt="19"/>
      <dgm:spPr/>
    </dgm:pt>
    <dgm:pt modelId="{0B158C63-012F-4978-B156-5DA67294AD1E}" type="pres">
      <dgm:prSet presAssocID="{03D263F8-0B30-4DCF-A88E-F5CCC652CD7D}" presName="c14" presStyleLbl="node1" presStyleIdx="13" presStyleCnt="19"/>
      <dgm:spPr/>
    </dgm:pt>
    <dgm:pt modelId="{DB2BE18A-38CD-4B4D-9337-C0AFE20B4365}" type="pres">
      <dgm:prSet presAssocID="{03D263F8-0B30-4DCF-A88E-F5CCC652CD7D}" presName="c15" presStyleLbl="node1" presStyleIdx="14" presStyleCnt="19"/>
      <dgm:spPr/>
    </dgm:pt>
    <dgm:pt modelId="{8AAE4A44-5EB9-46E8-868F-15EFF35F8508}" type="pres">
      <dgm:prSet presAssocID="{03D263F8-0B30-4DCF-A88E-F5CCC652CD7D}" presName="c16" presStyleLbl="node1" presStyleIdx="15" presStyleCnt="19"/>
      <dgm:spPr/>
    </dgm:pt>
    <dgm:pt modelId="{9B1A1B5B-6C84-44BA-87FE-DAFAF450FCDB}" type="pres">
      <dgm:prSet presAssocID="{03D263F8-0B30-4DCF-A88E-F5CCC652CD7D}" presName="c17" presStyleLbl="node1" presStyleIdx="16" presStyleCnt="19"/>
      <dgm:spPr/>
    </dgm:pt>
    <dgm:pt modelId="{33746456-3665-4825-A637-E432233BD747}" type="pres">
      <dgm:prSet presAssocID="{03D263F8-0B30-4DCF-A88E-F5CCC652CD7D}" presName="c18" presStyleLbl="node1" presStyleIdx="17" presStyleCnt="19"/>
      <dgm:spPr/>
    </dgm:pt>
    <dgm:pt modelId="{199D4A62-3ABC-4A92-B9F1-8184763A1B95}" type="pres">
      <dgm:prSet presAssocID="{53D89C1A-A50F-4823-9C2C-E6C3F4D9AD7A}" presName="chevronComposite1" presStyleCnt="0"/>
      <dgm:spPr/>
    </dgm:pt>
    <dgm:pt modelId="{86F4CB3C-BF2C-49F4-BA82-4F9B7D5C9452}" type="pres">
      <dgm:prSet presAssocID="{53D89C1A-A50F-4823-9C2C-E6C3F4D9AD7A}" presName="chevron1" presStyleLbl="sibTrans2D1" presStyleIdx="0" presStyleCnt="2" custLinFactNeighborX="22484"/>
      <dgm:spPr/>
    </dgm:pt>
    <dgm:pt modelId="{90322E00-582A-4C72-8D55-DFEDA08CC678}" type="pres">
      <dgm:prSet presAssocID="{53D89C1A-A50F-4823-9C2C-E6C3F4D9AD7A}" presName="spChevron1" presStyleCnt="0"/>
      <dgm:spPr/>
    </dgm:pt>
    <dgm:pt modelId="{4B3C0F11-3B05-463F-A0B4-495DFA16451C}" type="pres">
      <dgm:prSet presAssocID="{143DAB80-2C33-4549-A42B-0F1108922D57}" presName="middle" presStyleCnt="0"/>
      <dgm:spPr/>
    </dgm:pt>
    <dgm:pt modelId="{F5E5CFBB-860D-436E-866E-BE9DF166FE9B}" type="pres">
      <dgm:prSet presAssocID="{143DAB80-2C33-4549-A42B-0F1108922D57}" presName="parTxMid" presStyleLbl="revTx" presStyleIdx="2" presStyleCnt="5" custLinFactNeighborX="-3872" custLinFactNeighborY="2860"/>
      <dgm:spPr/>
    </dgm:pt>
    <dgm:pt modelId="{E76D4422-E230-4469-88AD-33D8897842B1}" type="pres">
      <dgm:prSet presAssocID="{143DAB80-2C33-4549-A42B-0F1108922D57}" presName="desTxMid" presStyleLbl="revTx" presStyleIdx="3" presStyleCnt="5" custScaleX="108815" custScaleY="117243" custLinFactNeighborX="-3872" custLinFactNeighborY="-149">
        <dgm:presLayoutVars>
          <dgm:bulletEnabled val="1"/>
        </dgm:presLayoutVars>
      </dgm:prSet>
      <dgm:spPr/>
    </dgm:pt>
    <dgm:pt modelId="{6986D944-DD96-497C-8B29-6C0B0C8CA1EB}" type="pres">
      <dgm:prSet presAssocID="{143DAB80-2C33-4549-A42B-0F1108922D57}" presName="spMid" presStyleCnt="0"/>
      <dgm:spPr/>
    </dgm:pt>
    <dgm:pt modelId="{540563F3-A095-41F9-BA64-414AC3D42FF8}" type="pres">
      <dgm:prSet presAssocID="{00281A7F-089D-4225-B5A5-0FAB3539B928}" presName="chevronComposite1" presStyleCnt="0"/>
      <dgm:spPr/>
    </dgm:pt>
    <dgm:pt modelId="{5C7D7B47-2154-4DF1-AA4E-9112D0CD044A}" type="pres">
      <dgm:prSet presAssocID="{00281A7F-089D-4225-B5A5-0FAB3539B928}" presName="chevron1" presStyleLbl="sibTrans2D1" presStyleIdx="1" presStyleCnt="2" custLinFactNeighborX="-34262" custLinFactNeighborY="1682"/>
      <dgm:spPr/>
    </dgm:pt>
    <dgm:pt modelId="{AF8A52CC-B941-474D-BC3F-7E85BB3E6623}" type="pres">
      <dgm:prSet presAssocID="{00281A7F-089D-4225-B5A5-0FAB3539B928}" presName="spChevron1" presStyleCnt="0"/>
      <dgm:spPr/>
    </dgm:pt>
    <dgm:pt modelId="{FC589DC9-E695-41DE-A14D-9B3571FD729D}" type="pres">
      <dgm:prSet presAssocID="{DFED4E76-86A5-4A44-9839-896839AA115F}" presName="last" presStyleCnt="0"/>
      <dgm:spPr/>
    </dgm:pt>
    <dgm:pt modelId="{5B0FA590-1F82-4DCF-8F87-A24D4C36EDC2}" type="pres">
      <dgm:prSet presAssocID="{DFED4E76-86A5-4A44-9839-896839AA115F}" presName="circleTx" presStyleLbl="node1" presStyleIdx="18" presStyleCnt="19"/>
      <dgm:spPr/>
    </dgm:pt>
    <dgm:pt modelId="{51BD9722-5A55-4823-9283-7D02A957E65A}" type="pres">
      <dgm:prSet presAssocID="{DFED4E76-86A5-4A44-9839-896839AA115F}" presName="desTxN" presStyleLbl="revTx" presStyleIdx="4" presStyleCnt="5" custLinFactNeighborX="138" custLinFactNeighborY="11364">
        <dgm:presLayoutVars>
          <dgm:bulletEnabled val="1"/>
        </dgm:presLayoutVars>
      </dgm:prSet>
      <dgm:spPr/>
    </dgm:pt>
    <dgm:pt modelId="{F35A46C3-E543-446B-B2C2-C5AB56BCC71D}" type="pres">
      <dgm:prSet presAssocID="{DFED4E76-86A5-4A44-9839-896839AA115F}" presName="spN" presStyleCnt="0"/>
      <dgm:spPr/>
    </dgm:pt>
  </dgm:ptLst>
  <dgm:cxnLst>
    <dgm:cxn modelId="{94F97610-8369-4F9F-B777-0CD56BE9F77C}" type="presOf" srcId="{03D263F8-0B30-4DCF-A88E-F5CCC652CD7D}" destId="{72A2B828-37B8-47FD-8444-FCD2B48AF176}" srcOrd="0" destOrd="0" presId="urn:microsoft.com/office/officeart/2009/3/layout/RandomtoResultProcess"/>
    <dgm:cxn modelId="{62B28A61-7CA6-4087-95A4-29D11C1FA71B}" type="presOf" srcId="{FD333C35-8EEB-48FB-A1AA-9C1FE98E64A2}" destId="{274304A1-6B42-47B3-B898-DD0C36C43DA2}" srcOrd="0" destOrd="0" presId="urn:microsoft.com/office/officeart/2009/3/layout/RandomtoResultProcess"/>
    <dgm:cxn modelId="{43553743-5D52-4F40-A26E-52A5F54F4A87}" type="presOf" srcId="{C879B5D6-15B8-40AE-BC8F-CEEC0D56F19A}" destId="{51BD9722-5A55-4823-9283-7D02A957E65A}" srcOrd="0" destOrd="0" presId="urn:microsoft.com/office/officeart/2009/3/layout/RandomtoResultProcess"/>
    <dgm:cxn modelId="{BC751A66-E03B-41E9-89C5-5E19793F3D40}" type="presOf" srcId="{DFED4E76-86A5-4A44-9839-896839AA115F}" destId="{5B0FA590-1F82-4DCF-8F87-A24D4C36EDC2}" srcOrd="0" destOrd="0" presId="urn:microsoft.com/office/officeart/2009/3/layout/RandomtoResultProcess"/>
    <dgm:cxn modelId="{D6EB0167-0796-4E9F-9B69-BC157D2134F2}" srcId="{DFED4E76-86A5-4A44-9839-896839AA115F}" destId="{C879B5D6-15B8-40AE-BC8F-CEEC0D56F19A}" srcOrd="0" destOrd="0" parTransId="{EFD0D0E9-BFE4-4C7F-BAEA-DC6DD0A023E4}" sibTransId="{3F5C5446-2FA8-47FB-AB04-6C1F9EF70775}"/>
    <dgm:cxn modelId="{E690A27F-8371-4027-8A9B-49BB12EE9472}" srcId="{03D263F8-0B30-4DCF-A88E-F5CCC652CD7D}" destId="{FD333C35-8EEB-48FB-A1AA-9C1FE98E64A2}" srcOrd="0" destOrd="0" parTransId="{6E3DF872-838E-4397-9710-CFDA2834650C}" sibTransId="{E4808173-0834-457E-AE93-B23906FD1709}"/>
    <dgm:cxn modelId="{31504286-E0CD-4B46-AEE4-CD5B1CDF8C83}" srcId="{E6C82D7D-6768-4707-BAB5-408D793BE2F9}" destId="{03D263F8-0B30-4DCF-A88E-F5CCC652CD7D}" srcOrd="0" destOrd="0" parTransId="{9AFF0D5A-FF66-4782-9CA5-7E7D43315D21}" sibTransId="{53D89C1A-A50F-4823-9C2C-E6C3F4D9AD7A}"/>
    <dgm:cxn modelId="{16151C8A-1F7A-4BE7-B089-58DDFDA2D09E}" type="presOf" srcId="{143DAB80-2C33-4549-A42B-0F1108922D57}" destId="{F5E5CFBB-860D-436E-866E-BE9DF166FE9B}" srcOrd="0" destOrd="0" presId="urn:microsoft.com/office/officeart/2009/3/layout/RandomtoResultProcess"/>
    <dgm:cxn modelId="{BC340A8D-E358-4146-8D18-95DC0547EF66}" type="presOf" srcId="{E6C82D7D-6768-4707-BAB5-408D793BE2F9}" destId="{6DA982CE-1F69-4A16-B005-6BAD47C5E5CB}" srcOrd="0" destOrd="0" presId="urn:microsoft.com/office/officeart/2009/3/layout/RandomtoResultProcess"/>
    <dgm:cxn modelId="{F3208890-8212-47C4-BB7E-8A8E8C2E93BE}" type="presOf" srcId="{8AB9DF14-E20D-4020-9C91-6E6AB0A8BBE7}" destId="{E76D4422-E230-4469-88AD-33D8897842B1}" srcOrd="0" destOrd="0" presId="urn:microsoft.com/office/officeart/2009/3/layout/RandomtoResultProcess"/>
    <dgm:cxn modelId="{A9642895-D0A4-4F50-9DC8-EBCA942C2686}" srcId="{143DAB80-2C33-4549-A42B-0F1108922D57}" destId="{8AB9DF14-E20D-4020-9C91-6E6AB0A8BBE7}" srcOrd="0" destOrd="0" parTransId="{A1443F83-B9C9-4FE8-88B4-63072F06BF13}" sibTransId="{C8715ED5-C593-454D-B73A-6F30E1F9723A}"/>
    <dgm:cxn modelId="{DD0CCEB4-211E-403F-A1C5-06E4A3B9D363}" srcId="{E6C82D7D-6768-4707-BAB5-408D793BE2F9}" destId="{143DAB80-2C33-4549-A42B-0F1108922D57}" srcOrd="1" destOrd="0" parTransId="{31D686A6-DAC9-496D-9FC6-AF0523E56213}" sibTransId="{00281A7F-089D-4225-B5A5-0FAB3539B928}"/>
    <dgm:cxn modelId="{EAC802D9-EF30-4DA2-A89C-8885D11A6686}" srcId="{E6C82D7D-6768-4707-BAB5-408D793BE2F9}" destId="{DFED4E76-86A5-4A44-9839-896839AA115F}" srcOrd="2" destOrd="0" parTransId="{A523AD31-A90F-46BB-9C56-961C8F08B89C}" sibTransId="{2A607364-A500-4EC2-AFCB-B61A433040F1}"/>
    <dgm:cxn modelId="{DAFF6943-1D92-446D-B480-DDDBE5271D49}" type="presParOf" srcId="{6DA982CE-1F69-4A16-B005-6BAD47C5E5CB}" destId="{D884D854-AA65-4B64-A390-A31D70DE952D}" srcOrd="0" destOrd="0" presId="urn:microsoft.com/office/officeart/2009/3/layout/RandomtoResultProcess"/>
    <dgm:cxn modelId="{FD5A99EC-6DB5-487E-B32C-328D82D00872}" type="presParOf" srcId="{D884D854-AA65-4B64-A390-A31D70DE952D}" destId="{72A2B828-37B8-47FD-8444-FCD2B48AF176}" srcOrd="0" destOrd="0" presId="urn:microsoft.com/office/officeart/2009/3/layout/RandomtoResultProcess"/>
    <dgm:cxn modelId="{363FC4C9-C2D7-42CC-A7B6-21BBC1525A99}" type="presParOf" srcId="{D884D854-AA65-4B64-A390-A31D70DE952D}" destId="{274304A1-6B42-47B3-B898-DD0C36C43DA2}" srcOrd="1" destOrd="0" presId="urn:microsoft.com/office/officeart/2009/3/layout/RandomtoResultProcess"/>
    <dgm:cxn modelId="{43F530F5-982F-4B13-8FAC-BDE31CBDBB5E}" type="presParOf" srcId="{D884D854-AA65-4B64-A390-A31D70DE952D}" destId="{F1B4B786-2B36-4D02-AD2A-F15B3954EDF4}" srcOrd="2" destOrd="0" presId="urn:microsoft.com/office/officeart/2009/3/layout/RandomtoResultProcess"/>
    <dgm:cxn modelId="{CCDAC18D-625C-4C36-9D94-05BC5743B164}" type="presParOf" srcId="{D884D854-AA65-4B64-A390-A31D70DE952D}" destId="{D0D97E6F-F257-4A4D-AC4C-21641397B3D9}" srcOrd="3" destOrd="0" presId="urn:microsoft.com/office/officeart/2009/3/layout/RandomtoResultProcess"/>
    <dgm:cxn modelId="{3E7E2529-84ED-475C-8CD2-30FAA35BC8D0}" type="presParOf" srcId="{D884D854-AA65-4B64-A390-A31D70DE952D}" destId="{93330EB8-A1E7-4D76-AAD6-F60C34DA861F}" srcOrd="4" destOrd="0" presId="urn:microsoft.com/office/officeart/2009/3/layout/RandomtoResultProcess"/>
    <dgm:cxn modelId="{455F6E2E-43B2-4878-B672-B3994882762D}" type="presParOf" srcId="{D884D854-AA65-4B64-A390-A31D70DE952D}" destId="{EE70F21D-BF5B-4807-B84C-0822ED62DA6F}" srcOrd="5" destOrd="0" presId="urn:microsoft.com/office/officeart/2009/3/layout/RandomtoResultProcess"/>
    <dgm:cxn modelId="{BC1AD9B6-ECA9-4944-BE96-69B4427939E8}" type="presParOf" srcId="{D884D854-AA65-4B64-A390-A31D70DE952D}" destId="{2DE26475-04AD-45BD-9F7D-E683878572A1}" srcOrd="6" destOrd="0" presId="urn:microsoft.com/office/officeart/2009/3/layout/RandomtoResultProcess"/>
    <dgm:cxn modelId="{9C749790-63E0-45EC-90CB-F8BE65F1779F}" type="presParOf" srcId="{D884D854-AA65-4B64-A390-A31D70DE952D}" destId="{15808FA9-234D-4DFF-9C67-94FF75131441}" srcOrd="7" destOrd="0" presId="urn:microsoft.com/office/officeart/2009/3/layout/RandomtoResultProcess"/>
    <dgm:cxn modelId="{C9D2CF3E-22C8-403F-9368-C56463D890C5}" type="presParOf" srcId="{D884D854-AA65-4B64-A390-A31D70DE952D}" destId="{9029DB7D-29EF-4315-80CD-1C6D00C9536F}" srcOrd="8" destOrd="0" presId="urn:microsoft.com/office/officeart/2009/3/layout/RandomtoResultProcess"/>
    <dgm:cxn modelId="{C6D0AEC8-6982-4793-82BA-3FB796241F9E}" type="presParOf" srcId="{D884D854-AA65-4B64-A390-A31D70DE952D}" destId="{F20E2F6A-5FED-45C1-B039-F6046719C127}" srcOrd="9" destOrd="0" presId="urn:microsoft.com/office/officeart/2009/3/layout/RandomtoResultProcess"/>
    <dgm:cxn modelId="{72CC3941-92A1-40D3-8971-5C40AF535099}" type="presParOf" srcId="{D884D854-AA65-4B64-A390-A31D70DE952D}" destId="{2FF1B8E6-0A7E-4988-8C48-D3304FFE818A}" srcOrd="10" destOrd="0" presId="urn:microsoft.com/office/officeart/2009/3/layout/RandomtoResultProcess"/>
    <dgm:cxn modelId="{3F5703F7-5B1D-400B-8F54-FEEF8BA91230}" type="presParOf" srcId="{D884D854-AA65-4B64-A390-A31D70DE952D}" destId="{60C94B7F-1C1C-4B53-AA5D-A6870468AFAC}" srcOrd="11" destOrd="0" presId="urn:microsoft.com/office/officeart/2009/3/layout/RandomtoResultProcess"/>
    <dgm:cxn modelId="{6BFA5963-B525-421B-A40A-6E58ED6DECEC}" type="presParOf" srcId="{D884D854-AA65-4B64-A390-A31D70DE952D}" destId="{8B8B2EEC-DF97-4CDC-AE26-12D7F1946E2D}" srcOrd="12" destOrd="0" presId="urn:microsoft.com/office/officeart/2009/3/layout/RandomtoResultProcess"/>
    <dgm:cxn modelId="{F4EA4D5E-98ED-4381-A442-20FB803A8F99}" type="presParOf" srcId="{D884D854-AA65-4B64-A390-A31D70DE952D}" destId="{B15A663A-CC6E-48FA-AE46-9962DCCA9A73}" srcOrd="13" destOrd="0" presId="urn:microsoft.com/office/officeart/2009/3/layout/RandomtoResultProcess"/>
    <dgm:cxn modelId="{FC222EF7-EB9C-49F4-A596-0B2F3B2FDE6F}" type="presParOf" srcId="{D884D854-AA65-4B64-A390-A31D70DE952D}" destId="{B3E62C71-54CD-4AA1-B4E9-1DA09EBEE833}" srcOrd="14" destOrd="0" presId="urn:microsoft.com/office/officeart/2009/3/layout/RandomtoResultProcess"/>
    <dgm:cxn modelId="{969F6A23-2B44-45C6-A560-1530E0EA4E6E}" type="presParOf" srcId="{D884D854-AA65-4B64-A390-A31D70DE952D}" destId="{0B158C63-012F-4978-B156-5DA67294AD1E}" srcOrd="15" destOrd="0" presId="urn:microsoft.com/office/officeart/2009/3/layout/RandomtoResultProcess"/>
    <dgm:cxn modelId="{AC6094BF-E858-4203-9024-360421C9292B}" type="presParOf" srcId="{D884D854-AA65-4B64-A390-A31D70DE952D}" destId="{DB2BE18A-38CD-4B4D-9337-C0AFE20B4365}" srcOrd="16" destOrd="0" presId="urn:microsoft.com/office/officeart/2009/3/layout/RandomtoResultProcess"/>
    <dgm:cxn modelId="{D7DA22F1-3969-450A-A2D7-6748E162824A}" type="presParOf" srcId="{D884D854-AA65-4B64-A390-A31D70DE952D}" destId="{8AAE4A44-5EB9-46E8-868F-15EFF35F8508}" srcOrd="17" destOrd="0" presId="urn:microsoft.com/office/officeart/2009/3/layout/RandomtoResultProcess"/>
    <dgm:cxn modelId="{0905D4C3-20BD-40D0-9F90-93B9544316F4}" type="presParOf" srcId="{D884D854-AA65-4B64-A390-A31D70DE952D}" destId="{9B1A1B5B-6C84-44BA-87FE-DAFAF450FCDB}" srcOrd="18" destOrd="0" presId="urn:microsoft.com/office/officeart/2009/3/layout/RandomtoResultProcess"/>
    <dgm:cxn modelId="{42DFF461-8AF0-4F8D-93F2-07FD74C0279E}" type="presParOf" srcId="{D884D854-AA65-4B64-A390-A31D70DE952D}" destId="{33746456-3665-4825-A637-E432233BD747}" srcOrd="19" destOrd="0" presId="urn:microsoft.com/office/officeart/2009/3/layout/RandomtoResultProcess"/>
    <dgm:cxn modelId="{443942DA-5661-471B-8D5F-93344020C1F7}" type="presParOf" srcId="{6DA982CE-1F69-4A16-B005-6BAD47C5E5CB}" destId="{199D4A62-3ABC-4A92-B9F1-8184763A1B95}" srcOrd="1" destOrd="0" presId="urn:microsoft.com/office/officeart/2009/3/layout/RandomtoResultProcess"/>
    <dgm:cxn modelId="{565BBD11-B26F-40EB-B8D6-7DAC9833E226}" type="presParOf" srcId="{199D4A62-3ABC-4A92-B9F1-8184763A1B95}" destId="{86F4CB3C-BF2C-49F4-BA82-4F9B7D5C9452}" srcOrd="0" destOrd="0" presId="urn:microsoft.com/office/officeart/2009/3/layout/RandomtoResultProcess"/>
    <dgm:cxn modelId="{05B647DF-F8F6-49DB-9555-00D198CED4AD}" type="presParOf" srcId="{199D4A62-3ABC-4A92-B9F1-8184763A1B95}" destId="{90322E00-582A-4C72-8D55-DFEDA08CC678}" srcOrd="1" destOrd="0" presId="urn:microsoft.com/office/officeart/2009/3/layout/RandomtoResultProcess"/>
    <dgm:cxn modelId="{C078FFB9-FA99-4FD8-BB2D-6ECE0DA6DA28}" type="presParOf" srcId="{6DA982CE-1F69-4A16-B005-6BAD47C5E5CB}" destId="{4B3C0F11-3B05-463F-A0B4-495DFA16451C}" srcOrd="2" destOrd="0" presId="urn:microsoft.com/office/officeart/2009/3/layout/RandomtoResultProcess"/>
    <dgm:cxn modelId="{65031E72-CF9F-4191-8EAD-6DB4AFA6AFF5}" type="presParOf" srcId="{4B3C0F11-3B05-463F-A0B4-495DFA16451C}" destId="{F5E5CFBB-860D-436E-866E-BE9DF166FE9B}" srcOrd="0" destOrd="0" presId="urn:microsoft.com/office/officeart/2009/3/layout/RandomtoResultProcess"/>
    <dgm:cxn modelId="{F3AD09DC-CB88-4098-B4D1-EBB2EF970E42}" type="presParOf" srcId="{4B3C0F11-3B05-463F-A0B4-495DFA16451C}" destId="{E76D4422-E230-4469-88AD-33D8897842B1}" srcOrd="1" destOrd="0" presId="urn:microsoft.com/office/officeart/2009/3/layout/RandomtoResultProcess"/>
    <dgm:cxn modelId="{D9EB8528-5C1C-449F-8A87-466ABBD576AD}" type="presParOf" srcId="{4B3C0F11-3B05-463F-A0B4-495DFA16451C}" destId="{6986D944-DD96-497C-8B29-6C0B0C8CA1EB}" srcOrd="2" destOrd="0" presId="urn:microsoft.com/office/officeart/2009/3/layout/RandomtoResultProcess"/>
    <dgm:cxn modelId="{D9C89F28-BA26-4A6A-B6B5-1B62ED8B5D9F}" type="presParOf" srcId="{6DA982CE-1F69-4A16-B005-6BAD47C5E5CB}" destId="{540563F3-A095-41F9-BA64-414AC3D42FF8}" srcOrd="3" destOrd="0" presId="urn:microsoft.com/office/officeart/2009/3/layout/RandomtoResultProcess"/>
    <dgm:cxn modelId="{7A6542A7-17C6-42BD-B1D1-0B9D957E2CF9}" type="presParOf" srcId="{540563F3-A095-41F9-BA64-414AC3D42FF8}" destId="{5C7D7B47-2154-4DF1-AA4E-9112D0CD044A}" srcOrd="0" destOrd="0" presId="urn:microsoft.com/office/officeart/2009/3/layout/RandomtoResultProcess"/>
    <dgm:cxn modelId="{C1F3609F-2997-4DF6-8CCE-33CF2330778F}" type="presParOf" srcId="{540563F3-A095-41F9-BA64-414AC3D42FF8}" destId="{AF8A52CC-B941-474D-BC3F-7E85BB3E6623}" srcOrd="1" destOrd="0" presId="urn:microsoft.com/office/officeart/2009/3/layout/RandomtoResultProcess"/>
    <dgm:cxn modelId="{556F0022-E9FD-4DBA-8720-D8863CC52C10}" type="presParOf" srcId="{6DA982CE-1F69-4A16-B005-6BAD47C5E5CB}" destId="{FC589DC9-E695-41DE-A14D-9B3571FD729D}" srcOrd="4" destOrd="0" presId="urn:microsoft.com/office/officeart/2009/3/layout/RandomtoResultProcess"/>
    <dgm:cxn modelId="{93FB0BA9-6C06-4E1C-B642-4069875CB24D}" type="presParOf" srcId="{FC589DC9-E695-41DE-A14D-9B3571FD729D}" destId="{5B0FA590-1F82-4DCF-8F87-A24D4C36EDC2}" srcOrd="0" destOrd="0" presId="urn:microsoft.com/office/officeart/2009/3/layout/RandomtoResultProcess"/>
    <dgm:cxn modelId="{FACB5780-83FF-4D51-A6C2-3BFF2F8D26E1}" type="presParOf" srcId="{FC589DC9-E695-41DE-A14D-9B3571FD729D}" destId="{51BD9722-5A55-4823-9283-7D02A957E65A}" srcOrd="1" destOrd="0" presId="urn:microsoft.com/office/officeart/2009/3/layout/RandomtoResultProcess"/>
    <dgm:cxn modelId="{06A34689-06EB-4715-9B11-FC9623FF7537}" type="presParOf" srcId="{FC589DC9-E695-41DE-A14D-9B3571FD729D}" destId="{F35A46C3-E543-446B-B2C2-C5AB56BCC71D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C71016-714A-4CA8-B8AC-840082C37C96}">
      <dsp:nvSpPr>
        <dsp:cNvPr id="0" name=""/>
        <dsp:cNvSpPr/>
      </dsp:nvSpPr>
      <dsp:spPr>
        <a:xfrm>
          <a:off x="-4748239" y="-727805"/>
          <a:ext cx="5655643" cy="5655643"/>
        </a:xfrm>
        <a:prstGeom prst="blockArc">
          <a:avLst>
            <a:gd name="adj1" fmla="val 18900000"/>
            <a:gd name="adj2" fmla="val 2700000"/>
            <a:gd name="adj3" fmla="val 382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B0DC4-F498-4876-9F27-FD92255FF821}">
      <dsp:nvSpPr>
        <dsp:cNvPr id="0" name=""/>
        <dsp:cNvSpPr/>
      </dsp:nvSpPr>
      <dsp:spPr>
        <a:xfrm>
          <a:off x="475229" y="322898"/>
          <a:ext cx="5774274" cy="6461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286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Deliver </a:t>
          </a:r>
          <a:r>
            <a:rPr lang="en-US" sz="1800" b="1" kern="1200"/>
            <a:t>open-source</a:t>
          </a:r>
          <a:r>
            <a:rPr lang="en-US" sz="1800" kern="1200"/>
            <a:t> climate and wildfire tools</a:t>
          </a:r>
        </a:p>
      </dsp:txBody>
      <dsp:txXfrm>
        <a:off x="475229" y="322898"/>
        <a:ext cx="5774274" cy="646132"/>
      </dsp:txXfrm>
    </dsp:sp>
    <dsp:sp modelId="{25FCC266-5674-4DEC-B113-1E9DE6836445}">
      <dsp:nvSpPr>
        <dsp:cNvPr id="0" name=""/>
        <dsp:cNvSpPr/>
      </dsp:nvSpPr>
      <dsp:spPr>
        <a:xfrm>
          <a:off x="71395" y="242131"/>
          <a:ext cx="807666" cy="807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40F6CBE-3800-46D7-A00A-71A6675BE71A}">
      <dsp:nvSpPr>
        <dsp:cNvPr id="0" name=""/>
        <dsp:cNvSpPr/>
      </dsp:nvSpPr>
      <dsp:spPr>
        <a:xfrm>
          <a:off x="845671" y="1292265"/>
          <a:ext cx="5403832" cy="6461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286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Leverage </a:t>
          </a:r>
          <a:r>
            <a:rPr lang="en-US" sz="1800" b="1" kern="1200"/>
            <a:t>best-available datasets</a:t>
          </a:r>
          <a:r>
            <a:rPr lang="en-US" sz="1800" kern="1200"/>
            <a:t> funded by EPIC</a:t>
          </a:r>
        </a:p>
      </dsp:txBody>
      <dsp:txXfrm>
        <a:off x="845671" y="1292265"/>
        <a:ext cx="5403832" cy="646132"/>
      </dsp:txXfrm>
    </dsp:sp>
    <dsp:sp modelId="{A665BECA-46FD-48D7-B087-E804CDC22336}">
      <dsp:nvSpPr>
        <dsp:cNvPr id="0" name=""/>
        <dsp:cNvSpPr/>
      </dsp:nvSpPr>
      <dsp:spPr>
        <a:xfrm>
          <a:off x="441838" y="1211499"/>
          <a:ext cx="807666" cy="807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FCBFB7-0700-455F-BD2A-07168939DE34}">
      <dsp:nvSpPr>
        <dsp:cNvPr id="0" name=""/>
        <dsp:cNvSpPr/>
      </dsp:nvSpPr>
      <dsp:spPr>
        <a:xfrm>
          <a:off x="845671" y="2261633"/>
          <a:ext cx="5403832" cy="6461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286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0" kern="1200"/>
            <a:t>Curate science and data for </a:t>
          </a:r>
          <a:r>
            <a:rPr lang="en-US" sz="1800" b="1" kern="1200"/>
            <a:t>ease of use</a:t>
          </a:r>
        </a:p>
      </dsp:txBody>
      <dsp:txXfrm>
        <a:off x="845671" y="2261633"/>
        <a:ext cx="5403832" cy="646132"/>
      </dsp:txXfrm>
    </dsp:sp>
    <dsp:sp modelId="{07BDEFEA-FC5F-4F1A-ABE2-CF58A357645D}">
      <dsp:nvSpPr>
        <dsp:cNvPr id="0" name=""/>
        <dsp:cNvSpPr/>
      </dsp:nvSpPr>
      <dsp:spPr>
        <a:xfrm>
          <a:off x="441838" y="2180866"/>
          <a:ext cx="807666" cy="807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7C869E3-F74E-41ED-92AB-C3496E91B78E}">
      <dsp:nvSpPr>
        <dsp:cNvPr id="0" name=""/>
        <dsp:cNvSpPr/>
      </dsp:nvSpPr>
      <dsp:spPr>
        <a:xfrm>
          <a:off x="475229" y="3231000"/>
          <a:ext cx="5774274" cy="6461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286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Assist stakeholders with </a:t>
          </a:r>
          <a:r>
            <a:rPr lang="en-US" sz="1800" b="1" kern="1200"/>
            <a:t>building</a:t>
          </a:r>
          <a:r>
            <a:rPr lang="en-US" sz="1800" kern="1200"/>
            <a:t> </a:t>
          </a:r>
          <a:r>
            <a:rPr lang="en-US" sz="1800" b="1" kern="1200"/>
            <a:t>resilience</a:t>
          </a:r>
        </a:p>
      </dsp:txBody>
      <dsp:txXfrm>
        <a:off x="475229" y="3231000"/>
        <a:ext cx="5774274" cy="646132"/>
      </dsp:txXfrm>
    </dsp:sp>
    <dsp:sp modelId="{1BFF9766-F121-4BEF-B192-2F68DF2B7578}">
      <dsp:nvSpPr>
        <dsp:cNvPr id="0" name=""/>
        <dsp:cNvSpPr/>
      </dsp:nvSpPr>
      <dsp:spPr>
        <a:xfrm>
          <a:off x="71395" y="3150234"/>
          <a:ext cx="807666" cy="807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A2B828-37B8-47FD-8444-FCD2B48AF176}">
      <dsp:nvSpPr>
        <dsp:cNvPr id="0" name=""/>
        <dsp:cNvSpPr/>
      </dsp:nvSpPr>
      <dsp:spPr>
        <a:xfrm>
          <a:off x="129354" y="947335"/>
          <a:ext cx="1900620" cy="626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>
              <a:solidFill>
                <a:srgbClr val="00588A"/>
              </a:solidFill>
            </a:rPr>
            <a:t>Scope</a:t>
          </a:r>
        </a:p>
      </dsp:txBody>
      <dsp:txXfrm>
        <a:off x="129354" y="947335"/>
        <a:ext cx="1900620" cy="626340"/>
      </dsp:txXfrm>
    </dsp:sp>
    <dsp:sp modelId="{E0F55868-EF68-4DA4-9F9E-E55EF715209D}">
      <dsp:nvSpPr>
        <dsp:cNvPr id="0" name=""/>
        <dsp:cNvSpPr/>
      </dsp:nvSpPr>
      <dsp:spPr>
        <a:xfrm>
          <a:off x="58309" y="2382367"/>
          <a:ext cx="2042711" cy="1173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2"/>
              </a:solidFill>
            </a:rPr>
            <a:t>Scope out essential tools by </a:t>
          </a:r>
          <a:r>
            <a:rPr lang="en-US" sz="1400" b="1" kern="1200">
              <a:solidFill>
                <a:schemeClr val="tx2"/>
              </a:solidFill>
            </a:rPr>
            <a:t>engaging with stakeholders </a:t>
          </a:r>
          <a:r>
            <a:rPr lang="en-US" sz="1400" kern="1200">
              <a:solidFill>
                <a:schemeClr val="tx2"/>
              </a:solidFill>
            </a:rPr>
            <a:t>who rely on Cal-Adapt and analyzing feedback</a:t>
          </a:r>
          <a:endParaRPr lang="en-US" sz="1400" b="1" kern="1200">
            <a:solidFill>
              <a:srgbClr val="00588A"/>
            </a:solidFill>
          </a:endParaRPr>
        </a:p>
      </dsp:txBody>
      <dsp:txXfrm>
        <a:off x="58309" y="2382367"/>
        <a:ext cx="2042711" cy="1173457"/>
      </dsp:txXfrm>
    </dsp:sp>
    <dsp:sp modelId="{F1B4B786-2B36-4D02-AD2A-F15B3954EDF4}">
      <dsp:nvSpPr>
        <dsp:cNvPr id="0" name=""/>
        <dsp:cNvSpPr/>
      </dsp:nvSpPr>
      <dsp:spPr>
        <a:xfrm>
          <a:off x="127194" y="756841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D97E6F-F257-4A4D-AC4C-21641397B3D9}">
      <dsp:nvSpPr>
        <dsp:cNvPr id="0" name=""/>
        <dsp:cNvSpPr/>
      </dsp:nvSpPr>
      <dsp:spPr>
        <a:xfrm>
          <a:off x="233024" y="545181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330EB8-A1E7-4D76-AAD6-F60C34DA861F}">
      <dsp:nvSpPr>
        <dsp:cNvPr id="0" name=""/>
        <dsp:cNvSpPr/>
      </dsp:nvSpPr>
      <dsp:spPr>
        <a:xfrm>
          <a:off x="487016" y="587513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E70F21D-BF5B-4807-B84C-0822ED62DA6F}">
      <dsp:nvSpPr>
        <dsp:cNvPr id="0" name=""/>
        <dsp:cNvSpPr/>
      </dsp:nvSpPr>
      <dsp:spPr>
        <a:xfrm>
          <a:off x="698677" y="354687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DE26475-04AD-45BD-9F7D-E683878572A1}">
      <dsp:nvSpPr>
        <dsp:cNvPr id="0" name=""/>
        <dsp:cNvSpPr/>
      </dsp:nvSpPr>
      <dsp:spPr>
        <a:xfrm>
          <a:off x="973835" y="270023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808FA9-234D-4DFF-9C67-94FF75131441}">
      <dsp:nvSpPr>
        <dsp:cNvPr id="0" name=""/>
        <dsp:cNvSpPr/>
      </dsp:nvSpPr>
      <dsp:spPr>
        <a:xfrm>
          <a:off x="1312491" y="418185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029DB7D-29EF-4315-80CD-1C6D00C9536F}">
      <dsp:nvSpPr>
        <dsp:cNvPr id="0" name=""/>
        <dsp:cNvSpPr/>
      </dsp:nvSpPr>
      <dsp:spPr>
        <a:xfrm>
          <a:off x="1524151" y="524015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0E2F6A-5FED-45C1-B039-F6046719C127}">
      <dsp:nvSpPr>
        <dsp:cNvPr id="0" name=""/>
        <dsp:cNvSpPr/>
      </dsp:nvSpPr>
      <dsp:spPr>
        <a:xfrm>
          <a:off x="1820475" y="756841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FF1B8E6-0A7E-4988-8C48-D3304FFE818A}">
      <dsp:nvSpPr>
        <dsp:cNvPr id="0" name=""/>
        <dsp:cNvSpPr/>
      </dsp:nvSpPr>
      <dsp:spPr>
        <a:xfrm>
          <a:off x="1947471" y="989667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0C94B7F-1C1C-4B53-AA5D-A6870468AFAC}">
      <dsp:nvSpPr>
        <dsp:cNvPr id="0" name=""/>
        <dsp:cNvSpPr/>
      </dsp:nvSpPr>
      <dsp:spPr>
        <a:xfrm>
          <a:off x="846839" y="545181"/>
          <a:ext cx="388763" cy="3887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8B2EEC-DF97-4CDC-AE26-12D7F1946E2D}">
      <dsp:nvSpPr>
        <dsp:cNvPr id="0" name=""/>
        <dsp:cNvSpPr/>
      </dsp:nvSpPr>
      <dsp:spPr>
        <a:xfrm>
          <a:off x="21364" y="1349489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15A663A-CC6E-48FA-AE46-9962DCCA9A73}">
      <dsp:nvSpPr>
        <dsp:cNvPr id="0" name=""/>
        <dsp:cNvSpPr/>
      </dsp:nvSpPr>
      <dsp:spPr>
        <a:xfrm>
          <a:off x="148360" y="1539984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3E62C71-54CD-4AA1-B4E9-1DA09EBEE833}">
      <dsp:nvSpPr>
        <dsp:cNvPr id="0" name=""/>
        <dsp:cNvSpPr/>
      </dsp:nvSpPr>
      <dsp:spPr>
        <a:xfrm>
          <a:off x="465850" y="1709312"/>
          <a:ext cx="345567" cy="34556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B158C63-012F-4978-B156-5DA67294AD1E}">
      <dsp:nvSpPr>
        <dsp:cNvPr id="0" name=""/>
        <dsp:cNvSpPr/>
      </dsp:nvSpPr>
      <dsp:spPr>
        <a:xfrm>
          <a:off x="910337" y="1984470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B2BE18A-38CD-4B4D-9337-C0AFE20B4365}">
      <dsp:nvSpPr>
        <dsp:cNvPr id="0" name=""/>
        <dsp:cNvSpPr/>
      </dsp:nvSpPr>
      <dsp:spPr>
        <a:xfrm>
          <a:off x="995001" y="1709312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AAE4A44-5EB9-46E8-868F-15EFF35F8508}">
      <dsp:nvSpPr>
        <dsp:cNvPr id="0" name=""/>
        <dsp:cNvSpPr/>
      </dsp:nvSpPr>
      <dsp:spPr>
        <a:xfrm>
          <a:off x="1206661" y="2005636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B1A1B5B-6C84-44BA-87FE-DAFAF450FCDB}">
      <dsp:nvSpPr>
        <dsp:cNvPr id="0" name=""/>
        <dsp:cNvSpPr/>
      </dsp:nvSpPr>
      <dsp:spPr>
        <a:xfrm>
          <a:off x="1397155" y="1666980"/>
          <a:ext cx="345567" cy="34556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746456-3665-4825-A637-E432233BD747}">
      <dsp:nvSpPr>
        <dsp:cNvPr id="0" name=""/>
        <dsp:cNvSpPr/>
      </dsp:nvSpPr>
      <dsp:spPr>
        <a:xfrm>
          <a:off x="1862807" y="1582316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6F4CB3C-BF2C-49F4-BA82-4F9B7D5C9452}">
      <dsp:nvSpPr>
        <dsp:cNvPr id="0" name=""/>
        <dsp:cNvSpPr/>
      </dsp:nvSpPr>
      <dsp:spPr>
        <a:xfrm>
          <a:off x="2257898" y="587161"/>
          <a:ext cx="697731" cy="1332045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5E5CFBB-860D-436E-866E-BE9DF166FE9B}">
      <dsp:nvSpPr>
        <dsp:cNvPr id="0" name=""/>
        <dsp:cNvSpPr/>
      </dsp:nvSpPr>
      <dsp:spPr>
        <a:xfrm>
          <a:off x="2808942" y="625904"/>
          <a:ext cx="1902904" cy="1332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>
              <a:solidFill>
                <a:srgbClr val="00588A"/>
              </a:solidFill>
            </a:rPr>
            <a:t>Shape</a:t>
          </a:r>
        </a:p>
      </dsp:txBody>
      <dsp:txXfrm>
        <a:off x="2808942" y="625904"/>
        <a:ext cx="1902904" cy="1332032"/>
      </dsp:txXfrm>
    </dsp:sp>
    <dsp:sp modelId="{E76D4422-E230-4469-88AD-33D8897842B1}">
      <dsp:nvSpPr>
        <dsp:cNvPr id="0" name=""/>
        <dsp:cNvSpPr/>
      </dsp:nvSpPr>
      <dsp:spPr>
        <a:xfrm>
          <a:off x="2682655" y="2403865"/>
          <a:ext cx="2070645" cy="10698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400" kern="1200">
              <a:solidFill>
                <a:schemeClr val="tx2"/>
              </a:solidFill>
            </a:rPr>
            <a:t>Develop tools that </a:t>
          </a:r>
          <a:r>
            <a:rPr lang="en-US" sz="1400" b="1" kern="1200">
              <a:solidFill>
                <a:schemeClr val="tx2"/>
              </a:solidFill>
            </a:rPr>
            <a:t>leverage Fifth Assessment data </a:t>
          </a:r>
          <a:r>
            <a:rPr lang="en-US" sz="1400" kern="1200">
              <a:solidFill>
                <a:schemeClr val="tx2"/>
              </a:solidFill>
            </a:rPr>
            <a:t>and </a:t>
          </a:r>
          <a:r>
            <a:rPr lang="en-US" sz="1400" b="0" kern="1200">
              <a:solidFill>
                <a:schemeClr val="tx2"/>
              </a:solidFill>
            </a:rPr>
            <a:t>respond to stakeholder needs</a:t>
          </a:r>
          <a:endParaRPr lang="en-US" sz="1400" b="0" kern="1200">
            <a:solidFill>
              <a:srgbClr val="00588A"/>
            </a:solidFill>
          </a:endParaRPr>
        </a:p>
      </dsp:txBody>
      <dsp:txXfrm>
        <a:off x="2682655" y="2403865"/>
        <a:ext cx="2070645" cy="1069817"/>
      </dsp:txXfrm>
    </dsp:sp>
    <dsp:sp modelId="{5C7D7B47-2154-4DF1-AA4E-9112D0CD044A}">
      <dsp:nvSpPr>
        <dsp:cNvPr id="0" name=""/>
        <dsp:cNvSpPr/>
      </dsp:nvSpPr>
      <dsp:spPr>
        <a:xfrm>
          <a:off x="4630340" y="609566"/>
          <a:ext cx="697731" cy="1332045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C23DC95-1B09-4907-B3BF-6EA2D337E593}">
      <dsp:nvSpPr>
        <dsp:cNvPr id="0" name=""/>
        <dsp:cNvSpPr/>
      </dsp:nvSpPr>
      <dsp:spPr>
        <a:xfrm>
          <a:off x="5709846" y="492663"/>
          <a:ext cx="1617468" cy="161746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Share</a:t>
          </a:r>
        </a:p>
      </dsp:txBody>
      <dsp:txXfrm>
        <a:off x="5946719" y="729536"/>
        <a:ext cx="1143722" cy="1143722"/>
      </dsp:txXfrm>
    </dsp:sp>
    <dsp:sp modelId="{3FF7BD67-A851-477B-94CE-1F8FF1BFC531}">
      <dsp:nvSpPr>
        <dsp:cNvPr id="0" name=""/>
        <dsp:cNvSpPr/>
      </dsp:nvSpPr>
      <dsp:spPr>
        <a:xfrm>
          <a:off x="5556910" y="2405555"/>
          <a:ext cx="1902904" cy="1302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2"/>
              </a:solidFill>
            </a:rPr>
            <a:t>Enable open access </a:t>
          </a:r>
          <a:r>
            <a:rPr lang="en-US" sz="1400" kern="1200">
              <a:solidFill>
                <a:schemeClr val="tx2"/>
              </a:solidFill>
            </a:rPr>
            <a:t>of tools on cal-adapt.org </a:t>
          </a:r>
          <a:r>
            <a:rPr lang="en-US" sz="1400" b="0" kern="1200">
              <a:solidFill>
                <a:schemeClr val="tx2"/>
              </a:solidFill>
            </a:rPr>
            <a:t>and ensure they are accessible and valuable to the </a:t>
          </a:r>
          <a:r>
            <a:rPr lang="en-US" sz="1400" b="1" kern="1200">
              <a:solidFill>
                <a:schemeClr val="tx2"/>
              </a:solidFill>
            </a:rPr>
            <a:t>broad range of stakeholders</a:t>
          </a:r>
          <a:endParaRPr lang="en-US" sz="1400" b="1" kern="1200">
            <a:solidFill>
              <a:schemeClr val="tx2"/>
            </a:solidFill>
            <a:effectLst/>
            <a:ea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56910" y="2405555"/>
        <a:ext cx="1902904" cy="13029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A2B828-37B8-47FD-8444-FCD2B48AF176}">
      <dsp:nvSpPr>
        <dsp:cNvPr id="0" name=""/>
        <dsp:cNvSpPr/>
      </dsp:nvSpPr>
      <dsp:spPr>
        <a:xfrm>
          <a:off x="129310" y="794761"/>
          <a:ext cx="1911670" cy="6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>
              <a:solidFill>
                <a:srgbClr val="00588A"/>
              </a:solidFill>
            </a:rPr>
            <a:t>Scope</a:t>
          </a:r>
        </a:p>
      </dsp:txBody>
      <dsp:txXfrm>
        <a:off x="129310" y="794761"/>
        <a:ext cx="1911670" cy="629982"/>
      </dsp:txXfrm>
    </dsp:sp>
    <dsp:sp modelId="{E0F55868-EF68-4DA4-9F9E-E55EF715209D}">
      <dsp:nvSpPr>
        <dsp:cNvPr id="0" name=""/>
        <dsp:cNvSpPr/>
      </dsp:nvSpPr>
      <dsp:spPr>
        <a:xfrm>
          <a:off x="106293" y="2139926"/>
          <a:ext cx="1957703" cy="13841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2"/>
              </a:solidFill>
            </a:rPr>
            <a:t>Scope out </a:t>
          </a:r>
          <a:r>
            <a:rPr lang="en-US" sz="1400" b="1" kern="1200">
              <a:solidFill>
                <a:schemeClr val="tx2"/>
              </a:solidFill>
            </a:rPr>
            <a:t>long-term planning gaps</a:t>
          </a:r>
          <a:r>
            <a:rPr lang="en-US" sz="1400" kern="1200">
              <a:solidFill>
                <a:schemeClr val="tx2"/>
              </a:solidFill>
            </a:rPr>
            <a:t> that can be filled leveraging EPIC-funded future wildfire scenario datasets</a:t>
          </a:r>
          <a:endParaRPr lang="en-US" sz="1400" b="1" kern="1200">
            <a:solidFill>
              <a:srgbClr val="00588A"/>
            </a:solidFill>
          </a:endParaRPr>
        </a:p>
      </dsp:txBody>
      <dsp:txXfrm>
        <a:off x="106293" y="2139926"/>
        <a:ext cx="1957703" cy="1384137"/>
      </dsp:txXfrm>
    </dsp:sp>
    <dsp:sp modelId="{F1B4B786-2B36-4D02-AD2A-F15B3954EDF4}">
      <dsp:nvSpPr>
        <dsp:cNvPr id="0" name=""/>
        <dsp:cNvSpPr/>
      </dsp:nvSpPr>
      <dsp:spPr>
        <a:xfrm>
          <a:off x="127138" y="603160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D97E6F-F257-4A4D-AC4C-21641397B3D9}">
      <dsp:nvSpPr>
        <dsp:cNvPr id="0" name=""/>
        <dsp:cNvSpPr/>
      </dsp:nvSpPr>
      <dsp:spPr>
        <a:xfrm>
          <a:off x="233583" y="390269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330EB8-A1E7-4D76-AAD6-F60C34DA861F}">
      <dsp:nvSpPr>
        <dsp:cNvPr id="0" name=""/>
        <dsp:cNvSpPr/>
      </dsp:nvSpPr>
      <dsp:spPr>
        <a:xfrm>
          <a:off x="489052" y="432847"/>
          <a:ext cx="238958" cy="23895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E70F21D-BF5B-4807-B84C-0822ED62DA6F}">
      <dsp:nvSpPr>
        <dsp:cNvPr id="0" name=""/>
        <dsp:cNvSpPr/>
      </dsp:nvSpPr>
      <dsp:spPr>
        <a:xfrm>
          <a:off x="701942" y="198668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DE26475-04AD-45BD-9F7D-E683878572A1}">
      <dsp:nvSpPr>
        <dsp:cNvPr id="0" name=""/>
        <dsp:cNvSpPr/>
      </dsp:nvSpPr>
      <dsp:spPr>
        <a:xfrm>
          <a:off x="978700" y="113511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808FA9-234D-4DFF-9C67-94FF75131441}">
      <dsp:nvSpPr>
        <dsp:cNvPr id="0" name=""/>
        <dsp:cNvSpPr/>
      </dsp:nvSpPr>
      <dsp:spPr>
        <a:xfrm>
          <a:off x="1319325" y="262535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029DB7D-29EF-4315-80CD-1C6D00C9536F}">
      <dsp:nvSpPr>
        <dsp:cNvPr id="0" name=""/>
        <dsp:cNvSpPr/>
      </dsp:nvSpPr>
      <dsp:spPr>
        <a:xfrm>
          <a:off x="1532216" y="368980"/>
          <a:ext cx="238958" cy="23895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0E2F6A-5FED-45C1-B039-F6046719C127}">
      <dsp:nvSpPr>
        <dsp:cNvPr id="0" name=""/>
        <dsp:cNvSpPr/>
      </dsp:nvSpPr>
      <dsp:spPr>
        <a:xfrm>
          <a:off x="1830263" y="603160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FF1B8E6-0A7E-4988-8C48-D3304FFE818A}">
      <dsp:nvSpPr>
        <dsp:cNvPr id="0" name=""/>
        <dsp:cNvSpPr/>
      </dsp:nvSpPr>
      <dsp:spPr>
        <a:xfrm>
          <a:off x="1957997" y="837339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0C94B7F-1C1C-4B53-AA5D-A6870468AFAC}">
      <dsp:nvSpPr>
        <dsp:cNvPr id="0" name=""/>
        <dsp:cNvSpPr/>
      </dsp:nvSpPr>
      <dsp:spPr>
        <a:xfrm>
          <a:off x="850966" y="390269"/>
          <a:ext cx="391023" cy="3910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8B2EEC-DF97-4CDC-AE26-12D7F1946E2D}">
      <dsp:nvSpPr>
        <dsp:cNvPr id="0" name=""/>
        <dsp:cNvSpPr/>
      </dsp:nvSpPr>
      <dsp:spPr>
        <a:xfrm>
          <a:off x="20692" y="1199254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15A663A-CC6E-48FA-AE46-9962DCCA9A73}">
      <dsp:nvSpPr>
        <dsp:cNvPr id="0" name=""/>
        <dsp:cNvSpPr/>
      </dsp:nvSpPr>
      <dsp:spPr>
        <a:xfrm>
          <a:off x="148427" y="1390855"/>
          <a:ext cx="238958" cy="23895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3E62C71-54CD-4AA1-B4E9-1DA09EBEE833}">
      <dsp:nvSpPr>
        <dsp:cNvPr id="0" name=""/>
        <dsp:cNvSpPr/>
      </dsp:nvSpPr>
      <dsp:spPr>
        <a:xfrm>
          <a:off x="467763" y="1561168"/>
          <a:ext cx="347576" cy="3475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B158C63-012F-4978-B156-5DA67294AD1E}">
      <dsp:nvSpPr>
        <dsp:cNvPr id="0" name=""/>
        <dsp:cNvSpPr/>
      </dsp:nvSpPr>
      <dsp:spPr>
        <a:xfrm>
          <a:off x="914833" y="1837925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B2BE18A-38CD-4B4D-9337-C0AFE20B4365}">
      <dsp:nvSpPr>
        <dsp:cNvPr id="0" name=""/>
        <dsp:cNvSpPr/>
      </dsp:nvSpPr>
      <dsp:spPr>
        <a:xfrm>
          <a:off x="999989" y="1561168"/>
          <a:ext cx="238958" cy="23895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AAE4A44-5EB9-46E8-868F-15EFF35F8508}">
      <dsp:nvSpPr>
        <dsp:cNvPr id="0" name=""/>
        <dsp:cNvSpPr/>
      </dsp:nvSpPr>
      <dsp:spPr>
        <a:xfrm>
          <a:off x="1212880" y="1859214"/>
          <a:ext cx="152064" cy="1520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B1A1B5B-6C84-44BA-87FE-DAFAF450FCDB}">
      <dsp:nvSpPr>
        <dsp:cNvPr id="0" name=""/>
        <dsp:cNvSpPr/>
      </dsp:nvSpPr>
      <dsp:spPr>
        <a:xfrm>
          <a:off x="1404481" y="1518589"/>
          <a:ext cx="347576" cy="3475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746456-3665-4825-A637-E432233BD747}">
      <dsp:nvSpPr>
        <dsp:cNvPr id="0" name=""/>
        <dsp:cNvSpPr/>
      </dsp:nvSpPr>
      <dsp:spPr>
        <a:xfrm>
          <a:off x="1872841" y="1433433"/>
          <a:ext cx="238958" cy="23895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6F4CB3C-BF2C-49F4-BA82-4F9B7D5C9452}">
      <dsp:nvSpPr>
        <dsp:cNvPr id="0" name=""/>
        <dsp:cNvSpPr/>
      </dsp:nvSpPr>
      <dsp:spPr>
        <a:xfrm>
          <a:off x="2269590" y="432493"/>
          <a:ext cx="701788" cy="1339790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5E5CFBB-860D-436E-866E-BE9DF166FE9B}">
      <dsp:nvSpPr>
        <dsp:cNvPr id="0" name=""/>
        <dsp:cNvSpPr/>
      </dsp:nvSpPr>
      <dsp:spPr>
        <a:xfrm>
          <a:off x="2803176" y="471462"/>
          <a:ext cx="1913967" cy="1339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>
              <a:solidFill>
                <a:srgbClr val="00588A"/>
              </a:solidFill>
            </a:rPr>
            <a:t>Shape</a:t>
          </a:r>
        </a:p>
      </dsp:txBody>
      <dsp:txXfrm>
        <a:off x="2803176" y="471462"/>
        <a:ext cx="1913967" cy="1339777"/>
      </dsp:txXfrm>
    </dsp:sp>
    <dsp:sp modelId="{E76D4422-E230-4469-88AD-33D8897842B1}">
      <dsp:nvSpPr>
        <dsp:cNvPr id="0" name=""/>
        <dsp:cNvSpPr/>
      </dsp:nvSpPr>
      <dsp:spPr>
        <a:xfrm>
          <a:off x="2632928" y="1679274"/>
          <a:ext cx="2041361" cy="1898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400" kern="1200">
              <a:solidFill>
                <a:schemeClr val="tx2"/>
              </a:solidFill>
            </a:rPr>
            <a:t>Develop tool that </a:t>
          </a:r>
          <a:r>
            <a:rPr lang="en-US" sz="1400" b="0" kern="1200">
              <a:solidFill>
                <a:schemeClr val="tx2"/>
              </a:solidFill>
            </a:rPr>
            <a:t>makes</a:t>
          </a:r>
          <a:r>
            <a:rPr lang="en-US" sz="1400" b="1" kern="1200">
              <a:solidFill>
                <a:schemeClr val="tx2"/>
              </a:solidFill>
            </a:rPr>
            <a:t> data interpretable,</a:t>
          </a:r>
          <a:r>
            <a:rPr lang="en-US" sz="1400" kern="1200">
              <a:solidFill>
                <a:schemeClr val="tx2"/>
              </a:solidFill>
            </a:rPr>
            <a:t> and helps address identified planning gaps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endParaRPr lang="en-US" sz="1400" kern="1200">
            <a:solidFill>
              <a:schemeClr val="tx2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endParaRPr lang="en-US" sz="1400" kern="1200">
            <a:solidFill>
              <a:schemeClr val="tx2"/>
            </a:solidFill>
          </a:endParaRPr>
        </a:p>
      </dsp:txBody>
      <dsp:txXfrm>
        <a:off x="2632928" y="1679274"/>
        <a:ext cx="2041361" cy="1898952"/>
      </dsp:txXfrm>
    </dsp:sp>
    <dsp:sp modelId="{5C7D7B47-2154-4DF1-AA4E-9112D0CD044A}">
      <dsp:nvSpPr>
        <dsp:cNvPr id="0" name=""/>
        <dsp:cNvSpPr/>
      </dsp:nvSpPr>
      <dsp:spPr>
        <a:xfrm>
          <a:off x="4614502" y="455028"/>
          <a:ext cx="701788" cy="1339790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C23DC95-1B09-4907-B3BF-6EA2D337E593}">
      <dsp:nvSpPr>
        <dsp:cNvPr id="0" name=""/>
        <dsp:cNvSpPr/>
      </dsp:nvSpPr>
      <dsp:spPr>
        <a:xfrm>
          <a:off x="5700285" y="337446"/>
          <a:ext cx="1626872" cy="162687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Share</a:t>
          </a:r>
        </a:p>
      </dsp:txBody>
      <dsp:txXfrm>
        <a:off x="5938535" y="575696"/>
        <a:ext cx="1150372" cy="1150372"/>
      </dsp:txXfrm>
    </dsp:sp>
    <dsp:sp modelId="{3FF7BD67-A851-477B-94CE-1F8FF1BFC531}">
      <dsp:nvSpPr>
        <dsp:cNvPr id="0" name=""/>
        <dsp:cNvSpPr/>
      </dsp:nvSpPr>
      <dsp:spPr>
        <a:xfrm>
          <a:off x="5576106" y="2162693"/>
          <a:ext cx="1913967" cy="15080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Enable</a:t>
          </a:r>
          <a:r>
            <a:rPr lang="en-US" sz="1400" b="1" kern="12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 open access </a:t>
          </a:r>
          <a:r>
            <a:rPr lang="en-US" sz="1400" kern="12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to tool to ensure it can s</a:t>
          </a:r>
          <a:r>
            <a:rPr lang="en-US" sz="1400" kern="1200">
              <a:solidFill>
                <a:schemeClr val="tx2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upport energy-sector wildfire mitigation and adaptation planning and other needs</a:t>
          </a:r>
        </a:p>
      </dsp:txBody>
      <dsp:txXfrm>
        <a:off x="5576106" y="2162693"/>
        <a:ext cx="1913967" cy="15080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A2B828-37B8-47FD-8444-FCD2B48AF176}">
      <dsp:nvSpPr>
        <dsp:cNvPr id="0" name=""/>
        <dsp:cNvSpPr/>
      </dsp:nvSpPr>
      <dsp:spPr>
        <a:xfrm>
          <a:off x="129672" y="929126"/>
          <a:ext cx="1900620" cy="626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>
              <a:solidFill>
                <a:srgbClr val="00588A"/>
              </a:solidFill>
            </a:rPr>
            <a:t>Scope</a:t>
          </a:r>
        </a:p>
      </dsp:txBody>
      <dsp:txXfrm>
        <a:off x="129672" y="929126"/>
        <a:ext cx="1900620" cy="626340"/>
      </dsp:txXfrm>
    </dsp:sp>
    <dsp:sp modelId="{274304A1-6B42-47B3-B898-DD0C36C43DA2}">
      <dsp:nvSpPr>
        <dsp:cNvPr id="0" name=""/>
        <dsp:cNvSpPr/>
      </dsp:nvSpPr>
      <dsp:spPr>
        <a:xfrm>
          <a:off x="137047" y="2558635"/>
          <a:ext cx="1900620" cy="101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>
              <a:solidFill>
                <a:srgbClr val="00588A"/>
              </a:solidFill>
            </a:rPr>
            <a:t>Scope out </a:t>
          </a:r>
          <a:r>
            <a:rPr lang="en-US" sz="1400" b="1" kern="1200">
              <a:solidFill>
                <a:srgbClr val="00588A"/>
              </a:solidFill>
            </a:rPr>
            <a:t>near-term awareness gaps </a:t>
          </a:r>
          <a:r>
            <a:rPr lang="en-US" sz="1400" b="0" kern="1200">
              <a:solidFill>
                <a:srgbClr val="00588A"/>
              </a:solidFill>
            </a:rPr>
            <a:t>that can be filled leveraging EPIC-funded advances in climate-driven wildfire behavior science</a:t>
          </a:r>
          <a:endParaRPr lang="en-US" sz="1400" b="1" kern="1200">
            <a:solidFill>
              <a:srgbClr val="00588A"/>
            </a:solidFill>
          </a:endParaRPr>
        </a:p>
      </dsp:txBody>
      <dsp:txXfrm>
        <a:off x="137047" y="2558635"/>
        <a:ext cx="1900620" cy="1013585"/>
      </dsp:txXfrm>
    </dsp:sp>
    <dsp:sp modelId="{F1B4B786-2B36-4D02-AD2A-F15B3954EDF4}">
      <dsp:nvSpPr>
        <dsp:cNvPr id="0" name=""/>
        <dsp:cNvSpPr/>
      </dsp:nvSpPr>
      <dsp:spPr>
        <a:xfrm>
          <a:off x="127512" y="738632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D97E6F-F257-4A4D-AC4C-21641397B3D9}">
      <dsp:nvSpPr>
        <dsp:cNvPr id="0" name=""/>
        <dsp:cNvSpPr/>
      </dsp:nvSpPr>
      <dsp:spPr>
        <a:xfrm>
          <a:off x="233342" y="526972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330EB8-A1E7-4D76-AAD6-F60C34DA861F}">
      <dsp:nvSpPr>
        <dsp:cNvPr id="0" name=""/>
        <dsp:cNvSpPr/>
      </dsp:nvSpPr>
      <dsp:spPr>
        <a:xfrm>
          <a:off x="487334" y="569304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E70F21D-BF5B-4807-B84C-0822ED62DA6F}">
      <dsp:nvSpPr>
        <dsp:cNvPr id="0" name=""/>
        <dsp:cNvSpPr/>
      </dsp:nvSpPr>
      <dsp:spPr>
        <a:xfrm>
          <a:off x="698994" y="336478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DE26475-04AD-45BD-9F7D-E683878572A1}">
      <dsp:nvSpPr>
        <dsp:cNvPr id="0" name=""/>
        <dsp:cNvSpPr/>
      </dsp:nvSpPr>
      <dsp:spPr>
        <a:xfrm>
          <a:off x="974152" y="251814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808FA9-234D-4DFF-9C67-94FF75131441}">
      <dsp:nvSpPr>
        <dsp:cNvPr id="0" name=""/>
        <dsp:cNvSpPr/>
      </dsp:nvSpPr>
      <dsp:spPr>
        <a:xfrm>
          <a:off x="1312809" y="399976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029DB7D-29EF-4315-80CD-1C6D00C9536F}">
      <dsp:nvSpPr>
        <dsp:cNvPr id="0" name=""/>
        <dsp:cNvSpPr/>
      </dsp:nvSpPr>
      <dsp:spPr>
        <a:xfrm>
          <a:off x="1524469" y="505806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0E2F6A-5FED-45C1-B039-F6046719C127}">
      <dsp:nvSpPr>
        <dsp:cNvPr id="0" name=""/>
        <dsp:cNvSpPr/>
      </dsp:nvSpPr>
      <dsp:spPr>
        <a:xfrm>
          <a:off x="1820793" y="738632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FF1B8E6-0A7E-4988-8C48-D3304FFE818A}">
      <dsp:nvSpPr>
        <dsp:cNvPr id="0" name=""/>
        <dsp:cNvSpPr/>
      </dsp:nvSpPr>
      <dsp:spPr>
        <a:xfrm>
          <a:off x="1947789" y="971458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0C94B7F-1C1C-4B53-AA5D-A6870468AFAC}">
      <dsp:nvSpPr>
        <dsp:cNvPr id="0" name=""/>
        <dsp:cNvSpPr/>
      </dsp:nvSpPr>
      <dsp:spPr>
        <a:xfrm>
          <a:off x="847156" y="526972"/>
          <a:ext cx="388763" cy="3887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8B2EEC-DF97-4CDC-AE26-12D7F1946E2D}">
      <dsp:nvSpPr>
        <dsp:cNvPr id="0" name=""/>
        <dsp:cNvSpPr/>
      </dsp:nvSpPr>
      <dsp:spPr>
        <a:xfrm>
          <a:off x="21682" y="1331280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15A663A-CC6E-48FA-AE46-9962DCCA9A73}">
      <dsp:nvSpPr>
        <dsp:cNvPr id="0" name=""/>
        <dsp:cNvSpPr/>
      </dsp:nvSpPr>
      <dsp:spPr>
        <a:xfrm>
          <a:off x="148678" y="1521774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3E62C71-54CD-4AA1-B4E9-1DA09EBEE833}">
      <dsp:nvSpPr>
        <dsp:cNvPr id="0" name=""/>
        <dsp:cNvSpPr/>
      </dsp:nvSpPr>
      <dsp:spPr>
        <a:xfrm>
          <a:off x="466168" y="1691102"/>
          <a:ext cx="345567" cy="34556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B158C63-012F-4978-B156-5DA67294AD1E}">
      <dsp:nvSpPr>
        <dsp:cNvPr id="0" name=""/>
        <dsp:cNvSpPr/>
      </dsp:nvSpPr>
      <dsp:spPr>
        <a:xfrm>
          <a:off x="910654" y="1966260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B2BE18A-38CD-4B4D-9337-C0AFE20B4365}">
      <dsp:nvSpPr>
        <dsp:cNvPr id="0" name=""/>
        <dsp:cNvSpPr/>
      </dsp:nvSpPr>
      <dsp:spPr>
        <a:xfrm>
          <a:off x="995318" y="1691102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AAE4A44-5EB9-46E8-868F-15EFF35F8508}">
      <dsp:nvSpPr>
        <dsp:cNvPr id="0" name=""/>
        <dsp:cNvSpPr/>
      </dsp:nvSpPr>
      <dsp:spPr>
        <a:xfrm>
          <a:off x="1206979" y="1987426"/>
          <a:ext cx="151185" cy="1511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B1A1B5B-6C84-44BA-87FE-DAFAF450FCDB}">
      <dsp:nvSpPr>
        <dsp:cNvPr id="0" name=""/>
        <dsp:cNvSpPr/>
      </dsp:nvSpPr>
      <dsp:spPr>
        <a:xfrm>
          <a:off x="1397473" y="1648770"/>
          <a:ext cx="345567" cy="34556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746456-3665-4825-A637-E432233BD747}">
      <dsp:nvSpPr>
        <dsp:cNvPr id="0" name=""/>
        <dsp:cNvSpPr/>
      </dsp:nvSpPr>
      <dsp:spPr>
        <a:xfrm>
          <a:off x="1863125" y="1564106"/>
          <a:ext cx="237577" cy="2375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6F4CB3C-BF2C-49F4-BA82-4F9B7D5C9452}">
      <dsp:nvSpPr>
        <dsp:cNvPr id="0" name=""/>
        <dsp:cNvSpPr/>
      </dsp:nvSpPr>
      <dsp:spPr>
        <a:xfrm>
          <a:off x="2257580" y="568952"/>
          <a:ext cx="697731" cy="1332045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5E5CFBB-860D-436E-866E-BE9DF166FE9B}">
      <dsp:nvSpPr>
        <dsp:cNvPr id="0" name=""/>
        <dsp:cNvSpPr/>
      </dsp:nvSpPr>
      <dsp:spPr>
        <a:xfrm>
          <a:off x="2808624" y="607695"/>
          <a:ext cx="1902904" cy="1332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>
              <a:solidFill>
                <a:srgbClr val="00588A"/>
              </a:solidFill>
            </a:rPr>
            <a:t>Shape</a:t>
          </a:r>
        </a:p>
      </dsp:txBody>
      <dsp:txXfrm>
        <a:off x="2808624" y="607695"/>
        <a:ext cx="1902904" cy="1332032"/>
      </dsp:txXfrm>
    </dsp:sp>
    <dsp:sp modelId="{E76D4422-E230-4469-88AD-33D8897842B1}">
      <dsp:nvSpPr>
        <dsp:cNvPr id="0" name=""/>
        <dsp:cNvSpPr/>
      </dsp:nvSpPr>
      <dsp:spPr>
        <a:xfrm>
          <a:off x="2724753" y="2146945"/>
          <a:ext cx="2070645" cy="1375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400" kern="1200">
              <a:solidFill>
                <a:srgbClr val="00588A"/>
              </a:solidFill>
              <a:cs typeface="Times New Roman" panose="02020603050405020304" pitchFamily="18" charset="0"/>
            </a:rPr>
            <a:t>Integrate new science into a modeling platform that can produce </a:t>
          </a:r>
          <a:r>
            <a:rPr lang="en-US" sz="1400" b="1" kern="1200">
              <a:solidFill>
                <a:srgbClr val="00588A"/>
              </a:solidFill>
              <a:cs typeface="Times New Roman" panose="02020603050405020304" pitchFamily="18" charset="0"/>
            </a:rPr>
            <a:t>near-term, climate-informed wildfire forecasts</a:t>
          </a:r>
          <a:endParaRPr lang="en-US" sz="1400" b="1" kern="1200">
            <a:solidFill>
              <a:srgbClr val="00588A"/>
            </a:solidFill>
          </a:endParaRPr>
        </a:p>
      </dsp:txBody>
      <dsp:txXfrm>
        <a:off x="2724753" y="2146945"/>
        <a:ext cx="2070645" cy="1375796"/>
      </dsp:txXfrm>
    </dsp:sp>
    <dsp:sp modelId="{5C7D7B47-2154-4DF1-AA4E-9112D0CD044A}">
      <dsp:nvSpPr>
        <dsp:cNvPr id="0" name=""/>
        <dsp:cNvSpPr/>
      </dsp:nvSpPr>
      <dsp:spPr>
        <a:xfrm>
          <a:off x="4630022" y="591357"/>
          <a:ext cx="697731" cy="1332045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B0FA590-1F82-4DCF-8F87-A24D4C36EDC2}">
      <dsp:nvSpPr>
        <dsp:cNvPr id="0" name=""/>
        <dsp:cNvSpPr/>
      </dsp:nvSpPr>
      <dsp:spPr>
        <a:xfrm>
          <a:off x="5709528" y="474454"/>
          <a:ext cx="1617468" cy="161746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Share</a:t>
          </a:r>
        </a:p>
      </dsp:txBody>
      <dsp:txXfrm>
        <a:off x="5946401" y="711327"/>
        <a:ext cx="1143722" cy="1143722"/>
      </dsp:txXfrm>
    </dsp:sp>
    <dsp:sp modelId="{51BD9722-5A55-4823-9283-7D02A957E65A}">
      <dsp:nvSpPr>
        <dsp:cNvPr id="0" name=""/>
        <dsp:cNvSpPr/>
      </dsp:nvSpPr>
      <dsp:spPr>
        <a:xfrm>
          <a:off x="5569436" y="2383215"/>
          <a:ext cx="1902904" cy="1173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Enable </a:t>
          </a:r>
          <a:r>
            <a:rPr lang="en-US" sz="1400" b="1" kern="12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open access </a:t>
          </a:r>
          <a:r>
            <a:rPr lang="en-US" sz="1400" kern="1200">
              <a:solidFill>
                <a:schemeClr val="tx2"/>
              </a:solidFill>
              <a:ea typeface="Times New Roman" panose="02020603050405020304" pitchFamily="18" charset="0"/>
              <a:cs typeface="Times New Roman" panose="02020603050405020304" pitchFamily="18" charset="0"/>
            </a:rPr>
            <a:t>to ensure the platform can support situational awareness of wildfire regimes affected by climate change </a:t>
          </a:r>
          <a:endParaRPr lang="en-US" sz="1400" b="1" kern="1200"/>
        </a:p>
      </dsp:txBody>
      <dsp:txXfrm>
        <a:off x="5569436" y="2383215"/>
        <a:ext cx="1902904" cy="1173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315ADD9-6CDA-429A-9659-720B110C731D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A1EAC1E-2E04-41FD-AF3C-F735CCD2F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298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A8E7FC1-C667-4356-9B84-F5E0C1D4B6BE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96913"/>
            <a:ext cx="61960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5D4CD6F-1255-46E6-BF72-5A35B2A81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5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endParaRPr lang="en-US" sz="18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84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2006600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70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1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02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b="0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52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/>
              <a:t>With this solicitation, we would like to see the development of open-source climate and wildfire tools that can be used by stakeholders like IOUs to support planning for climate extremes including wildfires. As a result, these tools will help build resilience of our electricity infrastructure and communities. These tools will leverage recent EPIC-funded datasets on climate and wildfire, and will be curated to be easily accessible, understandable, and usable.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515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828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575524-08C7-49FF-B488-39FEEDD5E27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9034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575524-08C7-49FF-B488-39FEEDD5E27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28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575524-08C7-49FF-B488-39FEEDD5E27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60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65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575524-08C7-49FF-B488-39FEEDD5E27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5753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940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2387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575524-08C7-49FF-B488-39FEEDD5E27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7176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27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1990725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440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7357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59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682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03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88591" y="800635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 Energy Commission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381000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Chair Robert B. Weisenmiller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6577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66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82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4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343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5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60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15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752600" y="769263"/>
            <a:ext cx="43312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  <a:r>
              <a:rPr lang="en-US" sz="2200" baseline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644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67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7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40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003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745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9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09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34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7" r:id="rId8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6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publications/2021/electric-program-investment-charge-proposed-2021-2025-investment-plan-epic-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0.sv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A8F_1A90CA6C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217_38CEAC7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A96_D4DE42CA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E5_8E901B46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docket@energy.ca.gov" TargetMode="External"/><Relationship Id="rId5" Type="http://schemas.openxmlformats.org/officeDocument/2006/relationships/hyperlink" Target="https://efiling.energy.ca.gov/EComment/EComment.aspx" TargetMode="External"/><Relationship Id="rId4" Type="http://schemas.openxmlformats.org/officeDocument/2006/relationships/hyperlink" Target="https://www.energy.ca.gov/event/workshop/2024-10/staff-workshop-regarding-applications-open-data-support-climate-resilien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362080" y="1809750"/>
            <a:ext cx="6150553" cy="1150146"/>
          </a:xfrm>
        </p:spPr>
        <p:txBody>
          <a:bodyPr>
            <a:normAutofit/>
          </a:bodyPr>
          <a:lstStyle/>
          <a:p>
            <a:pPr algn="l"/>
            <a:r>
              <a:rPr lang="en-US" sz="2000">
                <a:solidFill>
                  <a:schemeClr val="bg1"/>
                </a:solidFill>
                <a:ea typeface="+mj-lt"/>
                <a:cs typeface="+mj-lt"/>
              </a:rPr>
              <a:t>Applications of Open Data to Support Climate Resilience in California’s Electricity Sector</a:t>
            </a:r>
            <a:br>
              <a:rPr lang="en-US" sz="2000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US" sz="1600" b="1" i="1" kern="1200">
                <a:solidFill>
                  <a:schemeClr val="bg1"/>
                </a:solidFill>
                <a:effectLst/>
                <a:latin typeface="Century Gothic"/>
                <a:ea typeface="+mn-ea"/>
                <a:cs typeface="+mn-cs"/>
              </a:rPr>
              <a:t>Request for Comments on Forthcoming Solicitation</a:t>
            </a:r>
            <a:endParaRPr lang="en-US" i="1">
              <a:solidFill>
                <a:schemeClr val="bg1"/>
              </a:solidFill>
              <a:effectLst/>
              <a:latin typeface="Century Gothic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71475" y="3105151"/>
            <a:ext cx="5638800" cy="609600"/>
          </a:xfrm>
        </p:spPr>
        <p:txBody>
          <a:bodyPr/>
          <a:lstStyle/>
          <a:p>
            <a:r>
              <a:rPr lang="en-US" sz="1400"/>
              <a:t>Sustainability and Health Research</a:t>
            </a:r>
          </a:p>
          <a:p>
            <a:r>
              <a:rPr lang="en-US" sz="1400"/>
              <a:t>Energy Research &amp; Development Division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Presenter: Aryana Sherzai</a:t>
            </a:r>
          </a:p>
          <a:p>
            <a:r>
              <a:rPr lang="en-US"/>
              <a:t>October 30, 2024</a:t>
            </a:r>
          </a:p>
        </p:txBody>
      </p:sp>
    </p:spTree>
    <p:extLst>
      <p:ext uri="{BB962C8B-B14F-4D97-AF65-F5344CB8AC3E}">
        <p14:creationId xmlns:p14="http://schemas.microsoft.com/office/powerpoint/2010/main" val="1961795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2480" y="165639"/>
            <a:ext cx="5359040" cy="857250"/>
          </a:xfrm>
        </p:spPr>
        <p:txBody>
          <a:bodyPr>
            <a:normAutofit/>
          </a:bodyPr>
          <a:lstStyle/>
          <a:p>
            <a:r>
              <a:rPr lang="en-US" b="1">
                <a:cs typeface="Arial"/>
              </a:rPr>
              <a:t>Housekeeping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455435"/>
            <a:ext cx="7696200" cy="3394472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All participants muted on Zoom (until Q&amp;A)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Zoom recording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Comments and questions</a:t>
            </a:r>
          </a:p>
          <a:p>
            <a:pPr marL="822960" lvl="1" indent="-342900">
              <a:buFont typeface="Wingdings" panose="05000000000000000000" pitchFamily="2" charset="2"/>
              <a:buChar char="§"/>
            </a:pPr>
            <a:r>
              <a:rPr lang="en-US" sz="2000" i="1">
                <a:solidFill>
                  <a:schemeClr val="accent4">
                    <a:lumMod val="75000"/>
                  </a:schemeClr>
                </a:solidFill>
              </a:rPr>
              <a:t>Please use “Q&amp;A” feature for substantive comments and questions (not chat).</a:t>
            </a:r>
          </a:p>
          <a:p>
            <a:pPr marL="822960" lvl="1" indent="-342900">
              <a:buFont typeface="Wingdings" panose="05000000000000000000" pitchFamily="2" charset="2"/>
              <a:buChar char="§"/>
            </a:pPr>
            <a:r>
              <a:rPr lang="en-US" sz="2000" i="1">
                <a:solidFill>
                  <a:schemeClr val="accent4">
                    <a:lumMod val="75000"/>
                  </a:schemeClr>
                </a:solidFill>
              </a:rPr>
              <a:t>Please reserve the “Chat” feature for technical issues, etc.</a:t>
            </a:r>
          </a:p>
          <a:p>
            <a:endParaRPr lang="en-US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342892">
                <a:defRPr/>
              </a:pPr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8314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610600" cy="762000"/>
          </a:xfrm>
        </p:spPr>
        <p:txBody>
          <a:bodyPr>
            <a:normAutofit/>
          </a:bodyPr>
          <a:lstStyle/>
          <a:p>
            <a:r>
              <a:rPr lang="en-US" sz="2400"/>
              <a:t>Why Are We Seeking Your Input?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143"/>
            <a:ext cx="8153400" cy="31440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800"/>
              <a:t>Forthcoming Grant Funding Opportunity: </a:t>
            </a:r>
            <a:r>
              <a:rPr lang="en-US" sz="1800" u="sng"/>
              <a:t>up to $4.6M</a:t>
            </a:r>
            <a:r>
              <a:rPr lang="en-US" sz="1800"/>
              <a:t> </a:t>
            </a:r>
            <a:r>
              <a:rPr lang="en-US" sz="1800">
                <a:ea typeface="+mn-lt"/>
                <a:cs typeface="+mn-lt"/>
              </a:rPr>
              <a:t>to fund development of open-source, best available climate and wildfire tools that support resilience planning and outreach by California IOUs and other energy sector stakeholders, building on prior EPIC efforts. </a:t>
            </a:r>
          </a:p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endParaRPr lang="en-US" sz="1800"/>
          </a:p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800">
                <a:ea typeface="+mn-lt"/>
                <a:cs typeface="+mn-lt"/>
              </a:rPr>
              <a:t>To ensure high-impact research, we are seeking input to </a:t>
            </a:r>
            <a:r>
              <a:rPr lang="en-US" sz="1800"/>
              <a:t>inform solicitation development.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263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/>
              <a:t>Workshop Agenda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8927"/>
            <a:ext cx="8229600" cy="400764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1800">
                <a:solidFill>
                  <a:srgbClr val="28558C"/>
                </a:solidFill>
              </a:rPr>
              <a:t>Background on </a:t>
            </a:r>
            <a:r>
              <a:rPr lang="en-US" sz="1800" b="1">
                <a:solidFill>
                  <a:srgbClr val="28558C"/>
                </a:solidFill>
              </a:rPr>
              <a:t>EPIC funding program</a:t>
            </a:r>
            <a:endParaRPr lang="en-US" sz="1800">
              <a:solidFill>
                <a:srgbClr val="28558C"/>
              </a:solidFill>
            </a:endParaRP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1800"/>
              <a:t>Initial ideas regarding scope and focus of </a:t>
            </a:r>
            <a:r>
              <a:rPr lang="en-US" sz="1800" b="1"/>
              <a:t>anticipated solicitation</a:t>
            </a:r>
            <a:r>
              <a:rPr lang="en-US" sz="1800"/>
              <a:t> </a:t>
            </a:r>
            <a:endParaRPr lang="en-US" sz="1800" u="sng">
              <a:cs typeface="Segoe UI"/>
            </a:endParaRP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1800"/>
              <a:t>Seek</a:t>
            </a:r>
            <a:r>
              <a:rPr lang="en-US" sz="1800" b="1"/>
              <a:t> input from stakeholders</a:t>
            </a:r>
            <a:r>
              <a:rPr lang="en-US" sz="1800"/>
              <a:t> on specific discussion questions regarding proposed research.</a:t>
            </a:r>
            <a:endParaRPr lang="en-US" sz="1800">
              <a:cs typeface="Segoe UI"/>
            </a:endParaRPr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endParaRPr lang="en-US" sz="1600" i="1"/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r>
              <a:rPr lang="en-US" sz="1600" i="1"/>
              <a:t>Input from today’s workshop plus public comments (oral and/or written comments) will help shape the Grant Funding Opportunity. </a:t>
            </a:r>
            <a:endParaRPr lang="en-US" sz="1600" i="1">
              <a:cs typeface="Segoe U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87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9C5DC-CF66-15F4-7C0D-91042AAA4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117" y="117922"/>
            <a:ext cx="8229600" cy="762000"/>
          </a:xfrm>
        </p:spPr>
        <p:txBody>
          <a:bodyPr>
            <a:normAutofit/>
          </a:bodyPr>
          <a:lstStyle/>
          <a:p>
            <a:r>
              <a:rPr lang="en-US" sz="2400"/>
              <a:t>EPIC</a:t>
            </a:r>
            <a:r>
              <a:rPr lang="en-US" sz="2400" baseline="0"/>
              <a:t> Research and Development Program</a:t>
            </a:r>
            <a:endParaRPr lang="en-US" sz="2400"/>
          </a:p>
        </p:txBody>
      </p:sp>
      <p:sp>
        <p:nvSpPr>
          <p:cNvPr id="10" name="TextBox 9" descr="Electric Program Investment Charge: Proposed 2018-2020 Triennial Investment Plan" title="CEC Staff Report "/>
          <p:cNvSpPr txBox="1"/>
          <p:nvPr/>
        </p:nvSpPr>
        <p:spPr>
          <a:xfrm>
            <a:off x="606117" y="1144057"/>
            <a:ext cx="4602698" cy="12516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ts val="400"/>
              </a:spcBef>
            </a:pPr>
            <a:r>
              <a:rPr lang="en-US" sz="2000">
                <a:solidFill>
                  <a:schemeClr val="tx2"/>
                </a:solidFill>
                <a:ea typeface="Segoe UI" panose="020B0502040204020203" pitchFamily="34" charset="0"/>
                <a:cs typeface="Segoe UI"/>
              </a:rPr>
              <a:t>Proposed research supports the CEC’s </a:t>
            </a:r>
            <a:r>
              <a:rPr lang="en-US" sz="2000" i="1">
                <a:solidFill>
                  <a:schemeClr val="tx2"/>
                </a:solidFill>
              </a:rPr>
              <a:t>EPIC 4 Investment Plan:</a:t>
            </a:r>
            <a:endParaRPr lang="en-US" sz="2000">
              <a:solidFill>
                <a:schemeClr val="tx2"/>
              </a:solidFill>
            </a:endParaRPr>
          </a:p>
          <a:p>
            <a:pPr marL="285750" indent="-285750"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600">
                <a:solidFill>
                  <a:schemeClr val="tx2"/>
                </a:solidFill>
                <a:cs typeface="Segoe UI"/>
              </a:rPr>
              <a:t>Topic 44. Integrating Climate Resilience in Electricity System Planning </a:t>
            </a:r>
            <a:r>
              <a:rPr lang="en-US" sz="1600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(</a:t>
            </a:r>
            <a:r>
              <a:rPr lang="en-US" sz="1600" i="1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pp. 212-218</a:t>
            </a:r>
            <a:r>
              <a:rPr lang="en-US" sz="1600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6117" y="3503644"/>
            <a:ext cx="4751614" cy="89255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eaLnBrk="0" hangingPunct="0">
              <a:tabLst>
                <a:tab pos="0" algn="l"/>
              </a:tabLst>
              <a:defRPr/>
            </a:pPr>
            <a:r>
              <a:rPr lang="en-US" sz="1300"/>
              <a:t>To access report: </a:t>
            </a:r>
            <a:r>
              <a:rPr lang="en-US" sz="1300">
                <a:solidFill>
                  <a:srgbClr val="00588A"/>
                </a:solidFill>
                <a:ea typeface="+mn-lt"/>
                <a:cs typeface="+mn-lt"/>
                <a:hlinkClick r:id="rId3"/>
              </a:rPr>
              <a:t>https://www.energy.ca.gov/publications/2021/electric-program-investment-charge-proposed-2021-2025-investment-plan-epic-4</a:t>
            </a:r>
            <a:endParaRPr lang="en-US" sz="1300">
              <a:solidFill>
                <a:srgbClr val="00588A"/>
              </a:solidFill>
              <a:ea typeface="+mn-lt"/>
              <a:cs typeface="+mn-lt"/>
            </a:endParaRPr>
          </a:p>
        </p:txBody>
      </p:sp>
      <p:sp>
        <p:nvSpPr>
          <p:cNvPr id="4" name="Slide Number Placeholder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5</a:t>
            </a:fld>
            <a:endParaRPr lang="en-US"/>
          </a:p>
        </p:txBody>
      </p:sp>
      <p:sp>
        <p:nvSpPr>
          <p:cNvPr id="7" name="Slide Number Placeholder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B945C4-4213-415B-86F2-DB8FD23835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 descr="A white cover with black text&#10;&#10;Description automatically generated">
            <a:extLst>
              <a:ext uri="{FF2B5EF4-FFF2-40B4-BE49-F238E27FC236}">
                <a16:creationId xmlns:a16="http://schemas.microsoft.com/office/drawing/2014/main" id="{1D4C49C7-B084-7818-92EF-E69E6B692D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647" y="1144057"/>
            <a:ext cx="2908236" cy="3813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50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141" y="11906"/>
            <a:ext cx="8229600" cy="762000"/>
          </a:xfrm>
        </p:spPr>
        <p:txBody>
          <a:bodyPr>
            <a:normAutofit/>
          </a:bodyPr>
          <a:lstStyle/>
          <a:p>
            <a:r>
              <a:rPr lang="en-US">
                <a:cs typeface="Arial"/>
              </a:rPr>
              <a:t>Purpose of Forthcoming Solicitation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>
                <a:solidFill>
                  <a:srgbClr val="061C28"/>
                </a:solidFill>
              </a:rPr>
              <a:t>6</a:t>
            </a:fld>
            <a:endParaRPr lang="en-US">
              <a:solidFill>
                <a:srgbClr val="061C28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7CB0954-305E-06D0-B40A-D32B18BB1E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0420095"/>
              </p:ext>
            </p:extLst>
          </p:nvPr>
        </p:nvGraphicFramePr>
        <p:xfrm>
          <a:off x="1524000" y="708144"/>
          <a:ext cx="6306839" cy="4200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Graphic 19" descr="Presentation with bar chart with solid fill">
            <a:extLst>
              <a:ext uri="{FF2B5EF4-FFF2-40B4-BE49-F238E27FC236}">
                <a16:creationId xmlns:a16="http://schemas.microsoft.com/office/drawing/2014/main" id="{24B3ABBF-0032-3114-272A-2F099CE458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028452" y="2013354"/>
            <a:ext cx="706390" cy="706390"/>
          </a:xfrm>
          <a:prstGeom prst="rect">
            <a:avLst/>
          </a:prstGeom>
        </p:spPr>
      </p:pic>
      <p:pic>
        <p:nvPicPr>
          <p:cNvPr id="22" name="Graphic 21" descr="Comment Fire with solid fill">
            <a:extLst>
              <a:ext uri="{FF2B5EF4-FFF2-40B4-BE49-F238E27FC236}">
                <a16:creationId xmlns:a16="http://schemas.microsoft.com/office/drawing/2014/main" id="{779309A1-E306-E918-F2C0-A54769105B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665048" y="3975730"/>
            <a:ext cx="658472" cy="658472"/>
          </a:xfrm>
          <a:prstGeom prst="rect">
            <a:avLst/>
          </a:prstGeom>
        </p:spPr>
      </p:pic>
      <p:pic>
        <p:nvPicPr>
          <p:cNvPr id="24" name="Graphic 23" descr="Folder Search with solid fill">
            <a:extLst>
              <a:ext uri="{FF2B5EF4-FFF2-40B4-BE49-F238E27FC236}">
                <a16:creationId xmlns:a16="http://schemas.microsoft.com/office/drawing/2014/main" id="{92A59713-DEBC-671C-33BF-8387D72DE4E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028452" y="2924091"/>
            <a:ext cx="713224" cy="713224"/>
          </a:xfrm>
          <a:prstGeom prst="rect">
            <a:avLst/>
          </a:prstGeom>
        </p:spPr>
      </p:pic>
      <p:pic>
        <p:nvPicPr>
          <p:cNvPr id="28" name="Graphic 27" descr="Unlock with solid fill">
            <a:extLst>
              <a:ext uri="{FF2B5EF4-FFF2-40B4-BE49-F238E27FC236}">
                <a16:creationId xmlns:a16="http://schemas.microsoft.com/office/drawing/2014/main" id="{EE4DDDC4-6522-A127-1816-B4D172AAD51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665048" y="1016467"/>
            <a:ext cx="658472" cy="65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351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793" y="284600"/>
            <a:ext cx="8014690" cy="1115913"/>
          </a:xfrm>
        </p:spPr>
        <p:txBody>
          <a:bodyPr>
            <a:normAutofit/>
          </a:bodyPr>
          <a:lstStyle/>
          <a:p>
            <a:pPr algn="l"/>
            <a:r>
              <a:rPr lang="en-US" sz="2200">
                <a:cs typeface="Arial"/>
              </a:rPr>
              <a:t>Group 1: </a:t>
            </a:r>
            <a:r>
              <a:rPr lang="en-US" sz="2200"/>
              <a:t>Development of Tools and Visualizations for the Updated Cal-Adapt Data Explorer</a:t>
            </a:r>
            <a:br>
              <a:rPr lang="en-US" sz="2400" b="0">
                <a:cs typeface="Arial"/>
              </a:rPr>
            </a:br>
            <a:r>
              <a:rPr lang="en-US" sz="1800" b="0">
                <a:cs typeface="Arial"/>
              </a:rPr>
              <a:t>(Anticipated Funding: $2.8 million)</a:t>
            </a:r>
            <a:endParaRPr lang="en-US" sz="1800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>
                <a:solidFill>
                  <a:srgbClr val="061C28"/>
                </a:solidFill>
              </a:rPr>
              <a:t>7</a:t>
            </a:fld>
            <a:endParaRPr lang="en-US">
              <a:solidFill>
                <a:srgbClr val="061C28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008D556-EBF1-48C9-EA0C-34376575B184}"/>
              </a:ext>
            </a:extLst>
          </p:cNvPr>
          <p:cNvSpPr txBox="1">
            <a:spLocks/>
          </p:cNvSpPr>
          <p:nvPr/>
        </p:nvSpPr>
        <p:spPr>
          <a:xfrm>
            <a:off x="772636" y="1772871"/>
            <a:ext cx="5023155" cy="35544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/>
              <a:t>New tools &amp; visualizations will: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DA91D04-A2B5-31CC-38D4-5CE3FE894A09}"/>
              </a:ext>
            </a:extLst>
          </p:cNvPr>
          <p:cNvGrpSpPr/>
          <p:nvPr/>
        </p:nvGrpSpPr>
        <p:grpSpPr>
          <a:xfrm>
            <a:off x="5256100" y="1400513"/>
            <a:ext cx="3115264" cy="1775413"/>
            <a:chOff x="749146" y="3597859"/>
            <a:chExt cx="5199034" cy="2858248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F3942E8-BD5A-CBF3-042D-F07BC8D247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9146" y="3597859"/>
              <a:ext cx="5199034" cy="2709230"/>
            </a:xfrm>
            <a:prstGeom prst="rect">
              <a:avLst/>
            </a:prstGeom>
          </p:spPr>
        </p:pic>
        <p:pic>
          <p:nvPicPr>
            <p:cNvPr id="6" name="Graphic 5" descr="Cursor with solid fill">
              <a:extLst>
                <a:ext uri="{FF2B5EF4-FFF2-40B4-BE49-F238E27FC236}">
                  <a16:creationId xmlns:a16="http://schemas.microsoft.com/office/drawing/2014/main" id="{3DE26E48-59D8-F3C9-5942-3F87C85B9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572183" y="6053680"/>
              <a:ext cx="402427" cy="402427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C5F753E-EBFC-4A5E-6E59-ED278DF86F5B}"/>
              </a:ext>
            </a:extLst>
          </p:cNvPr>
          <p:cNvGrpSpPr/>
          <p:nvPr/>
        </p:nvGrpSpPr>
        <p:grpSpPr>
          <a:xfrm>
            <a:off x="5863088" y="3181663"/>
            <a:ext cx="2968647" cy="1741287"/>
            <a:chOff x="6707301" y="3148679"/>
            <a:chExt cx="5080045" cy="3127332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73DDA4AB-D371-27AC-40DF-3EE150DCC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707301" y="3148679"/>
              <a:ext cx="5080045" cy="31273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" name="Graphic 9" descr="Cursor with solid fill">
              <a:extLst>
                <a:ext uri="{FF2B5EF4-FFF2-40B4-BE49-F238E27FC236}">
                  <a16:creationId xmlns:a16="http://schemas.microsoft.com/office/drawing/2014/main" id="{9376C856-52E7-8F5B-6504-D4AFE0200C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067812" y="5929823"/>
              <a:ext cx="346188" cy="346188"/>
            </a:xfrm>
            <a:prstGeom prst="rect">
              <a:avLst/>
            </a:prstGeom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67F9784-DCCA-BC25-F1F4-DE32FE9F0E2A}"/>
              </a:ext>
            </a:extLst>
          </p:cNvPr>
          <p:cNvSpPr/>
          <p:nvPr/>
        </p:nvSpPr>
        <p:spPr>
          <a:xfrm>
            <a:off x="870834" y="2224645"/>
            <a:ext cx="3970107" cy="4491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1600">
                <a:solidFill>
                  <a:schemeClr val="bg1"/>
                </a:solidFill>
              </a:rPr>
              <a:t>Build on recent updates to Cal-Adapt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B4C0C44-919E-04E7-EB58-F40E987BBFD3}"/>
              </a:ext>
            </a:extLst>
          </p:cNvPr>
          <p:cNvSpPr/>
          <p:nvPr/>
        </p:nvSpPr>
        <p:spPr>
          <a:xfrm>
            <a:off x="870834" y="2776816"/>
            <a:ext cx="3970107" cy="64545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600">
                <a:solidFill>
                  <a:schemeClr val="bg1"/>
                </a:solidFill>
              </a:rPr>
              <a:t>Leverage much richer climate &amp; weather data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E54A19F-9231-0F40-0C9C-641CDEBC86DD}"/>
              </a:ext>
            </a:extLst>
          </p:cNvPr>
          <p:cNvSpPr/>
          <p:nvPr/>
        </p:nvSpPr>
        <p:spPr>
          <a:xfrm>
            <a:off x="870834" y="3544838"/>
            <a:ext cx="3970107" cy="56727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600">
                <a:solidFill>
                  <a:schemeClr val="bg1"/>
                </a:solidFill>
              </a:rPr>
              <a:t>Ensure continued, easy access to best available climate science</a:t>
            </a:r>
          </a:p>
        </p:txBody>
      </p:sp>
    </p:spTree>
    <p:extLst>
      <p:ext uri="{BB962C8B-B14F-4D97-AF65-F5344CB8AC3E}">
        <p14:creationId xmlns:p14="http://schemas.microsoft.com/office/powerpoint/2010/main" val="391513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CB3C5-E323-4F28-A93C-B9A652C78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94906"/>
            <a:ext cx="8542075" cy="562686"/>
          </a:xfrm>
        </p:spPr>
        <p:txBody>
          <a:bodyPr>
            <a:normAutofit/>
          </a:bodyPr>
          <a:lstStyle/>
          <a:p>
            <a:r>
              <a:rPr lang="en-US" sz="2800"/>
              <a:t>Status of CMIP5 Cal-Adapt Tools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26531D-A2A5-367A-0806-0705597ED216}"/>
              </a:ext>
            </a:extLst>
          </p:cNvPr>
          <p:cNvSpPr txBox="1"/>
          <p:nvPr/>
        </p:nvSpPr>
        <p:spPr>
          <a:xfrm>
            <a:off x="855406" y="1250717"/>
            <a:ext cx="4350775" cy="1205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 sz="1600" b="1">
                <a:solidFill>
                  <a:schemeClr val="tx2"/>
                </a:solidFill>
              </a:rPr>
              <a:t>Current climate tools:</a:t>
            </a:r>
          </a:p>
          <a:p>
            <a:pPr marL="671513" lvl="1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2"/>
                </a:solidFill>
              </a:rPr>
              <a:t>use prior generation CMIP5/Fourth Climate Change Assessment data</a:t>
            </a:r>
          </a:p>
          <a:p>
            <a:pPr marL="671513" lvl="1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2"/>
                </a:solidFill>
              </a:rPr>
              <a:t>are facing retirement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888DD91-B866-C8D0-BAE1-C5B68BF9AD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176626"/>
              </p:ext>
            </p:extLst>
          </p:nvPr>
        </p:nvGraphicFramePr>
        <p:xfrm>
          <a:off x="5463657" y="1001780"/>
          <a:ext cx="3233646" cy="3946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718">
                  <a:extLst>
                    <a:ext uri="{9D8B030D-6E8A-4147-A177-3AD203B41FA5}">
                      <a16:colId xmlns:a16="http://schemas.microsoft.com/office/drawing/2014/main" val="3402781069"/>
                    </a:ext>
                  </a:extLst>
                </a:gridCol>
                <a:gridCol w="921328">
                  <a:extLst>
                    <a:ext uri="{9D8B030D-6E8A-4147-A177-3AD203B41FA5}">
                      <a16:colId xmlns:a16="http://schemas.microsoft.com/office/drawing/2014/main" val="91720084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667026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800"/>
                        <a:t>Tool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/>
                        <a:t>Data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800"/>
                        <a:t>Status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8625011"/>
                  </a:ext>
                </a:extLst>
              </a:tr>
              <a:tr h="140046">
                <a:tc>
                  <a:txBody>
                    <a:bodyPr/>
                    <a:lstStyle/>
                    <a:p>
                      <a:r>
                        <a:rPr lang="en-US" sz="700"/>
                        <a:t>Local Climate Change Snapshot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297709"/>
                  </a:ext>
                </a:extLst>
              </a:tr>
              <a:tr h="191770">
                <a:tc>
                  <a:txBody>
                    <a:bodyPr/>
                    <a:lstStyle/>
                    <a:p>
                      <a:r>
                        <a:rPr lang="en-US" sz="700"/>
                        <a:t>Extreme Heat Days &amp; Warm Nights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2433278"/>
                  </a:ext>
                </a:extLst>
              </a:tr>
              <a:tr h="208857">
                <a:tc>
                  <a:txBody>
                    <a:bodyPr/>
                    <a:lstStyle/>
                    <a:p>
                      <a:r>
                        <a:rPr lang="en-US" sz="700"/>
                        <a:t>Annual Averages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  <a:p>
                      <a:endParaRPr lang="en-US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  <a:p>
                      <a:endParaRPr lang="en-US" sz="7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9303441"/>
                  </a:ext>
                </a:extLst>
              </a:tr>
              <a:tr h="191308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Maps of Projected Change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  <a:p>
                      <a:endParaRPr lang="en-US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  <a:p>
                      <a:endParaRPr lang="en-US" sz="7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7107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Wildfire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  <a:p>
                      <a:endParaRPr lang="en-US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  <a:p>
                      <a:endParaRPr lang="en-US" sz="7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203640"/>
                  </a:ext>
                </a:extLst>
              </a:tr>
              <a:tr h="273974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Cooling Degree Days and Heating Degree Days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  <a:p>
                      <a:endParaRPr lang="en-US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  <a:p>
                      <a:endParaRPr lang="en-US" sz="700" b="1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38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Sea Level Rise &amp; Coastal Inundation Scenarios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1358285"/>
                  </a:ext>
                </a:extLst>
              </a:tr>
              <a:tr h="278592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Extreme Precipitation Events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5498630"/>
                  </a:ext>
                </a:extLst>
              </a:tr>
              <a:tr h="270163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Extreme Weather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21458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Sea Level Rise - CalFloD-3D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018882"/>
                  </a:ext>
                </a:extLst>
              </a:tr>
              <a:tr h="284019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Snowpack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137511"/>
                  </a:ext>
                </a:extLst>
              </a:tr>
              <a:tr h="290945">
                <a:tc>
                  <a:txBody>
                    <a:bodyPr/>
                    <a:lstStyle/>
                    <a:p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Hourly Projections of Sea Level</a:t>
                      </a:r>
                      <a:endParaRPr lang="en-US" sz="7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/>
                        <a:t>CMIP5/4</a:t>
                      </a:r>
                      <a:r>
                        <a:rPr lang="en-US" sz="700" baseline="30000"/>
                        <a:t>th</a:t>
                      </a:r>
                      <a:r>
                        <a:rPr lang="en-US" sz="700"/>
                        <a:t> CCA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>
                          <a:solidFill>
                            <a:srgbClr val="C00000"/>
                          </a:solidFill>
                        </a:rPr>
                        <a:t>To be retired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770159"/>
                  </a:ext>
                </a:extLst>
              </a:tr>
            </a:tbl>
          </a:graphicData>
        </a:graphic>
      </p:graphicFrame>
      <p:sp>
        <p:nvSpPr>
          <p:cNvPr id="5" name="Cloud 4">
            <a:extLst>
              <a:ext uri="{FF2B5EF4-FFF2-40B4-BE49-F238E27FC236}">
                <a16:creationId xmlns:a16="http://schemas.microsoft.com/office/drawing/2014/main" id="{ABA066B9-24F2-75EB-66D7-4C9D26FF6967}"/>
              </a:ext>
            </a:extLst>
          </p:cNvPr>
          <p:cNvSpPr/>
          <p:nvPr/>
        </p:nvSpPr>
        <p:spPr>
          <a:xfrm>
            <a:off x="1559704" y="2765322"/>
            <a:ext cx="3012296" cy="2047385"/>
          </a:xfrm>
          <a:prstGeom prst="cloud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Group 1 Opportunity: </a:t>
            </a:r>
          </a:p>
          <a:p>
            <a:pPr algn="ctr"/>
            <a:r>
              <a:rPr lang="en-US" sz="1200"/>
              <a:t>Redevelop select tools that portray CMIP6/Fifth Assessment data +  innovate new tools</a:t>
            </a:r>
          </a:p>
        </p:txBody>
      </p:sp>
    </p:spTree>
    <p:extLst>
      <p:ext uri="{BB962C8B-B14F-4D97-AF65-F5344CB8AC3E}">
        <p14:creationId xmlns:p14="http://schemas.microsoft.com/office/powerpoint/2010/main" val="1963853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CB3C5-E323-4F28-A93C-B9A652C78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94906"/>
            <a:ext cx="8542075" cy="562686"/>
          </a:xfrm>
        </p:spPr>
        <p:txBody>
          <a:bodyPr>
            <a:normAutofit/>
          </a:bodyPr>
          <a:lstStyle/>
          <a:p>
            <a:r>
              <a:rPr lang="en-US" sz="2800"/>
              <a:t>Ongoing Cal-Adapt Updates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26531D-A2A5-367A-0806-0705597ED216}"/>
              </a:ext>
            </a:extLst>
          </p:cNvPr>
          <p:cNvSpPr txBox="1"/>
          <p:nvPr/>
        </p:nvSpPr>
        <p:spPr>
          <a:xfrm>
            <a:off x="743087" y="1223142"/>
            <a:ext cx="3887906" cy="2287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en-US" b="1">
                <a:solidFill>
                  <a:schemeClr val="accent3"/>
                </a:solidFill>
              </a:rPr>
              <a:t>EPC-21-038* is:</a:t>
            </a:r>
          </a:p>
          <a:p>
            <a:pPr marL="214313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Enabling access and alignment with Fifth Assessment data</a:t>
            </a:r>
          </a:p>
          <a:p>
            <a:pPr marL="214313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/>
                </a:solidFill>
                <a:cs typeface="Times New Roman" panose="02020603050405020304" pitchFamily="18" charset="0"/>
              </a:rPr>
              <a:t>Building 2 new tools: </a:t>
            </a:r>
            <a:endParaRPr lang="en-US" i="1">
              <a:solidFill>
                <a:schemeClr val="accent3"/>
              </a:solidFill>
              <a:cs typeface="Times New Roman" panose="02020603050405020304" pitchFamily="18" charset="0"/>
            </a:endParaRPr>
          </a:p>
          <a:p>
            <a:pPr marL="671513" lvl="1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 i="1">
                <a:solidFill>
                  <a:schemeClr val="accent3"/>
                </a:solidFill>
                <a:cs typeface="Times New Roman" panose="02020603050405020304" pitchFamily="18" charset="0"/>
              </a:rPr>
              <a:t>renewable energy resources viewer </a:t>
            </a:r>
          </a:p>
          <a:p>
            <a:pPr marL="671513" lvl="1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 i="1">
                <a:solidFill>
                  <a:schemeClr val="accent3"/>
                </a:solidFill>
                <a:cs typeface="Times New Roman" panose="02020603050405020304" pitchFamily="18" charset="0"/>
              </a:rPr>
              <a:t>climate/wildfire viewer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305CF2-3DEC-0BDB-2D69-D388B8AD31E0}"/>
              </a:ext>
            </a:extLst>
          </p:cNvPr>
          <p:cNvSpPr txBox="1"/>
          <p:nvPr/>
        </p:nvSpPr>
        <p:spPr>
          <a:xfrm>
            <a:off x="5007078" y="1223142"/>
            <a:ext cx="3563441" cy="1264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en-US" b="1">
                <a:solidFill>
                  <a:srgbClr val="C00000"/>
                </a:solidFill>
                <a:cs typeface="Times New Roman" panose="02020603050405020304" pitchFamily="18" charset="0"/>
              </a:rPr>
              <a:t>EPC-21-038 is not:</a:t>
            </a:r>
          </a:p>
          <a:p>
            <a:pPr marL="214313" indent="-214313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>
                <a:solidFill>
                  <a:schemeClr val="tx2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reserving continued access to the most popular existing tools or designing other new tools 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2C9EF3C5-84DC-CC42-F593-23AEA7357E9F}"/>
              </a:ext>
            </a:extLst>
          </p:cNvPr>
          <p:cNvSpPr/>
          <p:nvPr/>
        </p:nvSpPr>
        <p:spPr>
          <a:xfrm>
            <a:off x="1386873" y="4346695"/>
            <a:ext cx="6682726" cy="465029"/>
          </a:xfrm>
          <a:prstGeom prst="flowChartAlternate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</a:rPr>
              <a:t>*EPC-21-038, Climate-Informed Energy Sector Adaptation Planning Web Application via Cal-Adapt, $750K, Eagle Rock Analytics</a:t>
            </a:r>
          </a:p>
        </p:txBody>
      </p:sp>
    </p:spTree>
    <p:extLst>
      <p:ext uri="{BB962C8B-B14F-4D97-AF65-F5344CB8AC3E}">
        <p14:creationId xmlns:p14="http://schemas.microsoft.com/office/powerpoint/2010/main" val="2758476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DEFF051-255D-0100-6ED7-48F500D4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33350"/>
            <a:ext cx="8542075" cy="762000"/>
          </a:xfrm>
        </p:spPr>
        <p:txBody>
          <a:bodyPr>
            <a:normAutofit fontScale="90000"/>
          </a:bodyPr>
          <a:lstStyle/>
          <a:p>
            <a:r>
              <a:rPr lang="en-US" sz="2800"/>
              <a:t>Project Expectations: </a:t>
            </a:r>
            <a:br>
              <a:rPr lang="en-US" sz="2800"/>
            </a:br>
            <a:r>
              <a:rPr lang="en-US" sz="2800"/>
              <a:t>Future Cal-Adapt Development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7EF6854-9D9A-F7FB-1F3B-351A6F3233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6281528"/>
              </p:ext>
            </p:extLst>
          </p:nvPr>
        </p:nvGraphicFramePr>
        <p:xfrm>
          <a:off x="981076" y="995719"/>
          <a:ext cx="7491398" cy="3776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5592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792" y="194982"/>
            <a:ext cx="8315008" cy="131108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lang="en-US" sz="2400">
                <a:cs typeface="Arial"/>
              </a:rPr>
              <a:t>Group 2: Wildfire Planning Tool Leveraging Long-Term Scenarios Developed for California’s Fifth Climate Change Assessment</a:t>
            </a:r>
            <a:br>
              <a:rPr lang="en-US" sz="2400">
                <a:cs typeface="Arial"/>
              </a:rPr>
            </a:br>
            <a:r>
              <a:rPr lang="en-US" sz="2000" b="0">
                <a:cs typeface="Arial"/>
              </a:rPr>
              <a:t>(Anticipated Funding: $800,000)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>
                <a:solidFill>
                  <a:srgbClr val="061C28"/>
                </a:solidFill>
              </a:rPr>
              <a:t>11</a:t>
            </a:fld>
            <a:endParaRPr lang="en-US">
              <a:solidFill>
                <a:srgbClr val="061C28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008D556-EBF1-48C9-EA0C-34376575B184}"/>
              </a:ext>
            </a:extLst>
          </p:cNvPr>
          <p:cNvSpPr txBox="1">
            <a:spLocks/>
          </p:cNvSpPr>
          <p:nvPr/>
        </p:nvSpPr>
        <p:spPr>
          <a:xfrm>
            <a:off x="890076" y="1863923"/>
            <a:ext cx="3132521" cy="5672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lang="en-US" sz="1800"/>
              <a:t>Wildfire Planning Tool will: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8D9195-4041-9F7E-FFB2-FBEF5086B03A}"/>
              </a:ext>
            </a:extLst>
          </p:cNvPr>
          <p:cNvSpPr/>
          <p:nvPr/>
        </p:nvSpPr>
        <p:spPr>
          <a:xfrm>
            <a:off x="890076" y="2315491"/>
            <a:ext cx="4169910" cy="4491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/>
              <a:t>Be free, open access, and user-friendly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3FC0D91-3E27-2002-3DB1-0B40F0964B78}"/>
              </a:ext>
            </a:extLst>
          </p:cNvPr>
          <p:cNvSpPr/>
          <p:nvPr/>
        </p:nvSpPr>
        <p:spPr>
          <a:xfrm>
            <a:off x="890076" y="2877224"/>
            <a:ext cx="4169910" cy="91531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/>
              <a:t>Portray changing fire risks, leveraging EPIC-funded long-term wildfire scenarios dataset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E00A01F-AC9E-458E-7A59-642054F33893}"/>
              </a:ext>
            </a:extLst>
          </p:cNvPr>
          <p:cNvSpPr/>
          <p:nvPr/>
        </p:nvSpPr>
        <p:spPr>
          <a:xfrm>
            <a:off x="890076" y="3905147"/>
            <a:ext cx="4169910" cy="62259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600"/>
              <a:t>S</a:t>
            </a:r>
            <a:r>
              <a:rPr lang="en-US" sz="1600" kern="1200"/>
              <a:t>upport wildfire adaptation and mitigation planning</a:t>
            </a:r>
          </a:p>
        </p:txBody>
      </p:sp>
      <p:pic>
        <p:nvPicPr>
          <p:cNvPr id="17" name="Picture 2" descr="The basics of underground power transmission lines">
            <a:extLst>
              <a:ext uri="{FF2B5EF4-FFF2-40B4-BE49-F238E27FC236}">
                <a16:creationId xmlns:a16="http://schemas.microsoft.com/office/drawing/2014/main" id="{E4728704-5995-DD38-0584-55379C52C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381" y="2315491"/>
            <a:ext cx="3426632" cy="2212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E9CC356-AA8F-35D3-CA28-D6CC3F1F55FD}"/>
              </a:ext>
            </a:extLst>
          </p:cNvPr>
          <p:cNvSpPr txBox="1"/>
          <p:nvPr/>
        </p:nvSpPr>
        <p:spPr>
          <a:xfrm>
            <a:off x="5213991" y="4585023"/>
            <a:ext cx="34610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>
                <a:solidFill>
                  <a:schemeClr val="tx2"/>
                </a:solidFill>
              </a:rPr>
              <a:t>Figure</a:t>
            </a:r>
            <a:r>
              <a:rPr lang="en-US" sz="800">
                <a:solidFill>
                  <a:schemeClr val="tx2"/>
                </a:solidFill>
              </a:rPr>
              <a:t>: Underground power lines. </a:t>
            </a:r>
            <a:r>
              <a:rPr lang="en-US" sz="800" i="1">
                <a:solidFill>
                  <a:schemeClr val="tx2"/>
                </a:solidFill>
              </a:rPr>
              <a:t>Credit</a:t>
            </a:r>
            <a:r>
              <a:rPr lang="en-US" sz="800">
                <a:solidFill>
                  <a:schemeClr val="tx2"/>
                </a:solidFill>
              </a:rPr>
              <a:t>: Electrical Engineering Portal</a:t>
            </a:r>
          </a:p>
        </p:txBody>
      </p:sp>
    </p:spTree>
    <p:extLst>
      <p:ext uri="{BB962C8B-B14F-4D97-AF65-F5344CB8AC3E}">
        <p14:creationId xmlns:p14="http://schemas.microsoft.com/office/powerpoint/2010/main" val="1333204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58378C8E-B068-E733-2892-26B1092FB380}"/>
              </a:ext>
            </a:extLst>
          </p:cNvPr>
          <p:cNvSpPr/>
          <p:nvPr/>
        </p:nvSpPr>
        <p:spPr>
          <a:xfrm>
            <a:off x="5176468" y="3804286"/>
            <a:ext cx="3510332" cy="465029"/>
          </a:xfrm>
          <a:prstGeom prst="flowChartAlternate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bg1"/>
                </a:solidFill>
              </a:rPr>
              <a:t>*EPC-18-026 documentation and datasets will be available Spring 2025 at the earliest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BCB3C5-E323-4F28-A93C-B9A652C78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/>
              <a:t>Long-Term Wildfire Scenarios*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C6885C-301B-0C5D-A46C-3002690A7D69}"/>
              </a:ext>
            </a:extLst>
          </p:cNvPr>
          <p:cNvSpPr txBox="1"/>
          <p:nvPr/>
        </p:nvSpPr>
        <p:spPr>
          <a:xfrm>
            <a:off x="712694" y="1197046"/>
            <a:ext cx="4047991" cy="3954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b="1">
                <a:solidFill>
                  <a:schemeClr val="accent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EPC-18-026** has: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Produced numerous climate, vegetation, and land-use scenarios exploring wildfire risk to electricity sector through 2100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Produced datasets with metrics on: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Fire size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Fire severity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Smoke emissions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Fire presence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# of fires over CA domain</a:t>
            </a:r>
          </a:p>
          <a:p>
            <a:endParaRPr lang="en-US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38355E-D400-4E45-32F4-68B583714251}"/>
              </a:ext>
            </a:extLst>
          </p:cNvPr>
          <p:cNvSpPr txBox="1"/>
          <p:nvPr/>
        </p:nvSpPr>
        <p:spPr>
          <a:xfrm>
            <a:off x="4955242" y="1197046"/>
            <a:ext cx="3731558" cy="249299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Bef>
                <a:spcPts val="600"/>
              </a:spcBef>
            </a:pPr>
            <a:r>
              <a:rPr lang="en-US" b="1">
                <a:solidFill>
                  <a:srgbClr val="C00000"/>
                </a:solidFill>
                <a:effectLst/>
                <a:ea typeface="Times New Roman" panose="02020603050405020304" pitchFamily="18" charset="0"/>
                <a:cs typeface="Times New Roman"/>
              </a:rPr>
              <a:t>EPC-18-026 </a:t>
            </a:r>
            <a:r>
              <a:rPr lang="en-US" b="1">
                <a:solidFill>
                  <a:srgbClr val="C00000"/>
                </a:solidFill>
                <a:ea typeface="Times New Roman" panose="02020603050405020304" pitchFamily="18" charset="0"/>
                <a:cs typeface="Times New Roman"/>
              </a:rPr>
              <a:t>has</a:t>
            </a:r>
            <a:r>
              <a:rPr lang="en-US" b="1">
                <a:solidFill>
                  <a:srgbClr val="C00000"/>
                </a:solidFill>
                <a:effectLst/>
                <a:ea typeface="Times New Roman" panose="02020603050405020304" pitchFamily="18" charset="0"/>
                <a:cs typeface="Times New Roman"/>
              </a:rPr>
              <a:t> not:</a:t>
            </a:r>
            <a:endParaRPr lang="en-US" b="1">
              <a:solidFill>
                <a:srgbClr val="C00000"/>
              </a:solidFill>
              <a:cs typeface="Times New Roman"/>
            </a:endParaRP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chemeClr val="tx2"/>
                </a:solidFill>
                <a:cs typeface="Times New Roman"/>
              </a:rPr>
              <a:t>Produced a tool to explore these datasets, allowing users to query and analyze historic and projected wildfire risk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chemeClr val="tx2"/>
                </a:solidFill>
                <a:cs typeface="Times New Roman"/>
              </a:rPr>
              <a:t>Optimized datasets for cloud computing and storage</a:t>
            </a:r>
          </a:p>
          <a:p>
            <a:pPr marL="285750" indent="-285750">
              <a:buFontTx/>
              <a:buChar char="-"/>
            </a:pPr>
            <a:endParaRPr lang="en-US">
              <a:solidFill>
                <a:schemeClr val="tx2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C25C8F48-C6AB-F304-D8BA-61037ED3E6BD}"/>
              </a:ext>
            </a:extLst>
          </p:cNvPr>
          <p:cNvSpPr/>
          <p:nvPr/>
        </p:nvSpPr>
        <p:spPr>
          <a:xfrm>
            <a:off x="5176468" y="4383566"/>
            <a:ext cx="3510332" cy="465029"/>
          </a:xfrm>
          <a:prstGeom prst="flowChartAlternate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</a:rPr>
              <a:t>**EPC-18-026, Comprehensive Open Source Development of Next Generation Wildfire Models for Grid Resiliency, $5M, Spatial Informatics Group</a:t>
            </a:r>
          </a:p>
        </p:txBody>
      </p:sp>
    </p:spTree>
    <p:extLst>
      <p:ext uri="{BB962C8B-B14F-4D97-AF65-F5344CB8AC3E}">
        <p14:creationId xmlns:p14="http://schemas.microsoft.com/office/powerpoint/2010/main" val="445696620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F39E5189-62D0-F162-E9D0-44EBDED406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0993453"/>
              </p:ext>
            </p:extLst>
          </p:nvPr>
        </p:nvGraphicFramePr>
        <p:xfrm>
          <a:off x="950045" y="857711"/>
          <a:ext cx="7491398" cy="3776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57" y="95711"/>
            <a:ext cx="8077200" cy="762000"/>
          </a:xfrm>
        </p:spPr>
        <p:txBody>
          <a:bodyPr>
            <a:noAutofit/>
          </a:bodyPr>
          <a:lstStyle/>
          <a:p>
            <a:r>
              <a:rPr lang="en-US" sz="2500">
                <a:ea typeface="+mn-lt"/>
                <a:cs typeface="+mn-lt"/>
              </a:rPr>
              <a:t>Project Expectations: </a:t>
            </a:r>
            <a:br>
              <a:rPr lang="en-US" sz="2500">
                <a:ea typeface="+mn-lt"/>
                <a:cs typeface="+mn-lt"/>
              </a:rPr>
            </a:br>
            <a:r>
              <a:rPr lang="en-US" sz="2500">
                <a:ea typeface="+mn-lt"/>
                <a:cs typeface="+mn-lt"/>
              </a:rPr>
              <a:t>Long-Term Wildfire Planning Tool</a:t>
            </a:r>
            <a:endParaRPr lang="en-US" sz="2500">
              <a:ea typeface="+mj-lt"/>
              <a:cs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2B5A9828-08AE-E654-12CD-A60E55989FCA}"/>
              </a:ext>
            </a:extLst>
          </p:cNvPr>
          <p:cNvSpPr/>
          <p:nvPr/>
        </p:nvSpPr>
        <p:spPr>
          <a:xfrm>
            <a:off x="3513498" y="3701846"/>
            <a:ext cx="2363734" cy="1345944"/>
          </a:xfrm>
          <a:prstGeom prst="cloud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>
                <a:solidFill>
                  <a:schemeClr val="bg1"/>
                </a:solidFill>
              </a:rPr>
              <a:t>Example Functions: </a:t>
            </a:r>
          </a:p>
          <a:p>
            <a:pPr algn="ctr"/>
            <a:r>
              <a:rPr lang="en-US" sz="800" b="1">
                <a:solidFill>
                  <a:schemeClr val="bg1"/>
                </a:solidFill>
              </a:rPr>
              <a:t>p</a:t>
            </a:r>
            <a:r>
              <a:rPr lang="en-US" sz="800" b="1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ortray </a:t>
            </a:r>
            <a:r>
              <a:rPr lang="en-US" sz="800" b="1">
                <a:solidFill>
                  <a:schemeClr val="bg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fire-related metrics, h</a:t>
            </a:r>
            <a:r>
              <a:rPr lang="en-US" sz="800" b="1">
                <a:solidFill>
                  <a:schemeClr val="bg1"/>
                </a:solidFill>
              </a:rPr>
              <a:t>ighlight exposure of infrastructure, and identify areas facing high wildfire hazards under climate change</a:t>
            </a:r>
          </a:p>
        </p:txBody>
      </p:sp>
    </p:spTree>
    <p:extLst>
      <p:ext uri="{BB962C8B-B14F-4D97-AF65-F5344CB8AC3E}">
        <p14:creationId xmlns:p14="http://schemas.microsoft.com/office/powerpoint/2010/main" val="1364688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792" y="194982"/>
            <a:ext cx="8147860" cy="13110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200">
                <a:cs typeface="Arial"/>
              </a:rPr>
              <a:t>Group 3: Integration of Climate-Informed Science into Open Near-Term Wildfire Modeling Platform</a:t>
            </a:r>
            <a:br>
              <a:rPr lang="en-US" sz="2400">
                <a:cs typeface="Arial"/>
              </a:rPr>
            </a:br>
            <a:r>
              <a:rPr lang="en-US" sz="1800" b="0">
                <a:cs typeface="Arial"/>
              </a:rPr>
              <a:t>(Anticipated Funding: $1 million)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>
                <a:solidFill>
                  <a:srgbClr val="061C28"/>
                </a:solidFill>
              </a:rPr>
              <a:t>14</a:t>
            </a:fld>
            <a:endParaRPr lang="en-US">
              <a:solidFill>
                <a:srgbClr val="061C28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008D556-EBF1-48C9-EA0C-34376575B184}"/>
              </a:ext>
            </a:extLst>
          </p:cNvPr>
          <p:cNvSpPr txBox="1">
            <a:spLocks/>
          </p:cNvSpPr>
          <p:nvPr/>
        </p:nvSpPr>
        <p:spPr>
          <a:xfrm>
            <a:off x="752792" y="1810198"/>
            <a:ext cx="5532002" cy="5672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lang="en-US" sz="1800"/>
              <a:t>Near-Term Wildfire Modeling Platform will: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8D9195-4041-9F7E-FFB2-FBEF5086B03A}"/>
              </a:ext>
            </a:extLst>
          </p:cNvPr>
          <p:cNvSpPr/>
          <p:nvPr/>
        </p:nvSpPr>
        <p:spPr>
          <a:xfrm>
            <a:off x="890076" y="2315491"/>
            <a:ext cx="4169910" cy="44912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/>
              <a:t>Be free, open access, and user-friendly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3FC0D91-3E27-2002-3DB1-0B40F0964B78}"/>
              </a:ext>
            </a:extLst>
          </p:cNvPr>
          <p:cNvSpPr/>
          <p:nvPr/>
        </p:nvSpPr>
        <p:spPr>
          <a:xfrm>
            <a:off x="890076" y="2877224"/>
            <a:ext cx="4169910" cy="69848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sz="1600"/>
              <a:t>Integrate EPIC research results into near-term model on open platform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E00A01F-AC9E-458E-7A59-642054F33893}"/>
              </a:ext>
            </a:extLst>
          </p:cNvPr>
          <p:cNvSpPr/>
          <p:nvPr/>
        </p:nvSpPr>
        <p:spPr>
          <a:xfrm>
            <a:off x="890076" y="3688326"/>
            <a:ext cx="4169910" cy="8394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sz="1600"/>
              <a:t>Inform IOUs’ situational awareness with updated fire behavior models reflecting new fuel and weather regimes</a:t>
            </a:r>
          </a:p>
        </p:txBody>
      </p:sp>
      <p:pic>
        <p:nvPicPr>
          <p:cNvPr id="3" name="Picture 2" descr="A fire in the forest">
            <a:extLst>
              <a:ext uri="{FF2B5EF4-FFF2-40B4-BE49-F238E27FC236}">
                <a16:creationId xmlns:a16="http://schemas.microsoft.com/office/drawing/2014/main" id="{6C159FB1-A3CE-42CA-87AF-7A9E41DE5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4733" y="2315491"/>
            <a:ext cx="3318933" cy="2212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8128EB-2EEB-24EE-56C0-8A30C39480FF}"/>
              </a:ext>
            </a:extLst>
          </p:cNvPr>
          <p:cNvSpPr txBox="1"/>
          <p:nvPr/>
        </p:nvSpPr>
        <p:spPr>
          <a:xfrm>
            <a:off x="5224565" y="4584939"/>
            <a:ext cx="305702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>
                <a:solidFill>
                  <a:schemeClr val="tx2"/>
                </a:solidFill>
              </a:rPr>
              <a:t>Figure</a:t>
            </a:r>
            <a:r>
              <a:rPr lang="en-US" sz="800">
                <a:solidFill>
                  <a:schemeClr val="tx2"/>
                </a:solidFill>
              </a:rPr>
              <a:t>: Park Fire, California, 2024. </a:t>
            </a:r>
            <a:r>
              <a:rPr lang="en-US" sz="800" i="1">
                <a:solidFill>
                  <a:schemeClr val="tx2"/>
                </a:solidFill>
              </a:rPr>
              <a:t>Credit</a:t>
            </a:r>
            <a:r>
              <a:rPr lang="en-US" sz="800">
                <a:solidFill>
                  <a:schemeClr val="tx2"/>
                </a:solidFill>
              </a:rPr>
              <a:t>: CAL FIRE</a:t>
            </a:r>
          </a:p>
        </p:txBody>
      </p:sp>
    </p:spTree>
    <p:extLst>
      <p:ext uri="{BB962C8B-B14F-4D97-AF65-F5344CB8AC3E}">
        <p14:creationId xmlns:p14="http://schemas.microsoft.com/office/powerpoint/2010/main" val="939011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CB3C5-E323-4F28-A93C-B9A652C78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841" y="156355"/>
            <a:ext cx="8229600" cy="762000"/>
          </a:xfrm>
        </p:spPr>
        <p:txBody>
          <a:bodyPr>
            <a:normAutofit/>
          </a:bodyPr>
          <a:lstStyle/>
          <a:p>
            <a:r>
              <a:rPr lang="en-US" sz="2800"/>
              <a:t>Wildfire Behavior Modeling Advancements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C6885C-301B-0C5D-A46C-3002690A7D69}"/>
              </a:ext>
            </a:extLst>
          </p:cNvPr>
          <p:cNvSpPr txBox="1"/>
          <p:nvPr/>
        </p:nvSpPr>
        <p:spPr>
          <a:xfrm>
            <a:off x="712695" y="1197046"/>
            <a:ext cx="4013946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b="1">
                <a:solidFill>
                  <a:schemeClr val="accent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EPC-18-026 </a:t>
            </a:r>
            <a:r>
              <a:rPr lang="en-US" b="1">
                <a:solidFill>
                  <a:schemeClr val="accent3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b="1">
                <a:solidFill>
                  <a:schemeClr val="accent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Advanced research on climate-driven relationships of wildfire behavior with extreme weather events and changing fuel conditions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Developed an open platform to portray near-term forecasts of:</a:t>
            </a:r>
            <a:endParaRPr lang="en-US">
              <a:solidFill>
                <a:srgbClr val="00588A"/>
              </a:solidFill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cs typeface="Times New Roman" panose="02020603050405020304" pitchFamily="18" charset="0"/>
              </a:rPr>
              <a:t>active fire spread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cs typeface="Times New Roman" panose="02020603050405020304" pitchFamily="18" charset="0"/>
              </a:rPr>
              <a:t>fire weather danger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rgbClr val="00588A"/>
                </a:solidFill>
                <a:cs typeface="Times New Roman" panose="02020603050405020304" pitchFamily="18" charset="0"/>
              </a:rPr>
              <a:t>potential for new destructive fires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38355E-D400-4E45-32F4-68B583714251}"/>
              </a:ext>
            </a:extLst>
          </p:cNvPr>
          <p:cNvSpPr txBox="1"/>
          <p:nvPr/>
        </p:nvSpPr>
        <p:spPr>
          <a:xfrm>
            <a:off x="4955242" y="1197046"/>
            <a:ext cx="3731558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b="1">
                <a:solidFill>
                  <a:srgbClr val="C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EPC-18-026 </a:t>
            </a:r>
            <a:r>
              <a:rPr lang="en-US" b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b="1">
                <a:solidFill>
                  <a:srgbClr val="C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not:</a:t>
            </a:r>
            <a:endParaRPr lang="en-US" b="1">
              <a:solidFill>
                <a:srgbClr val="C00000"/>
              </a:solidFill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chemeClr val="tx2"/>
                </a:solidFill>
                <a:cs typeface="Times New Roman" panose="02020603050405020304" pitchFamily="18" charset="0"/>
              </a:rPr>
              <a:t>Incorporated research findings into near-term forecasting platform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>
                <a:solidFill>
                  <a:schemeClr val="tx2"/>
                </a:solidFill>
                <a:cs typeface="Times New Roman" panose="02020603050405020304" pitchFamily="18" charset="0"/>
              </a:rPr>
              <a:t>Replaced the </a:t>
            </a:r>
            <a:r>
              <a:rPr lang="en-US" err="1">
                <a:solidFill>
                  <a:schemeClr val="tx2"/>
                </a:solidFill>
                <a:cs typeface="Times New Roman" panose="02020603050405020304" pitchFamily="18" charset="0"/>
              </a:rPr>
              <a:t>Rothermel</a:t>
            </a:r>
            <a:r>
              <a:rPr lang="en-US">
                <a:solidFill>
                  <a:schemeClr val="tx2"/>
                </a:solidFill>
                <a:cs typeface="Times New Roman" panose="02020603050405020304" pitchFamily="18" charset="0"/>
              </a:rPr>
              <a:t> fire spread equations with new dynamic coupled weather-wildfire behavior models in the open platform</a:t>
            </a:r>
          </a:p>
          <a:p>
            <a:pPr marL="285750" indent="-285750">
              <a:buFontTx/>
              <a:buChar char="-"/>
            </a:pPr>
            <a:endParaRPr lang="en-US">
              <a:solidFill>
                <a:schemeClr val="tx2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412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45EB06A-2CB8-8113-227A-DBF4BE5A6E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8565879"/>
              </p:ext>
            </p:extLst>
          </p:nvPr>
        </p:nvGraphicFramePr>
        <p:xfrm>
          <a:off x="981076" y="995719"/>
          <a:ext cx="7491398" cy="3776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57" y="162903"/>
            <a:ext cx="8077200" cy="762000"/>
          </a:xfrm>
        </p:spPr>
        <p:txBody>
          <a:bodyPr>
            <a:noAutofit/>
          </a:bodyPr>
          <a:lstStyle/>
          <a:p>
            <a:r>
              <a:rPr lang="en-US" sz="2500">
                <a:ea typeface="+mn-lt"/>
                <a:cs typeface="+mn-lt"/>
              </a:rPr>
              <a:t>Project Expectations: </a:t>
            </a:r>
            <a:br>
              <a:rPr lang="en-US" sz="2500">
                <a:ea typeface="+mn-lt"/>
                <a:cs typeface="+mn-lt"/>
              </a:rPr>
            </a:br>
            <a:r>
              <a:rPr lang="en-US" sz="2500">
                <a:ea typeface="+mn-lt"/>
                <a:cs typeface="+mn-lt"/>
              </a:rPr>
              <a:t>Near-Term Wildfire Modeling Platform</a:t>
            </a:r>
            <a:endParaRPr lang="en-US" sz="2500">
              <a:ea typeface="+mj-lt"/>
              <a:cs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569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1259" y="35954"/>
            <a:ext cx="5359040" cy="857250"/>
          </a:xfrm>
        </p:spPr>
        <p:txBody>
          <a:bodyPr>
            <a:normAutofit/>
          </a:bodyPr>
          <a:lstStyle/>
          <a:p>
            <a:r>
              <a:rPr lang="en-US" sz="2400">
                <a:latin typeface="Century Gothic"/>
                <a:ea typeface="+mj-lt"/>
                <a:cs typeface="+mj-lt"/>
              </a:rPr>
              <a:t>Comments and Questions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285" y="806114"/>
            <a:ext cx="8364583" cy="4027137"/>
          </a:xfrm>
        </p:spPr>
        <p:txBody>
          <a:bodyPr vert="horz" lIns="68580" tIns="34290" rIns="68580" bIns="34290" rtlCol="0" anchor="t">
            <a:normAutofit/>
          </a:bodyPr>
          <a:lstStyle/>
          <a:p>
            <a:pPr>
              <a:spcBef>
                <a:spcPts val="900"/>
              </a:spcBef>
            </a:pPr>
            <a:r>
              <a:rPr lang="en-US" sz="1350" b="1">
                <a:solidFill>
                  <a:schemeClr val="accent1">
                    <a:lumMod val="75000"/>
                  </a:schemeClr>
                </a:solidFill>
                <a:cs typeface="Arial"/>
              </a:rPr>
              <a:t>Three ways to provide feedback or ask questions: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350" b="1">
                <a:solidFill>
                  <a:schemeClr val="accent1">
                    <a:lumMod val="75000"/>
                  </a:schemeClr>
                </a:solidFill>
                <a:cs typeface="Arial"/>
              </a:rPr>
              <a:t>Use the raise hand function in Zoom: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>
                <a:solidFill>
                  <a:schemeClr val="accent1">
                    <a:lumMod val="75000"/>
                  </a:schemeClr>
                </a:solidFill>
                <a:cs typeface="Arial"/>
              </a:rPr>
              <a:t>Zoom Phone controls:</a:t>
            </a:r>
          </a:p>
          <a:p>
            <a:pPr lvl="2"/>
            <a:r>
              <a:rPr lang="en-US" sz="1350">
                <a:solidFill>
                  <a:schemeClr val="accent1">
                    <a:lumMod val="75000"/>
                  </a:schemeClr>
                </a:solidFill>
              </a:rPr>
              <a:t>*6 - Toggle mute/unmute.</a:t>
            </a:r>
            <a:endParaRPr lang="en-US" sz="1350">
              <a:solidFill>
                <a:schemeClr val="accent1">
                  <a:lumMod val="75000"/>
                </a:schemeClr>
              </a:solidFill>
              <a:cs typeface="Segoe UI"/>
            </a:endParaRPr>
          </a:p>
          <a:p>
            <a:pPr lvl="2"/>
            <a:r>
              <a:rPr lang="en-US" sz="1350">
                <a:solidFill>
                  <a:schemeClr val="accent1">
                    <a:lumMod val="75000"/>
                  </a:schemeClr>
                </a:solidFill>
              </a:rPr>
              <a:t>*9 - Raise hand.</a:t>
            </a:r>
            <a:endParaRPr lang="en-US" sz="1350">
              <a:solidFill>
                <a:schemeClr val="accent1">
                  <a:lumMod val="75000"/>
                </a:schemeClr>
              </a:solidFill>
              <a:cs typeface="Arial"/>
            </a:endParaRPr>
          </a:p>
          <a:p>
            <a:pPr marL="685165" lvl="1" indent="-385445">
              <a:spcBef>
                <a:spcPts val="900"/>
              </a:spcBef>
            </a:pPr>
            <a:r>
              <a:rPr lang="en-US" sz="1350">
                <a:solidFill>
                  <a:schemeClr val="accent1">
                    <a:lumMod val="75000"/>
                  </a:schemeClr>
                </a:solidFill>
                <a:cs typeface="Arial"/>
              </a:rPr>
              <a:t>Please introduce yourself by stating your name and affiliation.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350" b="1">
                <a:solidFill>
                  <a:schemeClr val="accent1">
                    <a:lumMod val="75000"/>
                  </a:schemeClr>
                </a:solidFill>
                <a:cs typeface="Arial"/>
              </a:rPr>
              <a:t>Type comments and questions in the question function on Zoom: 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>
                <a:solidFill>
                  <a:schemeClr val="accent1">
                    <a:lumMod val="75000"/>
                  </a:schemeClr>
                </a:solidFill>
                <a:cs typeface="Arial"/>
              </a:rPr>
              <a:t>Please provide name and affiliation.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>
                <a:solidFill>
                  <a:schemeClr val="accent1">
                    <a:lumMod val="75000"/>
                  </a:schemeClr>
                </a:solidFill>
                <a:cs typeface="Arial"/>
              </a:rPr>
              <a:t>Please indicate which discussion questions you are commenting on (E.g., 1, 2, etc.). 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350" b="1">
                <a:solidFill>
                  <a:schemeClr val="accent1">
                    <a:lumMod val="75000"/>
                  </a:schemeClr>
                </a:solidFill>
                <a:cs typeface="Arial"/>
              </a:rPr>
              <a:t>Submit written comments &amp; questions: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>
                <a:solidFill>
                  <a:schemeClr val="accent1">
                    <a:lumMod val="75000"/>
                  </a:schemeClr>
                </a:solidFill>
                <a:cs typeface="Arial"/>
              </a:rPr>
              <a:t>Send written comments &amp; questions to </a:t>
            </a:r>
            <a:r>
              <a:rPr lang="en-US" sz="1350" u="sng">
                <a:ea typeface="+mn-lt"/>
                <a:cs typeface="+mn-lt"/>
              </a:rPr>
              <a:t>docket@energy.ca.gov</a:t>
            </a:r>
            <a:r>
              <a:rPr lang="en-US" sz="1350" u="sng">
                <a:solidFill>
                  <a:schemeClr val="accent1">
                    <a:lumMod val="75000"/>
                  </a:schemeClr>
                </a:solidFill>
                <a:ea typeface="+mn-lt"/>
                <a:cs typeface="Arial"/>
              </a:rPr>
              <a:t> </a:t>
            </a:r>
            <a:r>
              <a:rPr lang="en-US" sz="1350">
                <a:solidFill>
                  <a:schemeClr val="accent1">
                    <a:lumMod val="75000"/>
                  </a:schemeClr>
                </a:solidFill>
                <a:cs typeface="Arial"/>
              </a:rPr>
              <a:t>by no later than </a:t>
            </a:r>
            <a:r>
              <a:rPr lang="en-US" sz="1350" b="1">
                <a:solidFill>
                  <a:schemeClr val="accent1">
                    <a:lumMod val="75000"/>
                  </a:schemeClr>
                </a:solidFill>
                <a:cs typeface="Arial"/>
              </a:rPr>
              <a:t>November 15, 2024, 5 p.m. PST.</a:t>
            </a:r>
          </a:p>
          <a:p>
            <a:pPr marL="1085215" lvl="2">
              <a:spcBef>
                <a:spcPts val="900"/>
              </a:spcBef>
              <a:buFontTx/>
              <a:buChar char="•"/>
            </a:pPr>
            <a:r>
              <a:rPr lang="en-US" sz="950">
                <a:ea typeface="+mn-lt"/>
                <a:cs typeface="+mn-lt"/>
              </a:rPr>
              <a:t>Include docket number 23-ERDD-01 and “Staff Workshop on Applications of Open Data to Support Climate Resilience of California’s Electricity Sector” in the subject line</a:t>
            </a:r>
            <a:endParaRPr lang="en-US" sz="950" b="1">
              <a:solidFill>
                <a:schemeClr val="accent1">
                  <a:lumMod val="75000"/>
                </a:schemeClr>
              </a:solidFill>
              <a:cs typeface="Arial"/>
            </a:endParaRPr>
          </a:p>
          <a:p>
            <a:endParaRPr lang="en-US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342892">
                <a:defRPr/>
              </a:pPr>
              <a:t>17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00735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982756"/>
          </a:xfrm>
        </p:spPr>
        <p:txBody>
          <a:bodyPr>
            <a:normAutofit/>
          </a:bodyPr>
          <a:lstStyle/>
          <a:p>
            <a:r>
              <a:rPr lang="en-US" sz="2400"/>
              <a:t>Discussion Questions: Group 1</a:t>
            </a:r>
            <a:br>
              <a:rPr lang="en-US" sz="2400"/>
            </a:br>
            <a:r>
              <a:rPr lang="en-US" sz="1300" b="0"/>
              <a:t>Development of Tools and Visualizations for the Updated Cal-Adapt Data Explorer</a:t>
            </a:r>
            <a:br>
              <a:rPr lang="en-US" sz="1300" b="0">
                <a:cs typeface="Arial"/>
              </a:rPr>
            </a:br>
            <a:r>
              <a:rPr lang="en-US" sz="1300" b="0">
                <a:cs typeface="Arial"/>
              </a:rPr>
              <a:t>(Anticipated Funding: $2.8 million)</a:t>
            </a:r>
            <a:endParaRPr lang="en-US" sz="1300" b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686" y="1404367"/>
            <a:ext cx="8066353" cy="33627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Which of the existing Cal-Adapt tools would you consider the most important to </a:t>
            </a:r>
            <a:r>
              <a:rPr lang="en-US" sz="1800" kern="1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preserve </a:t>
            </a:r>
            <a:r>
              <a:rPr lang="en-US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access to?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are opportunities for innovation in how we present Fifth Assessment (CMIP6) data?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AutoNum type="arabicPeriod"/>
            </a:pPr>
            <a:r>
              <a:rPr lang="en-US" sz="1800" kern="100">
                <a:latin typeface="Aptos"/>
                <a:ea typeface="Aptos" panose="020B0004020202020204" pitchFamily="34" charset="0"/>
                <a:cs typeface="Times New Roman"/>
              </a:rPr>
              <a:t>What are the possibilities and opportunities for developing tools that enable integration of private data while maintaining confidentiality/sovereignty?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Could the scope of the project as currently outlined be accomplished with the proposed budget?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endParaRPr lang="en-US" sz="1800">
              <a:ea typeface="+mn-lt"/>
              <a:cs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06865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1150844"/>
          </a:xfrm>
        </p:spPr>
        <p:txBody>
          <a:bodyPr>
            <a:normAutofit/>
          </a:bodyPr>
          <a:lstStyle/>
          <a:p>
            <a:r>
              <a:rPr lang="en-US" sz="2400"/>
              <a:t>Discussion Questions: Group 2</a:t>
            </a:r>
            <a:br>
              <a:rPr lang="en-US" sz="2400"/>
            </a:br>
            <a:r>
              <a:rPr lang="en-US" sz="1300" b="0">
                <a:cs typeface="Arial"/>
              </a:rPr>
              <a:t>Wildfire Planning Tool Leveraging Long-Term Scenarios Developed for California’s Fifth Climate Change Assessment</a:t>
            </a:r>
            <a:br>
              <a:rPr lang="en-US" sz="1300" b="0">
                <a:cs typeface="Arial"/>
              </a:rPr>
            </a:br>
            <a:r>
              <a:rPr lang="en-US" sz="1300" b="0">
                <a:cs typeface="Arial"/>
              </a:rPr>
              <a:t>(Anticipated Funding: $800,000)</a:t>
            </a:r>
            <a:endParaRPr lang="en-US" sz="1300" b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748" y="1492624"/>
            <a:ext cx="8052704" cy="336512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kern="100">
                <a:effectLst/>
                <a:latin typeface="Aptos"/>
                <a:ea typeface="Aptos" panose="020B0004020202020204" pitchFamily="34" charset="0"/>
                <a:cs typeface="Times New Roman"/>
              </a:rPr>
              <a:t>Should the Wildfire Planning Tool be part of the Cal-Adapt enterprise? If so, to what extent?</a:t>
            </a:r>
            <a:r>
              <a:rPr lang="en-US" sz="1800" kern="100">
                <a:latin typeface="Aptos"/>
                <a:ea typeface="Aptos" panose="020B0004020202020204" pitchFamily="34" charset="0"/>
                <a:cs typeface="Times New Roman"/>
              </a:rPr>
              <a:t> If not, what considerations should inform how it's made publicly available?</a:t>
            </a:r>
            <a:endParaRPr lang="en-US" sz="1800" kern="100">
              <a:effectLst/>
              <a:latin typeface="Aptos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Given the available data from EPC-18-026, what kinds of decisions can this tool support?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other ongoing or planned research efforts, if any, should this work coordinate with or leverage to help inform the goals and increase the impact of this effort?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Could the scope of the project as currently outlined be accomplished with the proposed budget?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+mj-lt"/>
              <a:buAutoNum type="arabicPeriod"/>
            </a:pPr>
            <a:endParaRPr lang="en-US" sz="18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endParaRPr lang="en-US" sz="3200">
              <a:ea typeface="+mn-lt"/>
              <a:cs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3629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1023098"/>
          </a:xfrm>
        </p:spPr>
        <p:txBody>
          <a:bodyPr>
            <a:normAutofit/>
          </a:bodyPr>
          <a:lstStyle/>
          <a:p>
            <a:r>
              <a:rPr lang="en-US" sz="2400"/>
              <a:t>Discussion Questions: Group 3</a:t>
            </a:r>
            <a:br>
              <a:rPr lang="en-US" sz="2400"/>
            </a:br>
            <a:r>
              <a:rPr lang="en-US" sz="1300" b="0">
                <a:cs typeface="Arial"/>
              </a:rPr>
              <a:t>Integration of Climate-Informed Science into Open Near-Term Wildfire Modeling Platform</a:t>
            </a:r>
            <a:br>
              <a:rPr lang="en-US" sz="1300" b="0">
                <a:cs typeface="Arial"/>
              </a:rPr>
            </a:br>
            <a:r>
              <a:rPr lang="en-US" sz="1300" b="0">
                <a:cs typeface="Arial"/>
              </a:rPr>
              <a:t>(Anticipated Funding: $1 million)</a:t>
            </a:r>
            <a:endParaRPr lang="en-US" sz="1300" b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2373" y="1489208"/>
            <a:ext cx="8052704" cy="303578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7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might this be positioned to be most useful to</a:t>
            </a:r>
            <a:r>
              <a:rPr lang="en-US" sz="1700" kern="1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utilities? </a:t>
            </a:r>
            <a:r>
              <a:rPr lang="en-US" sz="17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could integration of this platform into utility operation be best facilitated?  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AutoNum type="arabicPeriod"/>
            </a:pPr>
            <a:r>
              <a:rPr lang="en-US" sz="1700" kern="100">
                <a:latin typeface="Aptos"/>
                <a:ea typeface="Aptos" panose="020B0004020202020204" pitchFamily="34" charset="0"/>
                <a:cs typeface="Times New Roman"/>
              </a:rPr>
              <a:t>How might this be positioned to be most useful to the broad suite of stakeholders? How could this platform best facilitate situational awareness? 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7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other ongoing or planned research efforts, if any, should this work coordinate with or leverage to help inform the goals and increase the impact of this effort?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7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Could the scope of the project as currently outlined be accomplished with the proposed budget?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33588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63139"/>
            <a:ext cx="8229600" cy="762000"/>
          </a:xfrm>
        </p:spPr>
        <p:txBody>
          <a:bodyPr>
            <a:normAutofit/>
          </a:bodyPr>
          <a:lstStyle/>
          <a:p>
            <a:r>
              <a:rPr lang="en-US"/>
              <a:t>Thank You! </a:t>
            </a:r>
            <a:endParaRPr lang="en-US" b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62000" y="3966440"/>
            <a:ext cx="7734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Visit: </a:t>
            </a:r>
            <a:r>
              <a:rPr lang="en-US">
                <a:hlinkClick r:id="rId4"/>
              </a:rPr>
              <a:t>https://www.energy.ca.gov/event/workshop/2024-10/staff-workshop-regarding-applications-open-data-support-climate-resilience</a:t>
            </a:r>
            <a:r>
              <a:rPr lang="en-US"/>
              <a:t> </a:t>
            </a:r>
            <a:r>
              <a:rPr lang="en-US">
                <a:solidFill>
                  <a:schemeClr val="tx2"/>
                </a:solidFill>
              </a:rPr>
              <a:t>to view the workshop notice, presentation, and recording (</a:t>
            </a:r>
            <a:r>
              <a:rPr lang="en-US" i="1">
                <a:solidFill>
                  <a:schemeClr val="tx2"/>
                </a:solidFill>
              </a:rPr>
              <a:t>forthcoming</a:t>
            </a:r>
            <a:r>
              <a:rPr lang="en-US">
                <a:solidFill>
                  <a:schemeClr val="tx2"/>
                </a:solidFill>
              </a:rPr>
              <a:t>).</a:t>
            </a:r>
          </a:p>
        </p:txBody>
      </p:sp>
      <p:sp>
        <p:nvSpPr>
          <p:cNvPr id="8" name="Rectangle 7"/>
          <p:cNvSpPr/>
          <p:nvPr/>
        </p:nvSpPr>
        <p:spPr>
          <a:xfrm>
            <a:off x="762000" y="1697884"/>
            <a:ext cx="7848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400" b="1">
                <a:solidFill>
                  <a:schemeClr val="tx2"/>
                </a:solidFill>
              </a:rPr>
              <a:t>Submit electronically </a:t>
            </a:r>
            <a:r>
              <a:rPr lang="en-US" altLang="en-US" sz="1400">
                <a:solidFill>
                  <a:schemeClr val="tx2"/>
                </a:solidFill>
              </a:rPr>
              <a:t>through the Energy Commission’s “Research Idea Exchange” docket here: </a:t>
            </a:r>
            <a:r>
              <a:rPr lang="en-US" sz="1400">
                <a:solidFill>
                  <a:schemeClr val="tx2"/>
                </a:solidFill>
                <a:hlinkClick r:id="rId5"/>
              </a:rPr>
              <a:t>https://efiling.energy.ca.gov/EComment/EComment.aspx</a:t>
            </a:r>
            <a:r>
              <a:rPr lang="en-US" sz="1400">
                <a:solidFill>
                  <a:schemeClr val="tx2"/>
                </a:solidFill>
              </a:rPr>
              <a:t> (Enter docket # 23-ERDD-01)</a:t>
            </a: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>
              <a:solidFill>
                <a:schemeClr val="tx2"/>
              </a:solidFill>
            </a:endParaRP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400" b="1">
                <a:solidFill>
                  <a:schemeClr val="tx2"/>
                </a:solidFill>
              </a:rPr>
              <a:t>Or by email </a:t>
            </a:r>
            <a:r>
              <a:rPr lang="en-US" altLang="en-US" sz="1400">
                <a:solidFill>
                  <a:schemeClr val="tx2"/>
                </a:solidFill>
              </a:rPr>
              <a:t>to the Docket Unit at: </a:t>
            </a:r>
            <a:r>
              <a:rPr lang="en-US" altLang="en-US" sz="1400">
                <a:solidFill>
                  <a:schemeClr val="tx2"/>
                </a:solidFill>
                <a:hlinkClick r:id="rId6"/>
              </a:rPr>
              <a:t>docket@energy.ca.gov</a:t>
            </a:r>
            <a:r>
              <a:rPr lang="en-US" altLang="en-US" sz="1400">
                <a:solidFill>
                  <a:schemeClr val="tx2"/>
                </a:solidFill>
              </a:rPr>
              <a:t> </a:t>
            </a:r>
          </a:p>
          <a:p>
            <a:pPr marL="742950" lvl="1" indent="-285750">
              <a:buClr>
                <a:schemeClr val="tx2"/>
              </a:buClr>
              <a:buFont typeface="Courier New" panose="02070309020205020404" pitchFamily="49" charset="0"/>
              <a:buChar char="o"/>
              <a:defRPr/>
            </a:pPr>
            <a:r>
              <a:rPr lang="en-US" altLang="en-US" sz="1400">
                <a:solidFill>
                  <a:schemeClr val="tx2"/>
                </a:solidFill>
              </a:rPr>
              <a:t>Please include docket number 23-ERDD-01 and “Staff Workshop Applications of Open Data to Support Climate Resilience in California’s Electricity Sector” in the subject line</a:t>
            </a: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>
              <a:solidFill>
                <a:schemeClr val="tx2"/>
              </a:solidFill>
            </a:endParaRP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400">
                <a:solidFill>
                  <a:schemeClr val="tx2"/>
                </a:solidFill>
              </a:rPr>
              <a:t>Or by paper copy to the Docket Unit: California Energy Commission || Docket Unit, MS-4 || Re: Docket No. 19-ERDD-01 || 715 P Street || Sacramento, CA  95814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8184" y="719341"/>
            <a:ext cx="7734300" cy="12311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US" sz="2800" b="1">
                <a:solidFill>
                  <a:schemeClr val="tx2"/>
                </a:solidFill>
                <a:latin typeface="Calibri" panose="020F0502020204030204" pitchFamily="34" charset="0"/>
              </a:rPr>
              <a:t>Please submit your written comments by </a:t>
            </a:r>
          </a:p>
          <a:p>
            <a:pPr algn="ctr">
              <a:defRPr/>
            </a:pPr>
            <a:r>
              <a:rPr lang="en-US" sz="2800" b="1">
                <a:solidFill>
                  <a:schemeClr val="tx2"/>
                </a:solidFill>
                <a:latin typeface="Calibri"/>
                <a:cs typeface="Calibri"/>
              </a:rPr>
              <a:t>5:00 p.m. November 15, 2024</a:t>
            </a:r>
            <a:endParaRPr lang="en-US" sz="2800" b="1">
              <a:solidFill>
                <a:schemeClr val="tx2"/>
              </a:solidFill>
              <a:latin typeface="Calibri" panose="020F0502020204030204" pitchFamily="34" charset="0"/>
              <a:cs typeface="Calibri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80883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theme/theme1.xml><?xml version="1.0" encoding="utf-8"?>
<a:theme xmlns:a="http://schemas.openxmlformats.org/drawingml/2006/main" name="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0B1CDDF-4950-4AFB-9EEE-047628B35F1D}" vid="{FF7FF651-6523-4B79-A2E4-AFEF33FDA87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Thind, Maninder@Energy</DisplayName>
        <AccountId>44</AccountId>
        <AccountType/>
      </UserInfo>
      <UserInfo>
        <DisplayName>Wilhelm, Susan@Energy</DisplayName>
        <AccountId>21</AccountId>
        <AccountType/>
      </UserInfo>
      <UserInfo>
        <DisplayName>Gould, Angela@Energy</DisplayName>
        <AccountId>14</AccountId>
        <AccountType/>
      </UserInfo>
      <UserInfo>
        <DisplayName>Uy, Kevin@Energy</DisplayName>
        <AccountId>97</AccountId>
        <AccountType/>
      </UserInfo>
    </SharedWithUsers>
    <TaxCatchAll xmlns="5067c814-4b34-462c-a21d-c185ff6548d2" xsi:nil="true"/>
    <lcf76f155ced4ddcb4097134ff3c332f xmlns="92ecc987-d12b-42b1-abee-10b37485ad0a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E0E14B354F4845B9218E49F7E0D878" ma:contentTypeVersion="15" ma:contentTypeDescription="Create a new document." ma:contentTypeScope="" ma:versionID="5187ee27f793e3c6af509560b525de13">
  <xsd:schema xmlns:xsd="http://www.w3.org/2001/XMLSchema" xmlns:xs="http://www.w3.org/2001/XMLSchema" xmlns:p="http://schemas.microsoft.com/office/2006/metadata/properties" xmlns:ns2="92ecc987-d12b-42b1-abee-10b37485ad0a" xmlns:ns3="5067c814-4b34-462c-a21d-c185ff6548d2" targetNamespace="http://schemas.microsoft.com/office/2006/metadata/properties" ma:root="true" ma:fieldsID="3b15abf4a6c73a80a4e5520779287ee6" ns2:_="" ns3:_="">
    <xsd:import namespace="92ecc987-d12b-42b1-abee-10b37485ad0a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cc987-d12b-42b1-abee-10b37485ad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2752bcb9-f337-4c4d-ab40-c128a420f593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B70EC6-7540-46B8-AC0D-3F46DB2684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9021BB-973E-4634-B335-9438B3939E96}">
  <ds:schemaRefs>
    <ds:schemaRef ds:uri="5067c814-4b34-462c-a21d-c185ff6548d2"/>
    <ds:schemaRef ds:uri="92ecc987-d12b-42b1-abee-10b37485ad0a"/>
    <ds:schemaRef ds:uri="http://schemas.microsoft.com/office/2006/metadata/properties"/>
    <ds:schemaRef ds:uri="http://schemas.microsoft.com/office/infopath/2007/PartnerControls"/>
    <ds:schemaRef ds:uri="http://www.w3.org/2000/xmlns/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08F1B2AA-C593-4A04-A5D9-569530D74349}">
  <ds:schemaRefs>
    <ds:schemaRef ds:uri="5067c814-4b34-462c-a21d-c185ff6548d2"/>
    <ds:schemaRef ds:uri="92ecc987-d12b-42b1-abee-10b37485ad0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ERDD-Template</Template>
  <TotalTime>0</TotalTime>
  <Words>1825</Words>
  <Application>Microsoft Office PowerPoint</Application>
  <PresentationFormat>On-screen Show (16:9)</PresentationFormat>
  <Paragraphs>224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Aptos</vt:lpstr>
      <vt:lpstr>Arial</vt:lpstr>
      <vt:lpstr>Calibri</vt:lpstr>
      <vt:lpstr>Century Gothic</vt:lpstr>
      <vt:lpstr>Courier New</vt:lpstr>
      <vt:lpstr>Segoe UI</vt:lpstr>
      <vt:lpstr>Segoe UI Semibold</vt:lpstr>
      <vt:lpstr>Symbol</vt:lpstr>
      <vt:lpstr>Times New Roman</vt:lpstr>
      <vt:lpstr>Wingdings</vt:lpstr>
      <vt:lpstr>ERDD-Template</vt:lpstr>
      <vt:lpstr>2_ERDD-Template</vt:lpstr>
      <vt:lpstr>Applications of Open Data to Support Climate Resilience in California’s Electricity Sector Request for Comments on Forthcoming Solicitation</vt:lpstr>
      <vt:lpstr>Housekeeping</vt:lpstr>
      <vt:lpstr>Why Are We Seeking Your Input?</vt:lpstr>
      <vt:lpstr>Workshop Agenda </vt:lpstr>
      <vt:lpstr>EPIC Research and Development Program</vt:lpstr>
      <vt:lpstr>Purpose of Forthcoming Solicitation</vt:lpstr>
      <vt:lpstr>Group 1: Development of Tools and Visualizations for the Updated Cal-Adapt Data Explorer (Anticipated Funding: $2.8 million)</vt:lpstr>
      <vt:lpstr>Status of CMIP5 Cal-Adapt Tools</vt:lpstr>
      <vt:lpstr>Ongoing Cal-Adapt Updates</vt:lpstr>
      <vt:lpstr>Project Expectations:  Future Cal-Adapt Development</vt:lpstr>
      <vt:lpstr>Group 2: Wildfire Planning Tool Leveraging Long-Term Scenarios Developed for California’s Fifth Climate Change Assessment (Anticipated Funding: $800,000)</vt:lpstr>
      <vt:lpstr>Long-Term Wildfire Scenarios*</vt:lpstr>
      <vt:lpstr>Project Expectations:  Long-Term Wildfire Planning Tool</vt:lpstr>
      <vt:lpstr>Group 3: Integration of Climate-Informed Science into Open Near-Term Wildfire Modeling Platform (Anticipated Funding: $1 million)</vt:lpstr>
      <vt:lpstr>Wildfire Behavior Modeling Advancements</vt:lpstr>
      <vt:lpstr>Project Expectations:  Near-Term Wildfire Modeling Platform</vt:lpstr>
      <vt:lpstr>Comments and Questions</vt:lpstr>
      <vt:lpstr>Discussion Questions: Group 1 Development of Tools and Visualizations for the Updated Cal-Adapt Data Explorer (Anticipated Funding: $2.8 million)</vt:lpstr>
      <vt:lpstr>Discussion Questions: Group 2 Wildfire Planning Tool Leveraging Long-Term Scenarios Developed for California’s Fifth Climate Change Assessment (Anticipated Funding: $800,000)</vt:lpstr>
      <vt:lpstr>Discussion Questions: Group 3 Integration of Climate-Informed Science into Open Near-Term Wildfire Modeling Platform (Anticipated Funding: $1 million)</vt:lpstr>
      <vt:lpstr>Thank You! 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Energy- to Support Electricity Sector Vulnerability Assessment and Resilient Planning  Request for Comments on Forthcoming Solicitation</dc:title>
  <dc:creator>Lew, Virginia@Energy</dc:creator>
  <cp:lastModifiedBy>Sherzai, Aryana@Energy</cp:lastModifiedBy>
  <cp:revision>1</cp:revision>
  <cp:lastPrinted>2019-05-06T19:31:40Z</cp:lastPrinted>
  <dcterms:created xsi:type="dcterms:W3CDTF">2017-08-20T00:41:06Z</dcterms:created>
  <dcterms:modified xsi:type="dcterms:W3CDTF">2024-10-30T23:58:44Z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0x01010061E0E14B354F4845B9218E49F7E0D878</vt:lpwstr>
  </property>
  <property fmtid="{D5CDD505-2E9C-101B-9397-08002B2CF9AE}" pid="3" name="Order">
    <vt:r8>312100</vt:r8>
  </property>
  <property fmtid="{D5CDD505-2E9C-101B-9397-08002B2CF9AE}" pid="4" name="ComplianceAssetId">
    <vt:lpwstr/>
  </property>
  <property fmtid="{D5CDD505-2E9C-101B-9397-08002B2CF9AE}" pid="5" name="SharedWithUsers">
    <vt:lpwstr/>
  </property>
  <property fmtid="{D5CDD505-2E9C-101B-9397-08002B2CF9AE}" pid="6" name="MediaServiceImageTags">
    <vt:lpwstr/>
  </property>
</Properties>
</file>