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11"/>
  </p:notesMasterIdLst>
  <p:sldIdLst>
    <p:sldId id="256" r:id="rId5"/>
    <p:sldId id="275" r:id="rId6"/>
    <p:sldId id="374" r:id="rId7"/>
    <p:sldId id="376" r:id="rId8"/>
    <p:sldId id="377" r:id="rId9"/>
    <p:sldId id="314" r:id="rId10"/>
  </p:sldIdLst>
  <p:sldSz cx="12192000" cy="6858000"/>
  <p:notesSz cx="6985000" cy="92837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3863">
          <p15:clr>
            <a:srgbClr val="A4A3A4"/>
          </p15:clr>
        </p15:guide>
        <p15:guide id="2" orient="horz" pos="1706">
          <p15:clr>
            <a:srgbClr val="A4A3A4"/>
          </p15:clr>
        </p15:guide>
        <p15:guide id="3" orient="horz" pos="1344">
          <p15:clr>
            <a:srgbClr val="A4A3A4"/>
          </p15:clr>
        </p15:guide>
        <p15:guide id="4" orient="horz" pos="867">
          <p15:clr>
            <a:srgbClr val="A4A3A4"/>
          </p15:clr>
        </p15:guide>
        <p15:guide id="5" orient="horz" pos="436">
          <p15:clr>
            <a:srgbClr val="A4A3A4"/>
          </p15:clr>
        </p15:guide>
        <p15:guide id="6" orient="horz" pos="2546">
          <p15:clr>
            <a:srgbClr val="A4A3A4"/>
          </p15:clr>
        </p15:guide>
        <p15:guide id="7" orient="horz" pos="3022">
          <p15:clr>
            <a:srgbClr val="A4A3A4"/>
          </p15:clr>
        </p15:guide>
        <p15:guide id="8" orient="horz" pos="3454">
          <p15:clr>
            <a:srgbClr val="A4A3A4"/>
          </p15:clr>
        </p15:guide>
        <p15:guide id="9" orient="horz" pos="3906">
          <p15:clr>
            <a:srgbClr val="A4A3A4"/>
          </p15:clr>
        </p15:guide>
        <p15:guide id="10" pos="3359">
          <p15:clr>
            <a:srgbClr val="A4A3A4"/>
          </p15:clr>
        </p15:guide>
        <p15:guide id="11" pos="2880">
          <p15:clr>
            <a:srgbClr val="A4A3A4"/>
          </p15:clr>
        </p15:guide>
        <p15:guide id="12" pos="2366">
          <p15:clr>
            <a:srgbClr val="A4A3A4"/>
          </p15:clr>
        </p15:guide>
        <p15:guide id="13" pos="1935">
          <p15:clr>
            <a:srgbClr val="A4A3A4"/>
          </p15:clr>
        </p15:guide>
        <p15:guide id="14" pos="1413">
          <p15:clr>
            <a:srgbClr val="A4A3A4"/>
          </p15:clr>
        </p15:guide>
        <p15:guide id="15" pos="960">
          <p15:clr>
            <a:srgbClr val="A4A3A4"/>
          </p15:clr>
        </p15:guide>
        <p15:guide id="16" pos="479">
          <p15:clr>
            <a:srgbClr val="A4A3A4"/>
          </p15:clr>
        </p15:guide>
        <p15:guide id="17" pos="1481">
          <p15:clr>
            <a:srgbClr val="A4A3A4"/>
          </p15:clr>
        </p15:guide>
        <p15:guide id="18" pos="4725">
          <p15:clr>
            <a:srgbClr val="A4A3A4"/>
          </p15:clr>
        </p15:guide>
        <p15:guide id="19" pos="5278">
          <p15:clr>
            <a:srgbClr val="A4A3A4"/>
          </p15:clr>
        </p15:guide>
        <p15:guide id="20" pos="5790">
          <p15:clr>
            <a:srgbClr val="A4A3A4"/>
          </p15:clr>
        </p15:guide>
        <p15:guide id="21" pos="6221">
          <p15:clr>
            <a:srgbClr val="A4A3A4"/>
          </p15:clr>
        </p15:guide>
        <p15:guide id="22" pos="6720">
          <p15:clr>
            <a:srgbClr val="A4A3A4"/>
          </p15:clr>
        </p15:guide>
        <p15:guide id="23" pos="7198">
          <p15:clr>
            <a:srgbClr val="A4A3A4"/>
          </p15:clr>
        </p15:guide>
        <p15:guide id="24" orient="horz" pos="2137">
          <p15:clr>
            <a:srgbClr val="A4A3A4"/>
          </p15:clr>
        </p15:guide>
        <p15:guide id="25" orient="horz" pos="870">
          <p15:clr>
            <a:srgbClr val="A4A3A4"/>
          </p15:clr>
        </p15:guide>
      </p15:sldGuideLst>
    </p:ext>
    <p:ext uri="http://customooxmlschemas.google.com/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xmlns="" r:id="rId121" roundtripDataSignature="AMtx7mgCk3G4bitaTrmth4pQKHq1zsx8e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5A7438-27F8-E5F0-C893-960E28BD5F6C}" v="713" dt="2020-05-20T21:10:39.434"/>
  </p1510:revLst>
</p1510:revInfo>
</file>

<file path=ppt/tableStyles.xml><?xml version="1.0" encoding="utf-8"?>
<a:tblStyleLst xmlns:a="http://schemas.openxmlformats.org/drawingml/2006/main" def="{1B095B90-E8B2-43F2-8AA3-3CD185E6908A}">
  <a:tblStyle styleId="{1B095B90-E8B2-43F2-8AA3-3CD185E6908A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74ADB233-F3B0-4EED-8118-941BE1C58FF8}" styleName="Table_1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7EC"/>
          </a:solidFill>
        </a:fill>
      </a:tcStyle>
    </a:wholeTbl>
    <a:band1H>
      <a:tcTxStyle b="off" i="off"/>
      <a:tcStyle>
        <a:tcBdr/>
        <a:fill>
          <a:solidFill>
            <a:srgbClr val="CECBD6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ECBD6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92EDCAD1-9A0D-44BC-8A07-0CCDE334DCB9}" styleName="Table_2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AFCF7E98-3A81-4B54-B83A-8B1881D72F24}" styleName="Table_3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5FDAB5D-AD65-4FF0-AB7B-D9F5BF9C09E1}" styleName="Table_4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5A467ABE-F0E4-48F7-AF27-CD0B91EBBF0A}" styleName="Table_5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7EC"/>
          </a:solidFill>
        </a:fill>
      </a:tcStyle>
    </a:wholeTbl>
    <a:band1H>
      <a:tcTxStyle/>
      <a:tcStyle>
        <a:tcBdr/>
        <a:fill>
          <a:solidFill>
            <a:srgbClr val="CECBD6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ECBD6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CACF9FE-B726-40F3-BCE7-A93C57E5BE36}" styleName="Table_6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58"/>
      </p:cViewPr>
      <p:guideLst>
        <p:guide pos="3863"/>
        <p:guide orient="horz" pos="1706"/>
        <p:guide orient="horz" pos="1344"/>
        <p:guide orient="horz" pos="867"/>
        <p:guide orient="horz" pos="436"/>
        <p:guide orient="horz" pos="2546"/>
        <p:guide orient="horz" pos="3022"/>
        <p:guide orient="horz" pos="3454"/>
        <p:guide orient="horz" pos="3906"/>
        <p:guide pos="3359"/>
        <p:guide pos="2880"/>
        <p:guide pos="2366"/>
        <p:guide pos="1935"/>
        <p:guide pos="1413"/>
        <p:guide pos="960"/>
        <p:guide pos="479"/>
        <p:guide pos="1481"/>
        <p:guide pos="4725"/>
        <p:guide pos="5278"/>
        <p:guide pos="5790"/>
        <p:guide pos="6221"/>
        <p:guide pos="6720"/>
        <p:guide pos="7198"/>
        <p:guide orient="horz" pos="2137"/>
        <p:guide orient="horz" pos="8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21" Type="http://customschemas.google.com/relationships/presentationmetadata" Target="metadata"/><Relationship Id="rId3" Type="http://schemas.openxmlformats.org/officeDocument/2006/relationships/customXml" Target="../customXml/item3.xml"/><Relationship Id="rId12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24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12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10" Type="http://schemas.openxmlformats.org/officeDocument/2006/relationships/slide" Target="slides/slide6.xml"/><Relationship Id="rId12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126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26833" cy="465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950" tIns="46475" rIns="92950" bIns="4647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56550" y="0"/>
            <a:ext cx="3026833" cy="465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950" tIns="46475" rIns="92950" bIns="46475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706438" y="1160463"/>
            <a:ext cx="5572125" cy="31337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98500" y="4467781"/>
            <a:ext cx="5588000" cy="36554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950" tIns="46475" rIns="92950" bIns="46475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17904"/>
            <a:ext cx="3026833" cy="46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950" tIns="46475" rIns="92950" bIns="46475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56550" y="8817904"/>
            <a:ext cx="3026833" cy="46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950" tIns="46475" rIns="92950" bIns="464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a96.lightning.force.com/lightning/r/Report/00O2M000009GRGRUA4/view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1" name="Google Shape;2041;g83708b29a3_0_13:notes"/>
          <p:cNvSpPr txBox="1">
            <a:spLocks noGrp="1"/>
          </p:cNvSpPr>
          <p:nvPr>
            <p:ph type="body" idx="1"/>
          </p:nvPr>
        </p:nvSpPr>
        <p:spPr>
          <a:xfrm>
            <a:off x="711435" y="26552421"/>
            <a:ext cx="5691600" cy="217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75" tIns="47275" rIns="94575" bIns="47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Registrants: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https://na96.lightning.force.com/lightning/r/Report/00O2M000009GRGRUA4/view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42" name="Google Shape;2042;g83708b29a3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2996863" y="6896100"/>
            <a:ext cx="33107313" cy="186245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4" name="Google Shape;2564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06438" y="1160463"/>
            <a:ext cx="5572125" cy="31337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65" name="Google Shape;2565;p25:notes"/>
          <p:cNvSpPr txBox="1">
            <a:spLocks noGrp="1"/>
          </p:cNvSpPr>
          <p:nvPr>
            <p:ph type="body" idx="1"/>
          </p:nvPr>
        </p:nvSpPr>
        <p:spPr>
          <a:xfrm>
            <a:off x="698500" y="4467781"/>
            <a:ext cx="5588100" cy="3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950" tIns="46475" rIns="92950" bIns="464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66" name="Google Shape;2566;p25:notes"/>
          <p:cNvSpPr txBox="1">
            <a:spLocks noGrp="1"/>
          </p:cNvSpPr>
          <p:nvPr>
            <p:ph type="sldNum" idx="12"/>
          </p:nvPr>
        </p:nvSpPr>
        <p:spPr>
          <a:xfrm>
            <a:off x="3956550" y="8817904"/>
            <a:ext cx="3026700" cy="46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950" tIns="46475" rIns="92950" bIns="46475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9" name="Google Shape;3209;g83708b29a3_0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06438" y="1160463"/>
            <a:ext cx="5572125" cy="31337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0" name="Google Shape;3210;g83708b29a3_0_114:notes"/>
          <p:cNvSpPr txBox="1">
            <a:spLocks noGrp="1"/>
          </p:cNvSpPr>
          <p:nvPr>
            <p:ph type="body" idx="1"/>
          </p:nvPr>
        </p:nvSpPr>
        <p:spPr>
          <a:xfrm>
            <a:off x="698500" y="4467781"/>
            <a:ext cx="5588100" cy="3655500"/>
          </a:xfrm>
          <a:prstGeom prst="rect">
            <a:avLst/>
          </a:prstGeom>
        </p:spPr>
        <p:txBody>
          <a:bodyPr spcFirstLastPara="1" wrap="square" lIns="92950" tIns="46475" rIns="92950" bIns="464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1" name="Google Shape;3211;g83708b29a3_0_114:notes"/>
          <p:cNvSpPr txBox="1">
            <a:spLocks noGrp="1"/>
          </p:cNvSpPr>
          <p:nvPr>
            <p:ph type="sldNum" idx="12"/>
          </p:nvPr>
        </p:nvSpPr>
        <p:spPr>
          <a:xfrm>
            <a:off x="3956550" y="8817904"/>
            <a:ext cx="3026700" cy="465900"/>
          </a:xfrm>
          <a:prstGeom prst="rect">
            <a:avLst/>
          </a:prstGeom>
        </p:spPr>
        <p:txBody>
          <a:bodyPr spcFirstLastPara="1" wrap="square" lIns="92950" tIns="46475" rIns="92950" bIns="464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21948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Negative on Photo with key message">
  <p:cSld name="Negative on Photo with key messag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70"/>
          <p:cNvSpPr txBox="1">
            <a:spLocks noGrp="1"/>
          </p:cNvSpPr>
          <p:nvPr>
            <p:ph type="body" idx="1"/>
          </p:nvPr>
        </p:nvSpPr>
        <p:spPr>
          <a:xfrm>
            <a:off x="772211" y="1905918"/>
            <a:ext cx="7606614" cy="3577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 b="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 b="0">
                <a:solidFill>
                  <a:schemeClr val="lt1"/>
                </a:solidFill>
              </a:defRPr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 b="0">
                <a:solidFill>
                  <a:schemeClr val="lt1"/>
                </a:solidFill>
              </a:defRPr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 b="0">
                <a:solidFill>
                  <a:schemeClr val="lt1"/>
                </a:solidFill>
              </a:defRPr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 b="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70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0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70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21" name="Google Shape;21;p7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1"/>
          <p:cNvSpPr txBox="1">
            <a:spLocks noGrp="1"/>
          </p:cNvSpPr>
          <p:nvPr>
            <p:ph type="title"/>
          </p:nvPr>
        </p:nvSpPr>
        <p:spPr>
          <a:xfrm>
            <a:off x="762000" y="670121"/>
            <a:ext cx="7616826" cy="490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71"/>
          <p:cNvSpPr txBox="1">
            <a:spLocks noGrp="1"/>
          </p:cNvSpPr>
          <p:nvPr>
            <p:ph type="body" idx="1"/>
          </p:nvPr>
        </p:nvSpPr>
        <p:spPr>
          <a:xfrm>
            <a:off x="761999" y="2055703"/>
            <a:ext cx="10664825" cy="4110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71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71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1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8" name="Google Shape;28;p71"/>
          <p:cNvSpPr txBox="1">
            <a:spLocks noGrp="1"/>
          </p:cNvSpPr>
          <p:nvPr>
            <p:ph type="body" idx="2"/>
          </p:nvPr>
        </p:nvSpPr>
        <p:spPr>
          <a:xfrm>
            <a:off x="761999" y="1085366"/>
            <a:ext cx="7616827" cy="344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71"/>
          <p:cNvSpPr txBox="1">
            <a:spLocks noGrp="1"/>
          </p:cNvSpPr>
          <p:nvPr>
            <p:ph type="body" idx="3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_Title Only" type="obj">
  <p:cSld name="OBJECT">
    <p:bg>
      <p:bgPr>
        <a:solidFill>
          <a:schemeClr val="lt1"/>
        </a:solid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6"/>
          <p:cNvSpPr/>
          <p:nvPr/>
        </p:nvSpPr>
        <p:spPr>
          <a:xfrm>
            <a:off x="10830014" y="315081"/>
            <a:ext cx="1034956" cy="375010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86"/>
          <p:cNvSpPr txBox="1">
            <a:spLocks noGrp="1"/>
          </p:cNvSpPr>
          <p:nvPr>
            <p:ph type="title"/>
          </p:nvPr>
        </p:nvSpPr>
        <p:spPr>
          <a:xfrm>
            <a:off x="761999" y="670121"/>
            <a:ext cx="8375651" cy="394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21C5E"/>
              </a:buClr>
              <a:buSzPts val="4800"/>
              <a:buFont typeface="Arial"/>
              <a:buNone/>
              <a:defRPr sz="4800" b="1" i="0">
                <a:solidFill>
                  <a:srgbClr val="421C5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6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86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86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_Title Slide" type="title">
  <p:cSld name="TITLE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97"/>
          <p:cNvSpPr txBox="1">
            <a:spLocks noGrp="1"/>
          </p:cNvSpPr>
          <p:nvPr>
            <p:ph type="ctrTitle"/>
          </p:nvPr>
        </p:nvSpPr>
        <p:spPr>
          <a:xfrm>
            <a:off x="762001" y="1723877"/>
            <a:ext cx="7616824" cy="136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97"/>
          <p:cNvSpPr txBox="1">
            <a:spLocks noGrp="1"/>
          </p:cNvSpPr>
          <p:nvPr>
            <p:ph type="subTitle" idx="1"/>
          </p:nvPr>
        </p:nvSpPr>
        <p:spPr>
          <a:xfrm>
            <a:off x="2282825" y="3429007"/>
            <a:ext cx="610938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63" name="Google Shape;63;p97"/>
          <p:cNvSpPr txBox="1">
            <a:spLocks noGrp="1"/>
          </p:cNvSpPr>
          <p:nvPr>
            <p:ph type="dt" idx="10"/>
          </p:nvPr>
        </p:nvSpPr>
        <p:spPr>
          <a:xfrm>
            <a:off x="765519" y="3429007"/>
            <a:ext cx="151061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64" name="Google Shape;64;p9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37650" y="704487"/>
            <a:ext cx="2289172" cy="576458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97"/>
          <p:cNvSpPr txBox="1"/>
          <p:nvPr/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19/10/2019</a:t>
            </a:r>
            <a:endParaRPr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97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97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Title Slide">
  <p:cSld name="1_Title Slide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98"/>
          <p:cNvSpPr txBox="1">
            <a:spLocks noGrp="1"/>
          </p:cNvSpPr>
          <p:nvPr>
            <p:ph type="ctrTitle"/>
          </p:nvPr>
        </p:nvSpPr>
        <p:spPr>
          <a:xfrm>
            <a:off x="762001" y="1723877"/>
            <a:ext cx="7616824" cy="136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Arial"/>
              <a:buNone/>
              <a:defRPr sz="4800" b="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98"/>
          <p:cNvSpPr txBox="1">
            <a:spLocks noGrp="1"/>
          </p:cNvSpPr>
          <p:nvPr>
            <p:ph type="subTitle" idx="1"/>
          </p:nvPr>
        </p:nvSpPr>
        <p:spPr>
          <a:xfrm>
            <a:off x="2269437" y="3429007"/>
            <a:ext cx="610938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71" name="Google Shape;71;p98"/>
          <p:cNvSpPr txBox="1">
            <a:spLocks noGrp="1"/>
          </p:cNvSpPr>
          <p:nvPr>
            <p:ph type="dt" idx="10"/>
          </p:nvPr>
        </p:nvSpPr>
        <p:spPr>
          <a:xfrm>
            <a:off x="765519" y="3429007"/>
            <a:ext cx="151061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72" name="Google Shape;72;p9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37650" y="704487"/>
            <a:ext cx="2289172" cy="576458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98"/>
          <p:cNvSpPr txBox="1"/>
          <p:nvPr/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19/10/2019</a:t>
            </a:r>
            <a:endParaRPr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98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98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_Title Slide_NEG">
  <p:cSld name="2_Title Slide_NEG">
    <p:bg>
      <p:bgPr>
        <a:solidFill>
          <a:srgbClr val="461E7D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9"/>
          <p:cNvSpPr txBox="1">
            <a:spLocks noGrp="1"/>
          </p:cNvSpPr>
          <p:nvPr>
            <p:ph type="ctrTitle"/>
          </p:nvPr>
        </p:nvSpPr>
        <p:spPr>
          <a:xfrm>
            <a:off x="762001" y="1723877"/>
            <a:ext cx="7616824" cy="136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  <a:defRPr sz="4800" b="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99"/>
          <p:cNvSpPr txBox="1">
            <a:spLocks noGrp="1"/>
          </p:cNvSpPr>
          <p:nvPr>
            <p:ph type="subTitle" idx="1"/>
          </p:nvPr>
        </p:nvSpPr>
        <p:spPr>
          <a:xfrm>
            <a:off x="2282825" y="3429007"/>
            <a:ext cx="610938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79" name="Google Shape;79;p99"/>
          <p:cNvSpPr txBox="1">
            <a:spLocks noGrp="1"/>
          </p:cNvSpPr>
          <p:nvPr>
            <p:ph type="dt" idx="10"/>
          </p:nvPr>
        </p:nvSpPr>
        <p:spPr>
          <a:xfrm>
            <a:off x="765519" y="3429007"/>
            <a:ext cx="151061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80" name="Google Shape;80;p9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99"/>
          <p:cNvSpPr txBox="1"/>
          <p:nvPr/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19/10/2019</a:t>
            </a:r>
            <a:endParaRPr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99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99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00"/>
          <p:cNvSpPr txBox="1">
            <a:spLocks noGrp="1"/>
          </p:cNvSpPr>
          <p:nvPr>
            <p:ph type="title"/>
          </p:nvPr>
        </p:nvSpPr>
        <p:spPr>
          <a:xfrm>
            <a:off x="762000" y="670120"/>
            <a:ext cx="7616826" cy="415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Arial"/>
              <a:buNone/>
              <a:defRPr b="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00"/>
          <p:cNvSpPr txBox="1">
            <a:spLocks noGrp="1"/>
          </p:cNvSpPr>
          <p:nvPr>
            <p:ph type="body" idx="1"/>
          </p:nvPr>
        </p:nvSpPr>
        <p:spPr>
          <a:xfrm>
            <a:off x="761999" y="2055703"/>
            <a:ext cx="10664825" cy="4110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100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00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00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0" name="Google Shape;90;p100"/>
          <p:cNvSpPr txBox="1">
            <a:spLocks noGrp="1"/>
          </p:cNvSpPr>
          <p:nvPr>
            <p:ph type="body" idx="2"/>
          </p:nvPr>
        </p:nvSpPr>
        <p:spPr>
          <a:xfrm>
            <a:off x="761999" y="1085366"/>
            <a:ext cx="7616827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00"/>
          <p:cNvSpPr txBox="1">
            <a:spLocks noGrp="1"/>
          </p:cNvSpPr>
          <p:nvPr>
            <p:ph type="body" idx="3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and Content">
  <p:cSld name="2_Title and Conten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01"/>
          <p:cNvSpPr txBox="1">
            <a:spLocks noGrp="1"/>
          </p:cNvSpPr>
          <p:nvPr>
            <p:ph type="title"/>
          </p:nvPr>
        </p:nvSpPr>
        <p:spPr>
          <a:xfrm>
            <a:off x="762000" y="670121"/>
            <a:ext cx="7616826" cy="490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6E"/>
              </a:buClr>
              <a:buSzPts val="2800"/>
              <a:buFont typeface="Arial"/>
              <a:buNone/>
              <a:defRPr b="0">
                <a:solidFill>
                  <a:srgbClr val="FF006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01"/>
          <p:cNvSpPr txBox="1">
            <a:spLocks noGrp="1"/>
          </p:cNvSpPr>
          <p:nvPr>
            <p:ph type="body" idx="1"/>
          </p:nvPr>
        </p:nvSpPr>
        <p:spPr>
          <a:xfrm>
            <a:off x="761999" y="2055703"/>
            <a:ext cx="10664825" cy="4110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01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01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01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8" name="Google Shape;98;p101"/>
          <p:cNvSpPr txBox="1">
            <a:spLocks noGrp="1"/>
          </p:cNvSpPr>
          <p:nvPr>
            <p:ph type="body" idx="2"/>
          </p:nvPr>
        </p:nvSpPr>
        <p:spPr>
          <a:xfrm>
            <a:off x="761999" y="1085366"/>
            <a:ext cx="7616827" cy="344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9" name="Google Shape;99;p101"/>
          <p:cNvSpPr txBox="1">
            <a:spLocks noGrp="1"/>
          </p:cNvSpPr>
          <p:nvPr>
            <p:ph type="body" idx="3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02"/>
          <p:cNvSpPr txBox="1">
            <a:spLocks noGrp="1"/>
          </p:cNvSpPr>
          <p:nvPr>
            <p:ph type="body" idx="1"/>
          </p:nvPr>
        </p:nvSpPr>
        <p:spPr>
          <a:xfrm>
            <a:off x="761999" y="2057399"/>
            <a:ext cx="5334001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102"/>
          <p:cNvSpPr txBox="1">
            <a:spLocks noGrp="1"/>
          </p:cNvSpPr>
          <p:nvPr>
            <p:ph type="body" idx="2"/>
          </p:nvPr>
        </p:nvSpPr>
        <p:spPr>
          <a:xfrm>
            <a:off x="6095999" y="2057399"/>
            <a:ext cx="5330825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02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02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02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6" name="Google Shape;106;p102"/>
          <p:cNvSpPr txBox="1">
            <a:spLocks noGrp="1"/>
          </p:cNvSpPr>
          <p:nvPr>
            <p:ph type="body" idx="3"/>
          </p:nvPr>
        </p:nvSpPr>
        <p:spPr>
          <a:xfrm>
            <a:off x="761999" y="1085366"/>
            <a:ext cx="7616827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7" name="Google Shape;107;p102"/>
          <p:cNvSpPr txBox="1">
            <a:spLocks noGrp="1"/>
          </p:cNvSpPr>
          <p:nvPr>
            <p:ph type="body" idx="4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102"/>
          <p:cNvSpPr txBox="1">
            <a:spLocks noGrp="1"/>
          </p:cNvSpPr>
          <p:nvPr>
            <p:ph type="title"/>
          </p:nvPr>
        </p:nvSpPr>
        <p:spPr>
          <a:xfrm>
            <a:off x="762000" y="670120"/>
            <a:ext cx="7616826" cy="415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wo Content">
  <p:cSld name="2_Two Content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03"/>
          <p:cNvSpPr txBox="1">
            <a:spLocks noGrp="1"/>
          </p:cNvSpPr>
          <p:nvPr>
            <p:ph type="body" idx="1"/>
          </p:nvPr>
        </p:nvSpPr>
        <p:spPr>
          <a:xfrm>
            <a:off x="761999" y="2057399"/>
            <a:ext cx="5334001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103"/>
          <p:cNvSpPr txBox="1">
            <a:spLocks noGrp="1"/>
          </p:cNvSpPr>
          <p:nvPr>
            <p:ph type="body" idx="2"/>
          </p:nvPr>
        </p:nvSpPr>
        <p:spPr>
          <a:xfrm>
            <a:off x="6095999" y="2057399"/>
            <a:ext cx="5330825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2" name="Google Shape;112;p103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03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03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5" name="Google Shape;115;p103"/>
          <p:cNvSpPr txBox="1">
            <a:spLocks noGrp="1"/>
          </p:cNvSpPr>
          <p:nvPr>
            <p:ph type="body" idx="3"/>
          </p:nvPr>
        </p:nvSpPr>
        <p:spPr>
          <a:xfrm>
            <a:off x="761999" y="1085366"/>
            <a:ext cx="7616827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103"/>
          <p:cNvSpPr txBox="1">
            <a:spLocks noGrp="1"/>
          </p:cNvSpPr>
          <p:nvPr>
            <p:ph type="body" idx="4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103"/>
          <p:cNvSpPr txBox="1">
            <a:spLocks noGrp="1"/>
          </p:cNvSpPr>
          <p:nvPr>
            <p:ph type="title"/>
          </p:nvPr>
        </p:nvSpPr>
        <p:spPr>
          <a:xfrm>
            <a:off x="762000" y="670120"/>
            <a:ext cx="7616826" cy="415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Arial"/>
              <a:buNone/>
              <a:defRPr b="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ntent">
  <p:cSld name="Three Content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04"/>
          <p:cNvSpPr txBox="1">
            <a:spLocks noGrp="1"/>
          </p:cNvSpPr>
          <p:nvPr>
            <p:ph type="body" idx="1"/>
          </p:nvPr>
        </p:nvSpPr>
        <p:spPr>
          <a:xfrm>
            <a:off x="762000" y="2057399"/>
            <a:ext cx="3554412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104"/>
          <p:cNvSpPr txBox="1">
            <a:spLocks noGrp="1"/>
          </p:cNvSpPr>
          <p:nvPr>
            <p:ph type="body" idx="2"/>
          </p:nvPr>
        </p:nvSpPr>
        <p:spPr>
          <a:xfrm>
            <a:off x="4316413" y="2057399"/>
            <a:ext cx="3554411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104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04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04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4" name="Google Shape;124;p104"/>
          <p:cNvSpPr txBox="1">
            <a:spLocks noGrp="1"/>
          </p:cNvSpPr>
          <p:nvPr>
            <p:ph type="body" idx="3"/>
          </p:nvPr>
        </p:nvSpPr>
        <p:spPr>
          <a:xfrm>
            <a:off x="7870824" y="2057400"/>
            <a:ext cx="3554411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" name="Google Shape;125;p104"/>
          <p:cNvSpPr txBox="1">
            <a:spLocks noGrp="1"/>
          </p:cNvSpPr>
          <p:nvPr>
            <p:ph type="body" idx="4"/>
          </p:nvPr>
        </p:nvSpPr>
        <p:spPr>
          <a:xfrm>
            <a:off x="761999" y="1085366"/>
            <a:ext cx="7616827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104"/>
          <p:cNvSpPr txBox="1">
            <a:spLocks noGrp="1"/>
          </p:cNvSpPr>
          <p:nvPr>
            <p:ph type="body" idx="5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7" name="Google Shape;127;p104"/>
          <p:cNvSpPr txBox="1">
            <a:spLocks noGrp="1"/>
          </p:cNvSpPr>
          <p:nvPr>
            <p:ph type="title"/>
          </p:nvPr>
        </p:nvSpPr>
        <p:spPr>
          <a:xfrm>
            <a:off x="762000" y="670121"/>
            <a:ext cx="7616826" cy="4152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05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105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105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2" name="Google Shape;132;p105"/>
          <p:cNvSpPr txBox="1">
            <a:spLocks noGrp="1"/>
          </p:cNvSpPr>
          <p:nvPr>
            <p:ph type="body" idx="1"/>
          </p:nvPr>
        </p:nvSpPr>
        <p:spPr>
          <a:xfrm>
            <a:off x="761999" y="1085366"/>
            <a:ext cx="7616827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3" name="Google Shape;133;p105"/>
          <p:cNvSpPr txBox="1">
            <a:spLocks noGrp="1"/>
          </p:cNvSpPr>
          <p:nvPr>
            <p:ph type="body" idx="2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4" name="Google Shape;134;p105"/>
          <p:cNvSpPr txBox="1">
            <a:spLocks noGrp="1"/>
          </p:cNvSpPr>
          <p:nvPr>
            <p:ph type="title"/>
          </p:nvPr>
        </p:nvSpPr>
        <p:spPr>
          <a:xfrm>
            <a:off x="762000" y="670120"/>
            <a:ext cx="7616826" cy="415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4_Section Header 2">
  <p:cSld name="4_Section Header 2">
    <p:bg>
      <p:bgPr>
        <a:solidFill>
          <a:srgbClr val="461E7D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06"/>
          <p:cNvSpPr txBox="1">
            <a:spLocks noGrp="1"/>
          </p:cNvSpPr>
          <p:nvPr>
            <p:ph type="title"/>
          </p:nvPr>
        </p:nvSpPr>
        <p:spPr>
          <a:xfrm>
            <a:off x="2282826" y="1173910"/>
            <a:ext cx="6095999" cy="1569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AFD95"/>
              </a:buClr>
              <a:buSzPts val="4000"/>
              <a:buFont typeface="Arial"/>
              <a:buNone/>
              <a:defRPr sz="4000" b="0">
                <a:solidFill>
                  <a:srgbClr val="2AFD9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06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06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106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40" name="Google Shape;140;p10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 4">
  <p:cSld name="Section Header 4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10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07"/>
          <p:cNvSpPr txBox="1">
            <a:spLocks noGrp="1"/>
          </p:cNvSpPr>
          <p:nvPr>
            <p:ph type="title"/>
          </p:nvPr>
        </p:nvSpPr>
        <p:spPr>
          <a:xfrm>
            <a:off x="1524001" y="714477"/>
            <a:ext cx="4571999" cy="1557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AFD95"/>
              </a:buClr>
              <a:buSzPts val="4000"/>
              <a:buFont typeface="Arial"/>
              <a:buNone/>
              <a:defRPr sz="4000" b="0">
                <a:solidFill>
                  <a:srgbClr val="2AFD9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107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107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107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47" name="Google Shape;147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ey Message">
  <p:cSld name="Key Message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09"/>
          <p:cNvSpPr txBox="1">
            <a:spLocks noGrp="1"/>
          </p:cNvSpPr>
          <p:nvPr>
            <p:ph type="title"/>
          </p:nvPr>
        </p:nvSpPr>
        <p:spPr>
          <a:xfrm>
            <a:off x="762000" y="670120"/>
            <a:ext cx="7616826" cy="415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6E"/>
              </a:buClr>
              <a:buSzPts val="2800"/>
              <a:buFont typeface="Arial"/>
              <a:buNone/>
              <a:defRPr b="0">
                <a:solidFill>
                  <a:srgbClr val="FF006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109"/>
          <p:cNvSpPr txBox="1">
            <a:spLocks noGrp="1"/>
          </p:cNvSpPr>
          <p:nvPr>
            <p:ph type="body" idx="1"/>
          </p:nvPr>
        </p:nvSpPr>
        <p:spPr>
          <a:xfrm>
            <a:off x="761999" y="2055703"/>
            <a:ext cx="10664825" cy="4110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3800"/>
              <a:buNone/>
              <a:defRPr sz="3800"/>
            </a:lvl1pPr>
            <a:lvl2pPr marL="914400" lvl="1" indent="-3429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 i="1"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8" name="Google Shape;158;p109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109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109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61" name="Google Shape;161;p109"/>
          <p:cNvSpPr txBox="1">
            <a:spLocks noGrp="1"/>
          </p:cNvSpPr>
          <p:nvPr>
            <p:ph type="body" idx="2"/>
          </p:nvPr>
        </p:nvSpPr>
        <p:spPr>
          <a:xfrm>
            <a:off x="761999" y="1085366"/>
            <a:ext cx="7616827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2" name="Google Shape;162;p109"/>
          <p:cNvSpPr txBox="1">
            <a:spLocks noGrp="1"/>
          </p:cNvSpPr>
          <p:nvPr>
            <p:ph type="body" idx="3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and Content">
  <p:cSld name="3_Title and Content">
    <p:bg>
      <p:bgPr>
        <a:solidFill>
          <a:srgbClr val="461E7D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10"/>
          <p:cNvSpPr txBox="1">
            <a:spLocks noGrp="1"/>
          </p:cNvSpPr>
          <p:nvPr>
            <p:ph type="title"/>
          </p:nvPr>
        </p:nvSpPr>
        <p:spPr>
          <a:xfrm>
            <a:off x="762000" y="670121"/>
            <a:ext cx="7616826" cy="490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5" name="Google Shape;165;p110"/>
          <p:cNvSpPr txBox="1">
            <a:spLocks noGrp="1"/>
          </p:cNvSpPr>
          <p:nvPr>
            <p:ph type="body" idx="1"/>
          </p:nvPr>
        </p:nvSpPr>
        <p:spPr>
          <a:xfrm>
            <a:off x="761999" y="2055703"/>
            <a:ext cx="10664825" cy="4110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6" name="Google Shape;166;p110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110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110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69" name="Google Shape;169;p110"/>
          <p:cNvSpPr txBox="1">
            <a:spLocks noGrp="1"/>
          </p:cNvSpPr>
          <p:nvPr>
            <p:ph type="body" idx="2"/>
          </p:nvPr>
        </p:nvSpPr>
        <p:spPr>
          <a:xfrm>
            <a:off x="761999" y="1085366"/>
            <a:ext cx="7616827" cy="344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0" name="Google Shape;170;p110"/>
          <p:cNvSpPr txBox="1">
            <a:spLocks noGrp="1"/>
          </p:cNvSpPr>
          <p:nvPr>
            <p:ph type="body" idx="3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1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71" name="Google Shape;171;p11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Intro Cursor Violet Logo TOP">
  <p:cSld name="1_Intro Cursor Violet Logo TOP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1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11"/>
          <p:cNvSpPr txBox="1">
            <a:spLocks noGrp="1"/>
          </p:cNvSpPr>
          <p:nvPr>
            <p:ph type="title"/>
          </p:nvPr>
        </p:nvSpPr>
        <p:spPr>
          <a:xfrm>
            <a:off x="1536664" y="1406151"/>
            <a:ext cx="6076985" cy="2054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D6600"/>
              </a:buClr>
              <a:buSzPts val="4000"/>
              <a:buFont typeface="Arial"/>
              <a:buNone/>
              <a:defRPr sz="4000" b="0">
                <a:solidFill>
                  <a:srgbClr val="FD66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111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111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111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78" name="Google Shape;178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_Intro Cursor Violet Logo TOP">
  <p:cSld name="2_Intro Cursor Violet Logo TOP"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11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112"/>
          <p:cNvSpPr txBox="1">
            <a:spLocks noGrp="1"/>
          </p:cNvSpPr>
          <p:nvPr>
            <p:ph type="title"/>
          </p:nvPr>
        </p:nvSpPr>
        <p:spPr>
          <a:xfrm>
            <a:off x="1536664" y="1406151"/>
            <a:ext cx="6076985" cy="2054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6E"/>
              </a:buClr>
              <a:buSzPts val="4000"/>
              <a:buFont typeface="Arial"/>
              <a:buNone/>
              <a:defRPr sz="4000" b="0">
                <a:solidFill>
                  <a:srgbClr val="FF006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2" name="Google Shape;182;p112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112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112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85" name="Google Shape;185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_Intro Cursor Violet Logo TOP">
  <p:cSld name="3_Intro Cursor Violet Logo TOP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1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" y="-6349"/>
            <a:ext cx="12191999" cy="6864349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113"/>
          <p:cNvSpPr txBox="1">
            <a:spLocks noGrp="1"/>
          </p:cNvSpPr>
          <p:nvPr>
            <p:ph type="title"/>
          </p:nvPr>
        </p:nvSpPr>
        <p:spPr>
          <a:xfrm>
            <a:off x="1536664" y="1406151"/>
            <a:ext cx="6076985" cy="2054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 sz="4000" b="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113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113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113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2" name="Google Shape;192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4_Intro Cursor Violet Logo TOP">
  <p:cSld name="4_Intro Cursor Violet Logo TOP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14"/>
          <p:cNvSpPr txBox="1">
            <a:spLocks noGrp="1"/>
          </p:cNvSpPr>
          <p:nvPr>
            <p:ph type="title"/>
          </p:nvPr>
        </p:nvSpPr>
        <p:spPr>
          <a:xfrm>
            <a:off x="1536664" y="1406151"/>
            <a:ext cx="6076985" cy="2054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 sz="4000" b="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5" name="Google Shape;195;p114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p114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114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8" name="Google Shape;198;p1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16184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Title Only">
  <p:cSld name="5_Title Only">
    <p:bg>
      <p:bgPr>
        <a:solidFill>
          <a:schemeClr val="lt1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15"/>
          <p:cNvSpPr txBox="1">
            <a:spLocks noGrp="1"/>
          </p:cNvSpPr>
          <p:nvPr>
            <p:ph type="title"/>
          </p:nvPr>
        </p:nvSpPr>
        <p:spPr>
          <a:xfrm>
            <a:off x="761999" y="670121"/>
            <a:ext cx="8375651" cy="394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115"/>
          <p:cNvSpPr txBox="1">
            <a:spLocks noGrp="1"/>
          </p:cNvSpPr>
          <p:nvPr>
            <p:ph type="ftr" idx="11"/>
          </p:nvPr>
        </p:nvSpPr>
        <p:spPr>
          <a:xfrm>
            <a:off x="480000" y="6395131"/>
            <a:ext cx="4114800" cy="280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wo Content">
  <p:cSld name="1_Two Conten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16"/>
          <p:cNvSpPr txBox="1">
            <a:spLocks noGrp="1"/>
          </p:cNvSpPr>
          <p:nvPr>
            <p:ph type="body" idx="1"/>
          </p:nvPr>
        </p:nvSpPr>
        <p:spPr>
          <a:xfrm>
            <a:off x="761999" y="2057399"/>
            <a:ext cx="5334001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5" name="Google Shape;205;p116"/>
          <p:cNvSpPr txBox="1">
            <a:spLocks noGrp="1"/>
          </p:cNvSpPr>
          <p:nvPr>
            <p:ph type="body" idx="2"/>
          </p:nvPr>
        </p:nvSpPr>
        <p:spPr>
          <a:xfrm>
            <a:off x="6095999" y="2057399"/>
            <a:ext cx="5330825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6" name="Google Shape;206;p116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116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116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9" name="Google Shape;209;p116"/>
          <p:cNvSpPr txBox="1">
            <a:spLocks noGrp="1"/>
          </p:cNvSpPr>
          <p:nvPr>
            <p:ph type="body" idx="3"/>
          </p:nvPr>
        </p:nvSpPr>
        <p:spPr>
          <a:xfrm>
            <a:off x="761999" y="1085366"/>
            <a:ext cx="7616827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0" name="Google Shape;210;p116"/>
          <p:cNvSpPr txBox="1">
            <a:spLocks noGrp="1"/>
          </p:cNvSpPr>
          <p:nvPr>
            <p:ph type="body" idx="4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1" name="Google Shape;211;p116"/>
          <p:cNvSpPr txBox="1">
            <a:spLocks noGrp="1"/>
          </p:cNvSpPr>
          <p:nvPr>
            <p:ph type="title"/>
          </p:nvPr>
        </p:nvSpPr>
        <p:spPr>
          <a:xfrm>
            <a:off x="762000" y="670121"/>
            <a:ext cx="7616826" cy="490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6E"/>
              </a:buClr>
              <a:buSzPts val="2800"/>
              <a:buFont typeface="Arial"/>
              <a:buNone/>
              <a:defRPr b="0">
                <a:solidFill>
                  <a:srgbClr val="FF006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hree Content">
  <p:cSld name="1_Three Content"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17"/>
          <p:cNvSpPr txBox="1">
            <a:spLocks noGrp="1"/>
          </p:cNvSpPr>
          <p:nvPr>
            <p:ph type="body" idx="1"/>
          </p:nvPr>
        </p:nvSpPr>
        <p:spPr>
          <a:xfrm>
            <a:off x="762000" y="2057399"/>
            <a:ext cx="3554412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4" name="Google Shape;214;p117"/>
          <p:cNvSpPr txBox="1">
            <a:spLocks noGrp="1"/>
          </p:cNvSpPr>
          <p:nvPr>
            <p:ph type="body" idx="2"/>
          </p:nvPr>
        </p:nvSpPr>
        <p:spPr>
          <a:xfrm>
            <a:off x="4316413" y="2057399"/>
            <a:ext cx="3554411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5" name="Google Shape;215;p117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117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117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18" name="Google Shape;218;p117"/>
          <p:cNvSpPr txBox="1">
            <a:spLocks noGrp="1"/>
          </p:cNvSpPr>
          <p:nvPr>
            <p:ph type="body" idx="3"/>
          </p:nvPr>
        </p:nvSpPr>
        <p:spPr>
          <a:xfrm>
            <a:off x="7870824" y="2057400"/>
            <a:ext cx="3554411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9" name="Google Shape;219;p117"/>
          <p:cNvSpPr txBox="1">
            <a:spLocks noGrp="1"/>
          </p:cNvSpPr>
          <p:nvPr>
            <p:ph type="body" idx="4"/>
          </p:nvPr>
        </p:nvSpPr>
        <p:spPr>
          <a:xfrm>
            <a:off x="761999" y="1085366"/>
            <a:ext cx="7616827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0" name="Google Shape;220;p117"/>
          <p:cNvSpPr txBox="1">
            <a:spLocks noGrp="1"/>
          </p:cNvSpPr>
          <p:nvPr>
            <p:ph type="body" idx="5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1" name="Google Shape;221;p117"/>
          <p:cNvSpPr txBox="1">
            <a:spLocks noGrp="1"/>
          </p:cNvSpPr>
          <p:nvPr>
            <p:ph type="title"/>
          </p:nvPr>
        </p:nvSpPr>
        <p:spPr>
          <a:xfrm>
            <a:off x="762000" y="670121"/>
            <a:ext cx="7616826" cy="4152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Arial"/>
              <a:buNone/>
              <a:defRPr b="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hree Content">
  <p:cSld name="2_Three Content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18"/>
          <p:cNvSpPr txBox="1">
            <a:spLocks noGrp="1"/>
          </p:cNvSpPr>
          <p:nvPr>
            <p:ph type="body" idx="1"/>
          </p:nvPr>
        </p:nvSpPr>
        <p:spPr>
          <a:xfrm>
            <a:off x="762000" y="2057399"/>
            <a:ext cx="3554412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4" name="Google Shape;224;p118"/>
          <p:cNvSpPr txBox="1">
            <a:spLocks noGrp="1"/>
          </p:cNvSpPr>
          <p:nvPr>
            <p:ph type="body" idx="2"/>
          </p:nvPr>
        </p:nvSpPr>
        <p:spPr>
          <a:xfrm>
            <a:off x="4316413" y="2057399"/>
            <a:ext cx="3554411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5" name="Google Shape;225;p118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118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118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28" name="Google Shape;228;p118"/>
          <p:cNvSpPr txBox="1">
            <a:spLocks noGrp="1"/>
          </p:cNvSpPr>
          <p:nvPr>
            <p:ph type="body" idx="3"/>
          </p:nvPr>
        </p:nvSpPr>
        <p:spPr>
          <a:xfrm>
            <a:off x="7870824" y="2057400"/>
            <a:ext cx="3554411" cy="4108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9" name="Google Shape;229;p118"/>
          <p:cNvSpPr txBox="1">
            <a:spLocks noGrp="1"/>
          </p:cNvSpPr>
          <p:nvPr>
            <p:ph type="body" idx="4"/>
          </p:nvPr>
        </p:nvSpPr>
        <p:spPr>
          <a:xfrm>
            <a:off x="761999" y="1085366"/>
            <a:ext cx="7616827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0" name="Google Shape;230;p118"/>
          <p:cNvSpPr txBox="1">
            <a:spLocks noGrp="1"/>
          </p:cNvSpPr>
          <p:nvPr>
            <p:ph type="body" idx="5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1" name="Google Shape;231;p118"/>
          <p:cNvSpPr txBox="1">
            <a:spLocks noGrp="1"/>
          </p:cNvSpPr>
          <p:nvPr>
            <p:ph type="title"/>
          </p:nvPr>
        </p:nvSpPr>
        <p:spPr>
          <a:xfrm>
            <a:off x="762000" y="670121"/>
            <a:ext cx="7616826" cy="4152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6E"/>
              </a:buClr>
              <a:buSzPts val="2800"/>
              <a:buFont typeface="Arial"/>
              <a:buNone/>
              <a:defRPr b="0">
                <a:solidFill>
                  <a:srgbClr val="FF006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Only">
  <p:cSld name="1_Title Only"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19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119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5" name="Google Shape;235;p119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36" name="Google Shape;236;p119"/>
          <p:cNvSpPr txBox="1">
            <a:spLocks noGrp="1"/>
          </p:cNvSpPr>
          <p:nvPr>
            <p:ph type="body" idx="1"/>
          </p:nvPr>
        </p:nvSpPr>
        <p:spPr>
          <a:xfrm>
            <a:off x="761999" y="1085366"/>
            <a:ext cx="7616827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7" name="Google Shape;237;p119"/>
          <p:cNvSpPr txBox="1">
            <a:spLocks noGrp="1"/>
          </p:cNvSpPr>
          <p:nvPr>
            <p:ph type="body" idx="2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8" name="Google Shape;238;p119"/>
          <p:cNvSpPr txBox="1">
            <a:spLocks noGrp="1"/>
          </p:cNvSpPr>
          <p:nvPr>
            <p:ph type="title"/>
          </p:nvPr>
        </p:nvSpPr>
        <p:spPr>
          <a:xfrm>
            <a:off x="762000" y="670120"/>
            <a:ext cx="7616826" cy="415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Arial"/>
              <a:buNone/>
              <a:defRPr b="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Only">
  <p:cSld name="2_Title Only"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20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1" name="Google Shape;241;p120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2" name="Google Shape;242;p120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43" name="Google Shape;243;p120"/>
          <p:cNvSpPr txBox="1">
            <a:spLocks noGrp="1"/>
          </p:cNvSpPr>
          <p:nvPr>
            <p:ph type="body" idx="1"/>
          </p:nvPr>
        </p:nvSpPr>
        <p:spPr>
          <a:xfrm>
            <a:off x="761999" y="1085366"/>
            <a:ext cx="7616827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4" name="Google Shape;244;p120"/>
          <p:cNvSpPr txBox="1">
            <a:spLocks noGrp="1"/>
          </p:cNvSpPr>
          <p:nvPr>
            <p:ph type="body" idx="2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5" name="Google Shape;245;p120"/>
          <p:cNvSpPr txBox="1">
            <a:spLocks noGrp="1"/>
          </p:cNvSpPr>
          <p:nvPr>
            <p:ph type="title"/>
          </p:nvPr>
        </p:nvSpPr>
        <p:spPr>
          <a:xfrm>
            <a:off x="762000" y="670120"/>
            <a:ext cx="7616826" cy="415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6E"/>
              </a:buClr>
              <a:buSzPts val="2800"/>
              <a:buFont typeface="Arial"/>
              <a:buNone/>
              <a:defRPr b="0">
                <a:solidFill>
                  <a:srgbClr val="FF006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>
  <p:cSld name="Title Slide"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22"/>
          <p:cNvSpPr txBox="1">
            <a:spLocks noGrp="1"/>
          </p:cNvSpPr>
          <p:nvPr>
            <p:ph type="ctrTitle"/>
          </p:nvPr>
        </p:nvSpPr>
        <p:spPr>
          <a:xfrm>
            <a:off x="762001" y="1723877"/>
            <a:ext cx="7616824" cy="136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6E"/>
              </a:buClr>
              <a:buSzPts val="4800"/>
              <a:buFont typeface="Arial"/>
              <a:buNone/>
              <a:defRPr sz="4800" b="0">
                <a:solidFill>
                  <a:srgbClr val="FF006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122"/>
          <p:cNvSpPr txBox="1">
            <a:spLocks noGrp="1"/>
          </p:cNvSpPr>
          <p:nvPr>
            <p:ph type="subTitle" idx="1"/>
          </p:nvPr>
        </p:nvSpPr>
        <p:spPr>
          <a:xfrm>
            <a:off x="2282825" y="3429007"/>
            <a:ext cx="610938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3" name="Google Shape;253;p122"/>
          <p:cNvSpPr txBox="1">
            <a:spLocks noGrp="1"/>
          </p:cNvSpPr>
          <p:nvPr>
            <p:ph type="dt" idx="10"/>
          </p:nvPr>
        </p:nvSpPr>
        <p:spPr>
          <a:xfrm>
            <a:off x="765519" y="3429007"/>
            <a:ext cx="151061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54" name="Google Shape;254;p12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37650" y="704487"/>
            <a:ext cx="2289172" cy="576458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122"/>
          <p:cNvSpPr txBox="1"/>
          <p:nvPr/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19/10/2019</a:t>
            </a:r>
            <a:endParaRPr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122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7" name="Google Shape;257;p122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_Section Header">
  <p:cSld name="2_Section Header">
    <p:bg>
      <p:bgPr>
        <a:solidFill>
          <a:schemeClr val="lt1"/>
        </a:solidFill>
        <a:effectLst/>
      </p:bgPr>
    </p:bg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23"/>
          <p:cNvSpPr txBox="1">
            <a:spLocks noGrp="1"/>
          </p:cNvSpPr>
          <p:nvPr>
            <p:ph type="title"/>
          </p:nvPr>
        </p:nvSpPr>
        <p:spPr>
          <a:xfrm>
            <a:off x="2282825" y="1160463"/>
            <a:ext cx="5534519" cy="3495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sz="4000" b="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0" name="Google Shape;260;p123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1" name="Google Shape;261;p123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2" name="Google Shape;262;p123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263" name="Google Shape;263;p1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37650" y="704487"/>
            <a:ext cx="2289172" cy="5764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Section Header">
  <p:cSld name="1_Section Header">
    <p:bg>
      <p:bgPr>
        <a:solidFill>
          <a:schemeClr val="lt1"/>
        </a:solidFill>
        <a:effectLst/>
      </p:bgPr>
    </p:bg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24"/>
          <p:cNvSpPr txBox="1">
            <a:spLocks noGrp="1"/>
          </p:cNvSpPr>
          <p:nvPr>
            <p:ph type="title"/>
          </p:nvPr>
        </p:nvSpPr>
        <p:spPr>
          <a:xfrm>
            <a:off x="2282825" y="1160463"/>
            <a:ext cx="5534519" cy="3495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Arial"/>
              <a:buNone/>
              <a:defRPr sz="4000" b="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6" name="Google Shape;266;p124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7" name="Google Shape;267;p124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p124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269" name="Google Shape;269;p12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37650" y="704487"/>
            <a:ext cx="2289172" cy="5764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>
  <p:cSld name="Section Header">
    <p:bg>
      <p:bgPr>
        <a:solidFill>
          <a:schemeClr val="lt1"/>
        </a:solidFill>
        <a:effectLst/>
      </p:bgPr>
    </p:bg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25"/>
          <p:cNvSpPr txBox="1">
            <a:spLocks noGrp="1"/>
          </p:cNvSpPr>
          <p:nvPr>
            <p:ph type="title"/>
          </p:nvPr>
        </p:nvSpPr>
        <p:spPr>
          <a:xfrm>
            <a:off x="2282825" y="1160463"/>
            <a:ext cx="5534519" cy="3495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6E"/>
              </a:buClr>
              <a:buSzPts val="4000"/>
              <a:buFont typeface="Arial"/>
              <a:buNone/>
              <a:defRPr sz="4000" b="0">
                <a:solidFill>
                  <a:srgbClr val="FF006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2" name="Google Shape;272;p125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3" name="Google Shape;273;p125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4" name="Google Shape;274;p125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275" name="Google Shape;275;p1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37650" y="704487"/>
            <a:ext cx="2289172" cy="5764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Title Slide_NEG">
  <p:cSld name="1_Title Slide_NEG">
    <p:bg>
      <p:bgPr>
        <a:solidFill>
          <a:srgbClr val="461E7D"/>
        </a:solidFill>
        <a:effectLst/>
      </p:bgPr>
    </p:bg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26"/>
          <p:cNvSpPr txBox="1">
            <a:spLocks noGrp="1"/>
          </p:cNvSpPr>
          <p:nvPr>
            <p:ph type="ctrTitle"/>
          </p:nvPr>
        </p:nvSpPr>
        <p:spPr>
          <a:xfrm>
            <a:off x="762001" y="1723877"/>
            <a:ext cx="7616824" cy="136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6E"/>
              </a:buClr>
              <a:buSzPts val="4800"/>
              <a:buFont typeface="Arial"/>
              <a:buNone/>
              <a:defRPr sz="4800" b="0">
                <a:solidFill>
                  <a:srgbClr val="FF006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8" name="Google Shape;278;p126"/>
          <p:cNvSpPr txBox="1">
            <a:spLocks noGrp="1"/>
          </p:cNvSpPr>
          <p:nvPr>
            <p:ph type="subTitle" idx="1"/>
          </p:nvPr>
        </p:nvSpPr>
        <p:spPr>
          <a:xfrm>
            <a:off x="2282825" y="3429007"/>
            <a:ext cx="610938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79" name="Google Shape;279;p126"/>
          <p:cNvSpPr txBox="1">
            <a:spLocks noGrp="1"/>
          </p:cNvSpPr>
          <p:nvPr>
            <p:ph type="dt" idx="10"/>
          </p:nvPr>
        </p:nvSpPr>
        <p:spPr>
          <a:xfrm>
            <a:off x="765519" y="3429007"/>
            <a:ext cx="151061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0" name="Google Shape;280;p126"/>
          <p:cNvSpPr txBox="1"/>
          <p:nvPr/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19/10/2019</a:t>
            </a:r>
            <a:endParaRPr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126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2" name="Google Shape;282;p126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283" name="Google Shape;283;p12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_NEG">
  <p:cSld name="Title Slide_NEG">
    <p:bg>
      <p:bgPr>
        <a:solidFill>
          <a:srgbClr val="461E7D"/>
        </a:solidFill>
        <a:effectLst/>
      </p:bgPr>
    </p:bg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27"/>
          <p:cNvSpPr txBox="1">
            <a:spLocks noGrp="1"/>
          </p:cNvSpPr>
          <p:nvPr>
            <p:ph type="ctrTitle"/>
          </p:nvPr>
        </p:nvSpPr>
        <p:spPr>
          <a:xfrm>
            <a:off x="762001" y="1723877"/>
            <a:ext cx="7616824" cy="136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D6600"/>
              </a:buClr>
              <a:buSzPts val="4800"/>
              <a:buFont typeface="Arial"/>
              <a:buNone/>
              <a:defRPr sz="4800" b="0">
                <a:solidFill>
                  <a:srgbClr val="FD66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6" name="Google Shape;286;p127"/>
          <p:cNvSpPr txBox="1">
            <a:spLocks noGrp="1"/>
          </p:cNvSpPr>
          <p:nvPr>
            <p:ph type="subTitle" idx="1"/>
          </p:nvPr>
        </p:nvSpPr>
        <p:spPr>
          <a:xfrm>
            <a:off x="2282825" y="3429007"/>
            <a:ext cx="610938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7" name="Google Shape;287;p127"/>
          <p:cNvSpPr txBox="1">
            <a:spLocks noGrp="1"/>
          </p:cNvSpPr>
          <p:nvPr>
            <p:ph type="dt" idx="10"/>
          </p:nvPr>
        </p:nvSpPr>
        <p:spPr>
          <a:xfrm>
            <a:off x="765519" y="3429007"/>
            <a:ext cx="151061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8" name="Google Shape;288;p127"/>
          <p:cNvSpPr txBox="1"/>
          <p:nvPr/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19/10/2019</a:t>
            </a:r>
            <a:endParaRPr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127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0" name="Google Shape;290;p127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291" name="Google Shape;291;p1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_Section Header 2">
  <p:cSld name="3_Section Header 2">
    <p:bg>
      <p:bgPr>
        <a:solidFill>
          <a:srgbClr val="461E7D"/>
        </a:solidFill>
        <a:effectLst/>
      </p:bgPr>
    </p:bg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28"/>
          <p:cNvSpPr txBox="1">
            <a:spLocks noGrp="1"/>
          </p:cNvSpPr>
          <p:nvPr>
            <p:ph type="title"/>
          </p:nvPr>
        </p:nvSpPr>
        <p:spPr>
          <a:xfrm>
            <a:off x="2282826" y="1160463"/>
            <a:ext cx="5333999" cy="1461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D6600"/>
              </a:buClr>
              <a:buSzPts val="4000"/>
              <a:buFont typeface="Arial"/>
              <a:buNone/>
              <a:defRPr sz="4000" b="0">
                <a:solidFill>
                  <a:srgbClr val="FD66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4" name="Google Shape;294;p128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5" name="Google Shape;295;p128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6" name="Google Shape;296;p128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297" name="Google Shape;297;p1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5_Section Header 2">
  <p:cSld name="5_Section Header 2">
    <p:bg>
      <p:bgPr>
        <a:solidFill>
          <a:srgbClr val="461E7D"/>
        </a:solidFill>
        <a:effectLst/>
      </p:bgPr>
    </p:bg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29"/>
          <p:cNvSpPr txBox="1">
            <a:spLocks noGrp="1"/>
          </p:cNvSpPr>
          <p:nvPr>
            <p:ph type="title"/>
          </p:nvPr>
        </p:nvSpPr>
        <p:spPr>
          <a:xfrm>
            <a:off x="2282826" y="1160463"/>
            <a:ext cx="5333999" cy="1461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6E"/>
              </a:buClr>
              <a:buSzPts val="4000"/>
              <a:buFont typeface="Arial"/>
              <a:buNone/>
              <a:defRPr sz="4000" b="0">
                <a:solidFill>
                  <a:srgbClr val="FF006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0" name="Google Shape;300;p129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1" name="Google Shape;301;p129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2" name="Google Shape;302;p129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303" name="Google Shape;303;p12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6_Section Header 2">
  <p:cSld name="6_Section Header 2">
    <p:bg>
      <p:bgPr>
        <a:solidFill>
          <a:srgbClr val="461E7D"/>
        </a:solidFill>
        <a:effectLst/>
      </p:bgPr>
    </p:bg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30"/>
          <p:cNvSpPr txBox="1">
            <a:spLocks noGrp="1"/>
          </p:cNvSpPr>
          <p:nvPr>
            <p:ph type="title"/>
          </p:nvPr>
        </p:nvSpPr>
        <p:spPr>
          <a:xfrm>
            <a:off x="2282826" y="1160463"/>
            <a:ext cx="5333999" cy="1461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 sz="4000" b="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6" name="Google Shape;306;p130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7" name="Google Shape;307;p130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8" name="Google Shape;308;p130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309" name="Google Shape;309;p1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Key Message Only">
  <p:cSld name="1_Key Message Only">
    <p:bg>
      <p:bgPr>
        <a:solidFill>
          <a:srgbClr val="461E7D"/>
        </a:solidFill>
        <a:effectLst/>
      </p:bgPr>
    </p:bg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31"/>
          <p:cNvSpPr txBox="1">
            <a:spLocks noGrp="1"/>
          </p:cNvSpPr>
          <p:nvPr>
            <p:ph type="body" idx="1"/>
          </p:nvPr>
        </p:nvSpPr>
        <p:spPr>
          <a:xfrm>
            <a:off x="1531036" y="2057400"/>
            <a:ext cx="7606614" cy="3577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D6600"/>
              </a:buClr>
              <a:buSzPts val="4800"/>
              <a:buNone/>
              <a:defRPr sz="4800" b="0">
                <a:solidFill>
                  <a:srgbClr val="FD6600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2" name="Google Shape;312;p131"/>
          <p:cNvSpPr txBox="1">
            <a:spLocks noGrp="1"/>
          </p:cNvSpPr>
          <p:nvPr>
            <p:ph type="title"/>
          </p:nvPr>
        </p:nvSpPr>
        <p:spPr>
          <a:xfrm>
            <a:off x="762000" y="670121"/>
            <a:ext cx="7616826" cy="490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D6600"/>
              </a:buClr>
              <a:buSzPts val="2800"/>
              <a:buFont typeface="Arial"/>
              <a:buNone/>
              <a:defRPr b="0">
                <a:solidFill>
                  <a:srgbClr val="FD66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3" name="Google Shape;313;p131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4" name="Google Shape;314;p131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5" name="Google Shape;315;p131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16" name="Google Shape;316;p131"/>
          <p:cNvSpPr txBox="1">
            <a:spLocks noGrp="1"/>
          </p:cNvSpPr>
          <p:nvPr>
            <p:ph type="body" idx="2"/>
          </p:nvPr>
        </p:nvSpPr>
        <p:spPr>
          <a:xfrm>
            <a:off x="761999" y="1085366"/>
            <a:ext cx="7616827" cy="329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7" name="Google Shape;317;p131"/>
          <p:cNvSpPr txBox="1">
            <a:spLocks noGrp="1"/>
          </p:cNvSpPr>
          <p:nvPr>
            <p:ph type="body" idx="3"/>
          </p:nvPr>
        </p:nvSpPr>
        <p:spPr>
          <a:xfrm>
            <a:off x="761999" y="5889377"/>
            <a:ext cx="10664825" cy="27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1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18" name="Google Shape;318;p1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Key Message Magma Violet">
  <p:cSld name="Key Message Magma Violet"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1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132"/>
          <p:cNvSpPr txBox="1">
            <a:spLocks noGrp="1"/>
          </p:cNvSpPr>
          <p:nvPr>
            <p:ph type="body" idx="1"/>
          </p:nvPr>
        </p:nvSpPr>
        <p:spPr>
          <a:xfrm>
            <a:off x="1531036" y="2057400"/>
            <a:ext cx="7606614" cy="3577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 b="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2" name="Google Shape;322;p132"/>
          <p:cNvSpPr txBox="1">
            <a:spLocks noGrp="1"/>
          </p:cNvSpPr>
          <p:nvPr>
            <p:ph type="title"/>
          </p:nvPr>
        </p:nvSpPr>
        <p:spPr>
          <a:xfrm>
            <a:off x="761999" y="670120"/>
            <a:ext cx="7638769" cy="415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3" name="Google Shape;323;p132"/>
          <p:cNvSpPr txBox="1">
            <a:spLocks noGrp="1"/>
          </p:cNvSpPr>
          <p:nvPr>
            <p:ph type="body" idx="2"/>
          </p:nvPr>
        </p:nvSpPr>
        <p:spPr>
          <a:xfrm>
            <a:off x="761999" y="1085366"/>
            <a:ext cx="7638769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24" name="Google Shape;324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Key Message Magma Blu">
  <p:cSld name="Key Message Magma Blu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p1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133"/>
          <p:cNvSpPr txBox="1">
            <a:spLocks noGrp="1"/>
          </p:cNvSpPr>
          <p:nvPr>
            <p:ph type="body" idx="1"/>
          </p:nvPr>
        </p:nvSpPr>
        <p:spPr>
          <a:xfrm>
            <a:off x="1531036" y="2057400"/>
            <a:ext cx="7606614" cy="3577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 b="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8" name="Google Shape;328;p133"/>
          <p:cNvSpPr txBox="1">
            <a:spLocks noGrp="1"/>
          </p:cNvSpPr>
          <p:nvPr>
            <p:ph type="title"/>
          </p:nvPr>
        </p:nvSpPr>
        <p:spPr>
          <a:xfrm>
            <a:off x="762000" y="670120"/>
            <a:ext cx="7638768" cy="415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9" name="Google Shape;329;p133"/>
          <p:cNvSpPr txBox="1">
            <a:spLocks noGrp="1"/>
          </p:cNvSpPr>
          <p:nvPr>
            <p:ph type="body" idx="2"/>
          </p:nvPr>
        </p:nvSpPr>
        <p:spPr>
          <a:xfrm>
            <a:off x="762000" y="1085366"/>
            <a:ext cx="7638768" cy="286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30" name="Google Shape;330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ntro Cursor Violet Logo TOP">
  <p:cSld name="Intro Cursor Violet Logo TOP"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1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134"/>
          <p:cNvSpPr txBox="1">
            <a:spLocks noGrp="1"/>
          </p:cNvSpPr>
          <p:nvPr>
            <p:ph type="title"/>
          </p:nvPr>
        </p:nvSpPr>
        <p:spPr>
          <a:xfrm>
            <a:off x="1536665" y="2763078"/>
            <a:ext cx="5321336" cy="2034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D6600"/>
              </a:buClr>
              <a:buSzPts val="4000"/>
              <a:buFont typeface="Arial"/>
              <a:buNone/>
              <a:defRPr sz="4000" b="0">
                <a:solidFill>
                  <a:srgbClr val="FD66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4" name="Google Shape;334;p134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5" name="Google Shape;335;p134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6" name="Google Shape;336;p134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337" name="Google Shape;337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Section Header 5">
  <p:cSld name="1_Section Header 5"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35"/>
          <p:cNvSpPr txBox="1">
            <a:spLocks noGrp="1"/>
          </p:cNvSpPr>
          <p:nvPr>
            <p:ph type="title"/>
          </p:nvPr>
        </p:nvSpPr>
        <p:spPr>
          <a:xfrm>
            <a:off x="1524001" y="2743200"/>
            <a:ext cx="5334000" cy="1557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D6600"/>
              </a:buClr>
              <a:buSzPts val="4000"/>
              <a:buFont typeface="Arial"/>
              <a:buNone/>
              <a:defRPr sz="4000" b="0">
                <a:solidFill>
                  <a:srgbClr val="FD66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0" name="Google Shape;340;p135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1" name="Google Shape;341;p135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2" name="Google Shape;342;p135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343" name="Google Shape;343;p1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1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1600" y="396000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_Section Header 4">
  <p:cSld name="3_Section Header 4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0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08"/>
          <p:cNvSpPr txBox="1">
            <a:spLocks noGrp="1"/>
          </p:cNvSpPr>
          <p:nvPr>
            <p:ph type="title"/>
          </p:nvPr>
        </p:nvSpPr>
        <p:spPr>
          <a:xfrm>
            <a:off x="1524001" y="3419061"/>
            <a:ext cx="4572000" cy="1557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AFD95"/>
              </a:buClr>
              <a:buSzPts val="4000"/>
              <a:buFont typeface="Arial"/>
              <a:buNone/>
              <a:defRPr sz="4000" b="0">
                <a:solidFill>
                  <a:srgbClr val="2AFD9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108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108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108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54" name="Google Shape;154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11212" y="395088"/>
            <a:ext cx="2349753" cy="11748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843488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670121"/>
            <a:ext cx="7616826" cy="490342"/>
          </a:xfrm>
        </p:spPr>
        <p:txBody>
          <a:bodyPr/>
          <a:lstStyle>
            <a:lvl1pPr>
              <a:defRPr b="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fld id="{74E7F8EF-AB7E-8B46-999D-090F56F9ACE9}" type="datetime1">
              <a:rPr lang="en-GB" smtClean="0"/>
              <a:pPr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en-GB"/>
              <a:t>Presentation footer 10PT. Please add the relevant country to the footer.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fld id="{1ED2235E-0982-3B42-A838-A74550CD444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761999" y="1085366"/>
            <a:ext cx="7616827" cy="344228"/>
          </a:xfrm>
        </p:spPr>
        <p:txBody>
          <a:bodyPr rIns="0">
            <a:noAutofit/>
          </a:bodyPr>
          <a:lstStyle>
            <a:lvl1pPr>
              <a:defRPr sz="1800"/>
            </a:lvl1pPr>
          </a:lstStyle>
          <a:p>
            <a:pPr lvl="0"/>
            <a:r>
              <a:rPr lang="en-GB"/>
              <a:t>Click to edit Master subtitle style if required</a:t>
            </a: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761999" y="5889377"/>
            <a:ext cx="10664825" cy="276473"/>
          </a:xfrm>
        </p:spPr>
        <p:txBody>
          <a:bodyPr rIns="0" anchor="b">
            <a:noAutofit/>
          </a:bodyPr>
          <a:lstStyle>
            <a:lvl1pPr>
              <a:defRPr sz="1800" b="1" baseline="0"/>
            </a:lvl1pPr>
          </a:lstStyle>
          <a:p>
            <a:pPr lvl="0"/>
            <a:r>
              <a:rPr lang="en-GB"/>
              <a:t>Optional summary text placeholder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887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9"/>
          <p:cNvSpPr txBox="1">
            <a:spLocks noGrp="1"/>
          </p:cNvSpPr>
          <p:nvPr>
            <p:ph type="title"/>
          </p:nvPr>
        </p:nvSpPr>
        <p:spPr>
          <a:xfrm>
            <a:off x="761999" y="670121"/>
            <a:ext cx="8375651" cy="394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69"/>
          <p:cNvSpPr txBox="1">
            <a:spLocks noGrp="1"/>
          </p:cNvSpPr>
          <p:nvPr>
            <p:ph type="body" idx="1"/>
          </p:nvPr>
        </p:nvSpPr>
        <p:spPr>
          <a:xfrm>
            <a:off x="761999" y="2055703"/>
            <a:ext cx="10664825" cy="4110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0000" bIns="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erriweather Sans"/>
              <a:buChar char="-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erriweather Sans"/>
              <a:buChar char="-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erriweather Sans"/>
              <a:buChar char="-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erriweather Sans"/>
              <a:buChar char="-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69"/>
          <p:cNvSpPr txBox="1">
            <a:spLocks noGrp="1"/>
          </p:cNvSpPr>
          <p:nvPr>
            <p:ph type="dt" idx="10"/>
          </p:nvPr>
        </p:nvSpPr>
        <p:spPr>
          <a:xfrm>
            <a:off x="772211" y="6434981"/>
            <a:ext cx="1510613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69"/>
          <p:cNvSpPr txBox="1">
            <a:spLocks noGrp="1"/>
          </p:cNvSpPr>
          <p:nvPr>
            <p:ph type="ftr" idx="11"/>
          </p:nvPr>
        </p:nvSpPr>
        <p:spPr>
          <a:xfrm>
            <a:off x="2282825" y="6434981"/>
            <a:ext cx="8381999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69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5" name="Google Shape;15;p69"/>
          <p:cNvPicPr preferRelativeResize="0"/>
          <p:nvPr/>
        </p:nvPicPr>
        <p:blipFill rotWithShape="1">
          <a:blip r:embed="rId44">
            <a:alphaModFix/>
          </a:blip>
          <a:srcRect/>
          <a:stretch/>
        </p:blipFill>
        <p:spPr>
          <a:xfrm>
            <a:off x="9137650" y="704487"/>
            <a:ext cx="2289172" cy="576458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  <p:sldLayoutId id="2147483666" r:id="rId14"/>
    <p:sldLayoutId id="2147483668" r:id="rId15"/>
    <p:sldLayoutId id="2147483669" r:id="rId16"/>
    <p:sldLayoutId id="2147483670" r:id="rId17"/>
    <p:sldLayoutId id="2147483671" r:id="rId18"/>
    <p:sldLayoutId id="2147483672" r:id="rId19"/>
    <p:sldLayoutId id="2147483673" r:id="rId20"/>
    <p:sldLayoutId id="2147483674" r:id="rId21"/>
    <p:sldLayoutId id="2147483675" r:id="rId22"/>
    <p:sldLayoutId id="2147483676" r:id="rId23"/>
    <p:sldLayoutId id="2147483677" r:id="rId24"/>
    <p:sldLayoutId id="2147483678" r:id="rId25"/>
    <p:sldLayoutId id="2147483679" r:id="rId26"/>
    <p:sldLayoutId id="2147483681" r:id="rId27"/>
    <p:sldLayoutId id="2147483682" r:id="rId28"/>
    <p:sldLayoutId id="2147483683" r:id="rId29"/>
    <p:sldLayoutId id="2147483684" r:id="rId30"/>
    <p:sldLayoutId id="2147483685" r:id="rId31"/>
    <p:sldLayoutId id="2147483686" r:id="rId32"/>
    <p:sldLayoutId id="2147483687" r:id="rId33"/>
    <p:sldLayoutId id="2147483688" r:id="rId34"/>
    <p:sldLayoutId id="2147483689" r:id="rId35"/>
    <p:sldLayoutId id="2147483690" r:id="rId36"/>
    <p:sldLayoutId id="2147483691" r:id="rId37"/>
    <p:sldLayoutId id="2147483692" r:id="rId38"/>
    <p:sldLayoutId id="2147483693" r:id="rId39"/>
    <p:sldLayoutId id="2147483694" r:id="rId40"/>
    <p:sldLayoutId id="2147483961" r:id="rId41"/>
    <p:sldLayoutId id="2147483962" r:id="rId4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480">
          <p15:clr>
            <a:srgbClr val="F26B43"/>
          </p15:clr>
        </p15:guide>
        <p15:guide id="4" pos="1920">
          <p15:clr>
            <a:srgbClr val="F26B43"/>
          </p15:clr>
        </p15:guide>
        <p15:guide id="5" pos="960">
          <p15:clr>
            <a:srgbClr val="F26B43"/>
          </p15:clr>
        </p15:guide>
        <p15:guide id="6" pos="1438">
          <p15:clr>
            <a:srgbClr val="F26B43"/>
          </p15:clr>
        </p15:guide>
        <p15:guide id="7" pos="2398">
          <p15:clr>
            <a:srgbClr val="F26B43"/>
          </p15:clr>
        </p15:guide>
        <p15:guide id="8" pos="2880">
          <p15:clr>
            <a:srgbClr val="F26B43"/>
          </p15:clr>
        </p15:guide>
        <p15:guide id="9" pos="3360">
          <p15:clr>
            <a:srgbClr val="F26B43"/>
          </p15:clr>
        </p15:guide>
        <p15:guide id="10" pos="4320">
          <p15:clr>
            <a:srgbClr val="F26B43"/>
          </p15:clr>
        </p15:guide>
        <p15:guide id="11" pos="4798">
          <p15:clr>
            <a:srgbClr val="F26B43"/>
          </p15:clr>
        </p15:guide>
        <p15:guide id="12" pos="5278">
          <p15:clr>
            <a:srgbClr val="F26B43"/>
          </p15:clr>
        </p15:guide>
        <p15:guide id="13" pos="5756">
          <p15:clr>
            <a:srgbClr val="F26B43"/>
          </p15:clr>
        </p15:guide>
        <p15:guide id="14" pos="6236">
          <p15:clr>
            <a:srgbClr val="F26B43"/>
          </p15:clr>
        </p15:guide>
        <p15:guide id="15" pos="6718">
          <p15:clr>
            <a:srgbClr val="F26B43"/>
          </p15:clr>
        </p15:guide>
        <p15:guide id="16" pos="7197">
          <p15:clr>
            <a:srgbClr val="F26B43"/>
          </p15:clr>
        </p15:guide>
        <p15:guide id="17" orient="horz" pos="1728">
          <p15:clr>
            <a:srgbClr val="F26B43"/>
          </p15:clr>
        </p15:guide>
        <p15:guide id="18" orient="horz" pos="1296">
          <p15:clr>
            <a:srgbClr val="F26B43"/>
          </p15:clr>
        </p15:guide>
        <p15:guide id="19" orient="horz" pos="864">
          <p15:clr>
            <a:srgbClr val="F26B43"/>
          </p15:clr>
        </p15:guide>
        <p15:guide id="20" orient="horz" pos="434">
          <p15:clr>
            <a:srgbClr val="F26B43"/>
          </p15:clr>
        </p15:guide>
        <p15:guide id="21" orient="horz" pos="2590">
          <p15:clr>
            <a:srgbClr val="F26B43"/>
          </p15:clr>
        </p15:guide>
        <p15:guide id="22" orient="horz" pos="3022">
          <p15:clr>
            <a:srgbClr val="F26B43"/>
          </p15:clr>
        </p15:guide>
        <p15:guide id="23" orient="horz" pos="3454">
          <p15:clr>
            <a:srgbClr val="F26B43"/>
          </p15:clr>
        </p15:guide>
        <p15:guide id="24" orient="horz" pos="3884">
          <p15:clr>
            <a:srgbClr val="F26B43"/>
          </p15:clr>
        </p15:guide>
        <p15:guide id="25" orient="horz" pos="73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4" name="Google Shape;2044;g83708b29a3_0_13"/>
          <p:cNvSpPr txBox="1"/>
          <p:nvPr/>
        </p:nvSpPr>
        <p:spPr>
          <a:xfrm>
            <a:off x="766705" y="1297844"/>
            <a:ext cx="10370700" cy="2046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FFFFFF"/>
                </a:solidFill>
              </a:rPr>
              <a:t>Attracting Private Capital +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FFFFFF"/>
                </a:solidFill>
              </a:rPr>
              <a:t>New Business Models for 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FFFFFF"/>
                </a:solidFill>
              </a:rPr>
              <a:t>EV Charging Infrastructure 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800" b="1"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FFFFFF"/>
                </a:solidFill>
              </a:rPr>
              <a:t>Marc Monbouquette, Regulatory Affairs Manager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FFFFFF"/>
                </a:solidFill>
              </a:rPr>
              <a:t>CEC IEPR Panel – June 24, 2020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8" name="Google Shape;2568;p25"/>
          <p:cNvSpPr txBox="1">
            <a:spLocks noGrp="1"/>
          </p:cNvSpPr>
          <p:nvPr>
            <p:ph type="title"/>
          </p:nvPr>
        </p:nvSpPr>
        <p:spPr>
          <a:xfrm>
            <a:off x="762000" y="670121"/>
            <a:ext cx="7616700" cy="49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dirty="0">
                <a:solidFill>
                  <a:schemeClr val="accent3"/>
                </a:solidFill>
              </a:rPr>
              <a:t>Enel X Ecosystem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2569" name="Google Shape;2569;p25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2570" name="Google Shape;2570;p25"/>
          <p:cNvSpPr txBox="1">
            <a:spLocks noGrp="1"/>
          </p:cNvSpPr>
          <p:nvPr>
            <p:ph type="body" idx="2"/>
          </p:nvPr>
        </p:nvSpPr>
        <p:spPr>
          <a:xfrm>
            <a:off x="761999" y="1085366"/>
            <a:ext cx="7616700" cy="34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800"/>
              <a:buNone/>
            </a:pPr>
            <a:r>
              <a:rPr lang="en-GB"/>
              <a:t>An open system ensuring interoperability</a:t>
            </a:r>
            <a:endParaRPr/>
          </a:p>
        </p:txBody>
      </p:sp>
      <p:sp>
        <p:nvSpPr>
          <p:cNvPr id="2571" name="Google Shape;2571;p25"/>
          <p:cNvSpPr txBox="1"/>
          <p:nvPr/>
        </p:nvSpPr>
        <p:spPr>
          <a:xfrm>
            <a:off x="477600" y="4769975"/>
            <a:ext cx="3556200" cy="928800"/>
          </a:xfrm>
          <a:prstGeom prst="rect">
            <a:avLst/>
          </a:prstGeom>
          <a:noFill/>
          <a:ln w="12700" cap="flat" cmpd="sng">
            <a:solidFill>
              <a:srgbClr val="3F3F3F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EVs</a:t>
            </a:r>
            <a:endParaRPr sz="18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2" name="Google Shape;2572;p25"/>
          <p:cNvSpPr txBox="1"/>
          <p:nvPr/>
        </p:nvSpPr>
        <p:spPr>
          <a:xfrm>
            <a:off x="463775" y="1572625"/>
            <a:ext cx="3556200" cy="2821800"/>
          </a:xfrm>
          <a:prstGeom prst="rect">
            <a:avLst/>
          </a:prstGeom>
          <a:noFill/>
          <a:ln w="127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1080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Smart EV Infrastructure</a:t>
            </a:r>
            <a:endParaRPr sz="1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New models coming soon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3" name="Google Shape;2573;p25"/>
          <p:cNvSpPr txBox="1"/>
          <p:nvPr/>
        </p:nvSpPr>
        <p:spPr>
          <a:xfrm>
            <a:off x="4554987" y="1572625"/>
            <a:ext cx="2148000" cy="2140500"/>
          </a:xfrm>
          <a:prstGeom prst="rect">
            <a:avLst/>
          </a:prstGeom>
          <a:noFill/>
          <a:ln w="127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EVSE</a:t>
            </a: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back-end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4" name="Google Shape;2574;p25"/>
          <p:cNvSpPr txBox="1"/>
          <p:nvPr/>
        </p:nvSpPr>
        <p:spPr>
          <a:xfrm>
            <a:off x="7422125" y="1605800"/>
            <a:ext cx="2148000" cy="4125900"/>
          </a:xfrm>
          <a:prstGeom prst="rect">
            <a:avLst/>
          </a:prstGeom>
          <a:noFill/>
          <a:ln w="127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Utility 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Platform</a:t>
            </a:r>
            <a:endParaRPr sz="12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575" name="Google Shape;2575;p25"/>
          <p:cNvGrpSpPr/>
          <p:nvPr/>
        </p:nvGrpSpPr>
        <p:grpSpPr>
          <a:xfrm>
            <a:off x="589771" y="5074779"/>
            <a:ext cx="3332967" cy="454028"/>
            <a:chOff x="585415" y="2819399"/>
            <a:chExt cx="4008861" cy="546101"/>
          </a:xfrm>
        </p:grpSpPr>
        <p:pic>
          <p:nvPicPr>
            <p:cNvPr id="2576" name="Google Shape;2576;p25" descr="Name:  Screen Shot 2013-07-29 at 9.01.20 AM.jpg Views: 4843 Size:  80.9 KB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320553" y="2876271"/>
              <a:ext cx="718857" cy="4494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77" name="Google Shape;2577;p25" descr="http://www.nissan.com.au/~/media/Images/Hero%20Images/Leaf/blue-leaf-img02.ashx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559553" y="2858679"/>
              <a:ext cx="725530" cy="43863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78" name="Google Shape;2578;p25" descr="C:\Users\a439668\AppData\Local\Microsoft\Windows\Temporary Internet Files\Content.Outlook\CLPSSZOH\e-up1.png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3049389" y="2819400"/>
              <a:ext cx="914400" cy="5207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79" name="Google Shape;2579;p25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997376" y="2863579"/>
              <a:ext cx="596900" cy="41191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80" name="Google Shape;2580;p25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85415" y="2819399"/>
              <a:ext cx="1002503" cy="5461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581" name="Google Shape;2581;p25"/>
          <p:cNvSpPr txBox="1"/>
          <p:nvPr/>
        </p:nvSpPr>
        <p:spPr>
          <a:xfrm>
            <a:off x="4554875" y="4769975"/>
            <a:ext cx="2148000" cy="928800"/>
          </a:xfrm>
          <a:prstGeom prst="rect">
            <a:avLst/>
          </a:prstGeom>
          <a:noFill/>
          <a:ln w="12700" cap="flat" cmpd="sng">
            <a:solidFill>
              <a:srgbClr val="3F3F3F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OEM</a:t>
            </a: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back-end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2" name="Google Shape;2582;p25"/>
          <p:cNvSpPr/>
          <p:nvPr/>
        </p:nvSpPr>
        <p:spPr>
          <a:xfrm rot="5400000">
            <a:off x="3983402" y="2512454"/>
            <a:ext cx="570300" cy="349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72000" tIns="36000" rIns="72000" bIns="36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3" name="Google Shape;2583;p25"/>
          <p:cNvSpPr/>
          <p:nvPr/>
        </p:nvSpPr>
        <p:spPr>
          <a:xfrm rot="5400000">
            <a:off x="3983402" y="5059384"/>
            <a:ext cx="570300" cy="349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72000" tIns="36000" rIns="72000" bIns="36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584" name="Google Shape;2584;p25"/>
          <p:cNvGrpSpPr/>
          <p:nvPr/>
        </p:nvGrpSpPr>
        <p:grpSpPr>
          <a:xfrm rot="5400000">
            <a:off x="2347907" y="4354497"/>
            <a:ext cx="329025" cy="469064"/>
            <a:chOff x="4226716" y="5666791"/>
            <a:chExt cx="1502398" cy="426422"/>
          </a:xfrm>
        </p:grpSpPr>
        <p:sp>
          <p:nvSpPr>
            <p:cNvPr id="2585" name="Google Shape;2585;p25"/>
            <p:cNvSpPr/>
            <p:nvPr/>
          </p:nvSpPr>
          <p:spPr>
            <a:xfrm rot="-5400000">
              <a:off x="4536766" y="5356863"/>
              <a:ext cx="426300" cy="1046400"/>
            </a:xfrm>
            <a:prstGeom prst="upArrow">
              <a:avLst>
                <a:gd name="adj1" fmla="val 50000"/>
                <a:gd name="adj2" fmla="val 500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72000" tIns="36000" rIns="72000" bIns="360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endParaRPr sz="2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6" name="Google Shape;2586;p25"/>
            <p:cNvSpPr/>
            <p:nvPr/>
          </p:nvSpPr>
          <p:spPr>
            <a:xfrm rot="5400000">
              <a:off x="4992764" y="5356741"/>
              <a:ext cx="426300" cy="1046400"/>
            </a:xfrm>
            <a:prstGeom prst="upArrow">
              <a:avLst>
                <a:gd name="adj1" fmla="val 50000"/>
                <a:gd name="adj2" fmla="val 500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72000" tIns="36000" rIns="72000" bIns="360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endParaRPr sz="2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87" name="Google Shape;2587;p25"/>
          <p:cNvSpPr/>
          <p:nvPr/>
        </p:nvSpPr>
        <p:spPr>
          <a:xfrm rot="5400000">
            <a:off x="6793930" y="2513961"/>
            <a:ext cx="570300" cy="346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72000" tIns="36000" rIns="72000" bIns="36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8" name="Google Shape;2588;p25"/>
          <p:cNvSpPr/>
          <p:nvPr/>
        </p:nvSpPr>
        <p:spPr>
          <a:xfrm rot="5400000">
            <a:off x="6776892" y="5060975"/>
            <a:ext cx="570300" cy="346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72000" tIns="36000" rIns="72000" bIns="36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9" name="Google Shape;2589;p25"/>
          <p:cNvSpPr/>
          <p:nvPr/>
        </p:nvSpPr>
        <p:spPr>
          <a:xfrm rot="5400000">
            <a:off x="9568977" y="2556196"/>
            <a:ext cx="570300" cy="349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72000" tIns="36000" rIns="72000" bIns="36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0" name="Google Shape;2590;p25"/>
          <p:cNvSpPr txBox="1"/>
          <p:nvPr/>
        </p:nvSpPr>
        <p:spPr>
          <a:xfrm>
            <a:off x="10138124" y="1572625"/>
            <a:ext cx="1809300" cy="4125900"/>
          </a:xfrm>
          <a:prstGeom prst="rect">
            <a:avLst/>
          </a:prstGeom>
          <a:noFill/>
          <a:ln w="127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19397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Customers</a:t>
            </a:r>
            <a:endParaRPr sz="12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1" name="Google Shape;2591;p25"/>
          <p:cNvSpPr txBox="1"/>
          <p:nvPr/>
        </p:nvSpPr>
        <p:spPr>
          <a:xfrm>
            <a:off x="4631250" y="2196200"/>
            <a:ext cx="1995300" cy="6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JuiceNet Enterprise- residential/commercial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2" name="Google Shape;2592;p25"/>
          <p:cNvSpPr txBox="1"/>
          <p:nvPr/>
        </p:nvSpPr>
        <p:spPr>
          <a:xfrm>
            <a:off x="7653500" y="2601225"/>
            <a:ext cx="1677900" cy="5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Energy &amp; Grid Services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3" name="Google Shape;2593;p25"/>
          <p:cNvSpPr txBox="1"/>
          <p:nvPr/>
        </p:nvSpPr>
        <p:spPr>
          <a:xfrm>
            <a:off x="10236900" y="2554600"/>
            <a:ext cx="1677900" cy="5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Smartphone app &amp;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Dashboard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4" name="Google Shape;2594;p25"/>
          <p:cNvSpPr txBox="1"/>
          <p:nvPr/>
        </p:nvSpPr>
        <p:spPr>
          <a:xfrm>
            <a:off x="5405525" y="6136475"/>
            <a:ext cx="4164600" cy="476400"/>
          </a:xfrm>
          <a:prstGeom prst="rect">
            <a:avLst/>
          </a:prstGeom>
          <a:noFill/>
          <a:ln w="12700" cap="flat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GB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Energy Front Office &amp; Markets Interaction 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5" name="Google Shape;2595;p25"/>
          <p:cNvSpPr/>
          <p:nvPr/>
        </p:nvSpPr>
        <p:spPr>
          <a:xfrm>
            <a:off x="585425" y="1681999"/>
            <a:ext cx="349800" cy="3033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/>
          </a:solidFill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1000" b="0" i="0" u="none" strike="noStrike" cap="non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6" name="Google Shape;2596;p25"/>
          <p:cNvSpPr/>
          <p:nvPr/>
        </p:nvSpPr>
        <p:spPr>
          <a:xfrm>
            <a:off x="4624025" y="1656275"/>
            <a:ext cx="349800" cy="3291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/>
          </a:solidFill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0" i="0" u="none" strike="noStrike" cap="non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7" name="Google Shape;2597;p25"/>
          <p:cNvSpPr/>
          <p:nvPr/>
        </p:nvSpPr>
        <p:spPr>
          <a:xfrm>
            <a:off x="7501650" y="1681999"/>
            <a:ext cx="349800" cy="3033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/>
          </a:solidFill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sz="1000" b="0" i="0" u="none" strike="noStrike" cap="non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8" name="Google Shape;2598;p25"/>
          <p:cNvSpPr/>
          <p:nvPr/>
        </p:nvSpPr>
        <p:spPr>
          <a:xfrm>
            <a:off x="10236900" y="1682000"/>
            <a:ext cx="349800" cy="3033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/>
          </a:solidFill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sz="1000" b="0" i="0" u="none" strike="noStrike" cap="non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9" name="Google Shape;2599;p25"/>
          <p:cNvSpPr/>
          <p:nvPr/>
        </p:nvSpPr>
        <p:spPr>
          <a:xfrm>
            <a:off x="4198071" y="1679761"/>
            <a:ext cx="178800" cy="307800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792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0" name="Google Shape;2600;p25"/>
          <p:cNvSpPr/>
          <p:nvPr/>
        </p:nvSpPr>
        <p:spPr>
          <a:xfrm>
            <a:off x="6973146" y="1679761"/>
            <a:ext cx="178800" cy="307800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792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1" name="Google Shape;2601;p25"/>
          <p:cNvSpPr/>
          <p:nvPr/>
        </p:nvSpPr>
        <p:spPr>
          <a:xfrm>
            <a:off x="9764721" y="1679761"/>
            <a:ext cx="178800" cy="307800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792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2" name="Google Shape;2602;p25"/>
          <p:cNvSpPr/>
          <p:nvPr/>
        </p:nvSpPr>
        <p:spPr>
          <a:xfrm>
            <a:off x="4204934" y="5080373"/>
            <a:ext cx="178800" cy="307800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792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3" name="Google Shape;2603;p25"/>
          <p:cNvSpPr/>
          <p:nvPr/>
        </p:nvSpPr>
        <p:spPr>
          <a:xfrm>
            <a:off x="6973096" y="5074786"/>
            <a:ext cx="178800" cy="307800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792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4" name="Google Shape;2604;p25"/>
          <p:cNvSpPr/>
          <p:nvPr/>
        </p:nvSpPr>
        <p:spPr>
          <a:xfrm rot="-5394222">
            <a:off x="5478483" y="4087665"/>
            <a:ext cx="178500" cy="307800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792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5" name="Google Shape;2605;p25"/>
          <p:cNvSpPr/>
          <p:nvPr/>
        </p:nvSpPr>
        <p:spPr>
          <a:xfrm rot="5405778">
            <a:off x="8403194" y="5780151"/>
            <a:ext cx="178500" cy="307800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792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06" name="Google Shape;2606;p2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39137" y="3841176"/>
            <a:ext cx="1155967" cy="928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7" name="Google Shape;2607;p2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89775" y="2254475"/>
            <a:ext cx="1995300" cy="199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8" name="Google Shape;2608;p25"/>
          <p:cNvPicPr preferRelativeResize="0"/>
          <p:nvPr/>
        </p:nvPicPr>
        <p:blipFill rotWithShape="1">
          <a:blip r:embed="rId10">
            <a:alphaModFix/>
          </a:blip>
          <a:srcRect b="37830"/>
          <a:stretch/>
        </p:blipFill>
        <p:spPr>
          <a:xfrm>
            <a:off x="2429490" y="2252048"/>
            <a:ext cx="1590538" cy="1995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9" name="Google Shape;2609;p25"/>
          <p:cNvPicPr preferRelativeResize="0"/>
          <p:nvPr/>
        </p:nvPicPr>
        <p:blipFill rotWithShape="1">
          <a:blip r:embed="rId11">
            <a:alphaModFix/>
          </a:blip>
          <a:srcRect l="26079" b="30842"/>
          <a:stretch/>
        </p:blipFill>
        <p:spPr>
          <a:xfrm>
            <a:off x="4789925" y="3019620"/>
            <a:ext cx="1677900" cy="5135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0" name="Google Shape;2610;p25"/>
          <p:cNvPicPr preferRelativeResize="0"/>
          <p:nvPr/>
        </p:nvPicPr>
        <p:blipFill rotWithShape="1">
          <a:blip r:embed="rId11">
            <a:alphaModFix/>
          </a:blip>
          <a:srcRect l="26079" b="30842"/>
          <a:stretch/>
        </p:blipFill>
        <p:spPr>
          <a:xfrm>
            <a:off x="7677300" y="3059520"/>
            <a:ext cx="1677900" cy="5135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1" name="Google Shape;2611;p25"/>
          <p:cNvPicPr preferRelativeResize="0"/>
          <p:nvPr/>
        </p:nvPicPr>
        <p:blipFill rotWithShape="1">
          <a:blip r:embed="rId11">
            <a:alphaModFix/>
          </a:blip>
          <a:srcRect l="26079" b="30842"/>
          <a:stretch/>
        </p:blipFill>
        <p:spPr>
          <a:xfrm>
            <a:off x="10178163" y="3073858"/>
            <a:ext cx="1677900" cy="5135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8"/>
          <p:cNvSpPr>
            <a:spLocks noGrp="1"/>
          </p:cNvSpPr>
          <p:nvPr>
            <p:ph type="title"/>
          </p:nvPr>
        </p:nvSpPr>
        <p:spPr>
          <a:xfrm>
            <a:off x="762000" y="670120"/>
            <a:ext cx="7616826" cy="415245"/>
          </a:xfrm>
        </p:spPr>
        <p:txBody>
          <a:bodyPr/>
          <a:lstStyle/>
          <a:p>
            <a:r>
              <a:rPr lang="it-IT" sz="3600" dirty="0"/>
              <a:t>Guiding Principles</a:t>
            </a:r>
          </a:p>
        </p:txBody>
      </p:sp>
      <p:sp>
        <p:nvSpPr>
          <p:cNvPr id="10" name="Segnaposto contenuto 9"/>
          <p:cNvSpPr>
            <a:spLocks noGrp="1"/>
          </p:cNvSpPr>
          <p:nvPr>
            <p:ph idx="1"/>
          </p:nvPr>
        </p:nvSpPr>
        <p:spPr>
          <a:xfrm>
            <a:off x="761999" y="1524762"/>
            <a:ext cx="10664825" cy="4110147"/>
          </a:xfrm>
        </p:spPr>
        <p:txBody>
          <a:bodyPr/>
          <a:lstStyle/>
          <a:p>
            <a:pPr indent="-457200">
              <a:spcAft>
                <a:spcPts val="600"/>
              </a:spcAft>
              <a:buFont typeface="+mj-lt"/>
              <a:buAutoNum type="arabicPeriod"/>
            </a:pPr>
            <a:r>
              <a:rPr lang="it-IT" sz="2400" dirty="0"/>
              <a:t>The provision of infrastructure and services from utilities and third parties should be guaranteed, predictable, and streamlined </a:t>
            </a:r>
          </a:p>
          <a:p>
            <a:pPr indent="-457200">
              <a:spcAft>
                <a:spcPts val="600"/>
              </a:spcAft>
              <a:buFont typeface="+mj-lt"/>
              <a:buAutoNum type="arabicPeriod"/>
            </a:pPr>
            <a:r>
              <a:rPr lang="it-IT" sz="2400" dirty="0"/>
              <a:t>Think outside of the box of ratepayer funding and up-front rebates</a:t>
            </a:r>
          </a:p>
          <a:p>
            <a:pPr indent="-457200">
              <a:spcAft>
                <a:spcPts val="600"/>
              </a:spcAft>
              <a:buFont typeface="+mj-lt"/>
              <a:buAutoNum type="arabicPeriod"/>
            </a:pPr>
            <a:r>
              <a:rPr lang="it-IT" sz="2400" dirty="0"/>
              <a:t>Maximize the use of VGI through market approaches, financing structures, and open standards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2235E-0982-3B42-A838-A74550CD4449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394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8"/>
          <p:cNvSpPr>
            <a:spLocks noGrp="1"/>
          </p:cNvSpPr>
          <p:nvPr>
            <p:ph type="title"/>
          </p:nvPr>
        </p:nvSpPr>
        <p:spPr>
          <a:xfrm>
            <a:off x="762000" y="670120"/>
            <a:ext cx="7616826" cy="415245"/>
          </a:xfrm>
        </p:spPr>
        <p:txBody>
          <a:bodyPr/>
          <a:lstStyle/>
          <a:p>
            <a:r>
              <a:rPr lang="it-IT" sz="3600" dirty="0"/>
              <a:t>Recommendations</a:t>
            </a:r>
          </a:p>
        </p:txBody>
      </p:sp>
      <p:sp>
        <p:nvSpPr>
          <p:cNvPr id="10" name="Segnaposto contenuto 9"/>
          <p:cNvSpPr>
            <a:spLocks noGrp="1"/>
          </p:cNvSpPr>
          <p:nvPr>
            <p:ph idx="1"/>
          </p:nvPr>
        </p:nvSpPr>
        <p:spPr>
          <a:xfrm>
            <a:off x="761999" y="1524762"/>
            <a:ext cx="10664825" cy="4110147"/>
          </a:xfrm>
        </p:spPr>
        <p:txBody>
          <a:bodyPr/>
          <a:lstStyle/>
          <a:p>
            <a:pPr indent="-457200">
              <a:spcAft>
                <a:spcPts val="600"/>
              </a:spcAft>
              <a:buFont typeface="+mj-lt"/>
              <a:buAutoNum type="arabicPeriod"/>
            </a:pPr>
            <a:r>
              <a:rPr lang="it-IT" sz="2000" dirty="0"/>
              <a:t>Create tariffed solutions for standardized customer access to make-ready infrastructure (both sides of meter) and VGI across customer segments </a:t>
            </a:r>
          </a:p>
          <a:p>
            <a:pPr indent="-457200">
              <a:spcAft>
                <a:spcPts val="600"/>
              </a:spcAft>
              <a:buFont typeface="+mj-lt"/>
              <a:buAutoNum type="arabicPeriod"/>
            </a:pPr>
            <a:r>
              <a:rPr lang="it-IT" sz="2000" dirty="0"/>
              <a:t>Institute new financing mechanisms for utility infrastructure provision through site-specific (or «on-tariff») cost recovery</a:t>
            </a:r>
          </a:p>
          <a:p>
            <a:pPr indent="-457200">
              <a:spcAft>
                <a:spcPts val="600"/>
              </a:spcAft>
              <a:buFont typeface="+mj-lt"/>
              <a:buAutoNum type="arabicPeriod"/>
            </a:pPr>
            <a:r>
              <a:rPr lang="it-IT" sz="2000" dirty="0"/>
              <a:t>Establish an «always on» EV infrastructure fund to attract patient institutional capital with a state-backed loan guarantee</a:t>
            </a:r>
          </a:p>
          <a:p>
            <a:pPr marL="800100" lvl="1">
              <a:spcAft>
                <a:spcPts val="600"/>
              </a:spcAft>
            </a:pPr>
            <a:r>
              <a:rPr lang="it-IT" sz="2000" dirty="0"/>
              <a:t>Challenge will be to deliver on utilization</a:t>
            </a:r>
          </a:p>
          <a:p>
            <a:pPr indent="-457200">
              <a:spcAft>
                <a:spcPts val="600"/>
              </a:spcAft>
              <a:buFont typeface="+mj-lt"/>
              <a:buAutoNum type="arabicPeriod"/>
            </a:pPr>
            <a:r>
              <a:rPr lang="it-IT" sz="2000" dirty="0"/>
              <a:t>Monetize VGI through existing or emerging market pathways, or combine incentives with new financing approaches, and use value to offset payback costs for EV infrastructure</a:t>
            </a:r>
          </a:p>
          <a:p>
            <a:pPr marL="800100" lvl="1">
              <a:spcAft>
                <a:spcPts val="600"/>
              </a:spcAft>
            </a:pPr>
            <a:r>
              <a:rPr lang="it-IT" sz="2000" dirty="0"/>
              <a:t>E.g., tariffed option for advanced load management to avoid upgrades</a:t>
            </a:r>
          </a:p>
          <a:p>
            <a:pPr marL="800100" lvl="1">
              <a:spcAft>
                <a:spcPts val="600"/>
              </a:spcAft>
            </a:pPr>
            <a:r>
              <a:rPr lang="it-IT" sz="2000" dirty="0"/>
              <a:t>$/kWh incentives for new, permanent midday load to avoid solar curtailments</a:t>
            </a:r>
          </a:p>
          <a:p>
            <a:pPr marL="800100" lvl="1">
              <a:spcAft>
                <a:spcPts val="600"/>
              </a:spcAft>
            </a:pPr>
            <a:endParaRPr lang="it-IT" sz="2000" dirty="0"/>
          </a:p>
          <a:p>
            <a:pPr lvl="1" indent="-457200">
              <a:spcAft>
                <a:spcPts val="600"/>
              </a:spcAft>
              <a:buFont typeface="+mj-lt"/>
              <a:buAutoNum type="arabicPeriod"/>
            </a:pPr>
            <a:endParaRPr lang="it-IT" sz="2000" dirty="0"/>
          </a:p>
          <a:p>
            <a:pPr lvl="1" indent="-457200">
              <a:spcAft>
                <a:spcPts val="600"/>
              </a:spcAft>
              <a:buFont typeface="+mj-lt"/>
              <a:buAutoNum type="arabicPeriod"/>
            </a:pPr>
            <a:endParaRPr lang="it-IT" sz="2000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2235E-0982-3B42-A838-A74550CD4449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699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8"/>
          <p:cNvSpPr>
            <a:spLocks noGrp="1"/>
          </p:cNvSpPr>
          <p:nvPr>
            <p:ph type="title"/>
          </p:nvPr>
        </p:nvSpPr>
        <p:spPr>
          <a:xfrm>
            <a:off x="762000" y="670120"/>
            <a:ext cx="7616826" cy="415245"/>
          </a:xfrm>
        </p:spPr>
        <p:txBody>
          <a:bodyPr/>
          <a:lstStyle/>
          <a:p>
            <a:r>
              <a:rPr lang="it-IT" sz="3600" dirty="0"/>
              <a:t>Benefits</a:t>
            </a:r>
          </a:p>
        </p:txBody>
      </p:sp>
      <p:sp>
        <p:nvSpPr>
          <p:cNvPr id="10" name="Segnaposto contenuto 9"/>
          <p:cNvSpPr>
            <a:spLocks noGrp="1"/>
          </p:cNvSpPr>
          <p:nvPr>
            <p:ph idx="1"/>
          </p:nvPr>
        </p:nvSpPr>
        <p:spPr>
          <a:xfrm>
            <a:off x="761999" y="1524762"/>
            <a:ext cx="10664825" cy="4110147"/>
          </a:xfrm>
        </p:spPr>
        <p:txBody>
          <a:bodyPr/>
          <a:lstStyle/>
          <a:p>
            <a:pPr indent="-457200">
              <a:spcAft>
                <a:spcPts val="600"/>
              </a:spcAft>
              <a:buFont typeface="+mj-lt"/>
              <a:buAutoNum type="arabicPeriod"/>
            </a:pPr>
            <a:r>
              <a:rPr lang="it-IT" sz="2400" dirty="0"/>
              <a:t>Responds 1:1 to market demand for infrastructure without the need to forecast priority segments or rely on ratepayer budgets (though these can still be used to achieve policy goals)</a:t>
            </a:r>
          </a:p>
          <a:p>
            <a:pPr indent="-457200">
              <a:spcAft>
                <a:spcPts val="600"/>
              </a:spcAft>
              <a:buFont typeface="+mj-lt"/>
              <a:buAutoNum type="arabicPeriod"/>
            </a:pPr>
            <a:r>
              <a:rPr lang="it-IT" sz="2400" dirty="0"/>
              <a:t>Allows for utility ratebasing of infrastructure that transfers to site host ownership once paid off</a:t>
            </a:r>
          </a:p>
          <a:p>
            <a:pPr indent="-457200">
              <a:spcAft>
                <a:spcPts val="600"/>
              </a:spcAft>
              <a:buFont typeface="+mj-lt"/>
              <a:buAutoNum type="arabicPeriod"/>
            </a:pPr>
            <a:r>
              <a:rPr lang="it-IT" sz="2400"/>
              <a:t>(Mostly) does </a:t>
            </a:r>
            <a:r>
              <a:rPr lang="it-IT" sz="2400" dirty="0"/>
              <a:t>not require cost-effectiveness tests to deploy VGI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2235E-0982-3B42-A838-A74550CD4449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570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3" name="Google Shape;3213;g83708b29a3_0_114"/>
          <p:cNvSpPr txBox="1">
            <a:spLocks noGrp="1"/>
          </p:cNvSpPr>
          <p:nvPr>
            <p:ph type="title"/>
          </p:nvPr>
        </p:nvSpPr>
        <p:spPr>
          <a:xfrm>
            <a:off x="884901" y="3419061"/>
            <a:ext cx="7905134" cy="15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3"/>
                </a:solidFill>
              </a:rPr>
              <a:t>thank you!</a:t>
            </a:r>
            <a:br>
              <a:rPr lang="en-GB" dirty="0">
                <a:solidFill>
                  <a:schemeClr val="accent3"/>
                </a:solidFill>
              </a:rPr>
            </a:br>
            <a:br>
              <a:rPr lang="en-GB" dirty="0">
                <a:solidFill>
                  <a:schemeClr val="accent3"/>
                </a:solidFill>
              </a:rPr>
            </a:br>
            <a:r>
              <a:rPr lang="en-GB" dirty="0">
                <a:solidFill>
                  <a:schemeClr val="accent3"/>
                </a:solidFill>
              </a:rPr>
              <a:t>marc.monbouquette@enel.com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3214" name="Google Shape;3214;g83708b29a3_0_114"/>
          <p:cNvSpPr txBox="1">
            <a:spLocks noGrp="1"/>
          </p:cNvSpPr>
          <p:nvPr>
            <p:ph type="sldNum" idx="12"/>
          </p:nvPr>
        </p:nvSpPr>
        <p:spPr>
          <a:xfrm>
            <a:off x="10664825" y="6434981"/>
            <a:ext cx="762000" cy="153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-GB">
                <a:solidFill>
                  <a:schemeClr val="dk2"/>
                </a:solidFill>
              </a:rPr>
              <a:t>6</a:t>
            </a:fld>
            <a:endParaRPr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578402"/>
      </p:ext>
    </p:extLst>
  </p:cSld>
  <p:clrMapOvr>
    <a:masterClrMapping/>
  </p:clrMapOvr>
</p:sld>
</file>

<file path=ppt/theme/theme1.xml><?xml version="1.0" encoding="utf-8"?>
<a:theme xmlns:a="http://schemas.openxmlformats.org/drawingml/2006/main" name="Enel Template v3.1">
  <a:themeElements>
    <a:clrScheme name="EnelX Color Palette">
      <a:dk1>
        <a:srgbClr val="000000"/>
      </a:dk1>
      <a:lt1>
        <a:srgbClr val="FFFFFF"/>
      </a:lt1>
      <a:dk2>
        <a:srgbClr val="C6C6C6"/>
      </a:dk2>
      <a:lt2>
        <a:srgbClr val="EDEEE8"/>
      </a:lt2>
      <a:accent1>
        <a:srgbClr val="461E7D"/>
      </a:accent1>
      <a:accent2>
        <a:srgbClr val="0000FA"/>
      </a:accent2>
      <a:accent3>
        <a:srgbClr val="FF009D"/>
      </a:accent3>
      <a:accent4>
        <a:srgbClr val="FF7823"/>
      </a:accent4>
      <a:accent5>
        <a:srgbClr val="1E2C64"/>
      </a:accent5>
      <a:accent6>
        <a:srgbClr val="00FF91"/>
      </a:accent6>
      <a:hlink>
        <a:srgbClr val="00FFFA"/>
      </a:hlink>
      <a:folHlink>
        <a:srgbClr val="FFF55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8D9D5C900DE54CAED129902163DBB9" ma:contentTypeVersion="13" ma:contentTypeDescription="Create a new document." ma:contentTypeScope="" ma:versionID="e1fc0b474a3d1da7abb185fc718e6d5c">
  <xsd:schema xmlns:xsd="http://www.w3.org/2001/XMLSchema" xmlns:xs="http://www.w3.org/2001/XMLSchema" xmlns:p="http://schemas.microsoft.com/office/2006/metadata/properties" xmlns:ns2="d2be84ea-cba4-4bf9-94b7-6bd795015978" xmlns:ns3="779bf1d4-ca5e-46d2-b014-7927ed27207c" targetNamespace="http://schemas.microsoft.com/office/2006/metadata/properties" ma:root="true" ma:fieldsID="01258dd2f9a5fc0abefeafef6fd3e02a" ns2:_="" ns3:_="">
    <xsd:import namespace="d2be84ea-cba4-4bf9-94b7-6bd795015978"/>
    <xsd:import namespace="779bf1d4-ca5e-46d2-b014-7927ed2720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Comme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be84ea-cba4-4bf9-94b7-6bd7950159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Comment" ma:index="20" nillable="true" ma:displayName="Comment" ma:description="Comment about the document" ma:format="Dropdown" ma:internalName="Comment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9bf1d4-ca5e-46d2-b014-7927ed27207c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omment xmlns="d2be84ea-cba4-4bf9-94b7-6bd795015978" xsi:nil="true"/>
    <SharedWithUsers xmlns="779bf1d4-ca5e-46d2-b014-7927ed27207c">
      <UserInfo>
        <DisplayName>Milani, Madeline (Enel North America - USA)</DisplayName>
        <AccountId>2015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C901DB57-5105-48A9-8292-72005539F0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be84ea-cba4-4bf9-94b7-6bd795015978"/>
    <ds:schemaRef ds:uri="779bf1d4-ca5e-46d2-b014-7927ed27207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C5B20E9-562B-4A01-A311-3C594933390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7AFEB3-46C6-46F8-A2C0-D54EBDD223D0}">
  <ds:schemaRefs>
    <ds:schemaRef ds:uri="http://schemas.microsoft.com/office/2006/metadata/properties"/>
    <ds:schemaRef ds:uri="http://schemas.microsoft.com/office/infopath/2007/PartnerControls"/>
    <ds:schemaRef ds:uri="d2be84ea-cba4-4bf9-94b7-6bd795015978"/>
    <ds:schemaRef ds:uri="779bf1d4-ca5e-46d2-b014-7927ed27207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325</Words>
  <Application>Microsoft Office PowerPoint</Application>
  <PresentationFormat>Widescreen</PresentationFormat>
  <Paragraphs>60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Merriweather Sans</vt:lpstr>
      <vt:lpstr>Enel Template v3.1</vt:lpstr>
      <vt:lpstr>PowerPoint Presentation</vt:lpstr>
      <vt:lpstr>Enel X Ecosystem</vt:lpstr>
      <vt:lpstr>Guiding Principles</vt:lpstr>
      <vt:lpstr>Recommendations</vt:lpstr>
      <vt:lpstr>Benefits</vt:lpstr>
      <vt:lpstr>thank you!  marc.monbouquette@enel.com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Monbouquette, Marc (Enel North America - USA)</cp:lastModifiedBy>
  <cp:revision>28</cp:revision>
  <dcterms:created xsi:type="dcterms:W3CDTF">2016-02-10T15:14:59Z</dcterms:created>
  <dcterms:modified xsi:type="dcterms:W3CDTF">2020-06-24T07:38:48Z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0x010100A28D9D5C900DE54CAED129902163DBB9</vt:lpwstr>
  </property>
  <property fmtid="{D5CDD505-2E9C-101B-9397-08002B2CF9AE}" pid="3" name="Order">
    <vt:r8>36500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