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1" r:id="rId4"/>
  </p:sldMasterIdLst>
  <p:notesMasterIdLst>
    <p:notesMasterId r:id="rId16"/>
  </p:notesMasterIdLst>
  <p:sldIdLst>
    <p:sldId id="3296" r:id="rId5"/>
    <p:sldId id="313" r:id="rId6"/>
    <p:sldId id="3418" r:id="rId7"/>
    <p:sldId id="3419" r:id="rId8"/>
    <p:sldId id="3396" r:id="rId9"/>
    <p:sldId id="940" r:id="rId10"/>
    <p:sldId id="3401" r:id="rId11"/>
    <p:sldId id="3398" r:id="rId12"/>
    <p:sldId id="3420" r:id="rId13"/>
    <p:sldId id="3399" r:id="rId14"/>
    <p:sldId id="3405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31CD6D-DAA3-4285-90E6-F89154BFC6A7}" v="51" dt="2023-04-10T18:51:27.0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0" autoAdjust="0"/>
    <p:restoredTop sz="94922" autoAdjust="0"/>
  </p:normalViewPr>
  <p:slideViewPr>
    <p:cSldViewPr>
      <p:cViewPr varScale="1">
        <p:scale>
          <a:sx n="108" d="100"/>
          <a:sy n="108" d="100"/>
        </p:scale>
        <p:origin x="156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8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Kissock" userId="9061b10b-bb61-4130-b1d1-f6b7934de942" providerId="ADAL" clId="{5AA288A0-7513-4026-8940-92FE90870015}"/>
    <pc:docChg chg="undo custSel addSld delSld modSld sldOrd">
      <pc:chgData name="Kelly Kissock" userId="9061b10b-bb61-4130-b1d1-f6b7934de942" providerId="ADAL" clId="{5AA288A0-7513-4026-8940-92FE90870015}" dt="2023-03-07T02:01:26.368" v="3155" actId="20577"/>
      <pc:docMkLst>
        <pc:docMk/>
      </pc:docMkLst>
      <pc:sldChg chg="modSp">
        <pc:chgData name="Kelly Kissock" userId="9061b10b-bb61-4130-b1d1-f6b7934de942" providerId="ADAL" clId="{5AA288A0-7513-4026-8940-92FE90870015}" dt="2023-03-07T01:57:51.249" v="3038" actId="20577"/>
        <pc:sldMkLst>
          <pc:docMk/>
          <pc:sldMk cId="3993468961" sldId="3367"/>
        </pc:sldMkLst>
        <pc:spChg chg="mod">
          <ac:chgData name="Kelly Kissock" userId="9061b10b-bb61-4130-b1d1-f6b7934de942" providerId="ADAL" clId="{5AA288A0-7513-4026-8940-92FE90870015}" dt="2023-03-07T01:56:27.250" v="2949" actId="20577"/>
          <ac:spMkLst>
            <pc:docMk/>
            <pc:sldMk cId="3993468961" sldId="3367"/>
            <ac:spMk id="5" creationId="{80AAC657-767C-4F01-8DF4-9B16D41A6C60}"/>
          </ac:spMkLst>
        </pc:spChg>
        <pc:spChg chg="mod">
          <ac:chgData name="Kelly Kissock" userId="9061b10b-bb61-4130-b1d1-f6b7934de942" providerId="ADAL" clId="{5AA288A0-7513-4026-8940-92FE90870015}" dt="2023-03-07T01:57:51.249" v="3038" actId="20577"/>
          <ac:spMkLst>
            <pc:docMk/>
            <pc:sldMk cId="3993468961" sldId="3367"/>
            <ac:spMk id="10" creationId="{33338DC2-4EF2-4F5F-AD61-4D932E8C25DF}"/>
          </ac:spMkLst>
        </pc:spChg>
      </pc:sldChg>
      <pc:sldChg chg="modSp">
        <pc:chgData name="Kelly Kissock" userId="9061b10b-bb61-4130-b1d1-f6b7934de942" providerId="ADAL" clId="{5AA288A0-7513-4026-8940-92FE90870015}" dt="2023-03-07T02:01:26.368" v="3155" actId="20577"/>
        <pc:sldMkLst>
          <pc:docMk/>
          <pc:sldMk cId="3681082166" sldId="3388"/>
        </pc:sldMkLst>
        <pc:spChg chg="mod">
          <ac:chgData name="Kelly Kissock" userId="9061b10b-bb61-4130-b1d1-f6b7934de942" providerId="ADAL" clId="{5AA288A0-7513-4026-8940-92FE90870015}" dt="2023-03-07T02:01:26.368" v="3155" actId="20577"/>
          <ac:spMkLst>
            <pc:docMk/>
            <pc:sldMk cId="3681082166" sldId="3388"/>
            <ac:spMk id="3" creationId="{F1DC4891-41D0-3961-E841-F6306E33FEF3}"/>
          </ac:spMkLst>
        </pc:spChg>
      </pc:sldChg>
      <pc:sldChg chg="modSp">
        <pc:chgData name="Kelly Kissock" userId="9061b10b-bb61-4130-b1d1-f6b7934de942" providerId="ADAL" clId="{5AA288A0-7513-4026-8940-92FE90870015}" dt="2023-03-07T02:00:03.478" v="3115" actId="20577"/>
        <pc:sldMkLst>
          <pc:docMk/>
          <pc:sldMk cId="344267536" sldId="3396"/>
        </pc:sldMkLst>
        <pc:spChg chg="mod">
          <ac:chgData name="Kelly Kissock" userId="9061b10b-bb61-4130-b1d1-f6b7934de942" providerId="ADAL" clId="{5AA288A0-7513-4026-8940-92FE90870015}" dt="2023-03-07T02:00:03.478" v="3115" actId="20577"/>
          <ac:spMkLst>
            <pc:docMk/>
            <pc:sldMk cId="344267536" sldId="3396"/>
            <ac:spMk id="2" creationId="{26DC29E3-2E63-BA23-4A01-522C058AFA6F}"/>
          </ac:spMkLst>
        </pc:spChg>
      </pc:sldChg>
      <pc:sldChg chg="modSp">
        <pc:chgData name="Kelly Kissock" userId="9061b10b-bb61-4130-b1d1-f6b7934de942" providerId="ADAL" clId="{5AA288A0-7513-4026-8940-92FE90870015}" dt="2023-03-07T01:59:56.679" v="3113" actId="20577"/>
        <pc:sldMkLst>
          <pc:docMk/>
          <pc:sldMk cId="1265081944" sldId="3397"/>
        </pc:sldMkLst>
        <pc:spChg chg="mod">
          <ac:chgData name="Kelly Kissock" userId="9061b10b-bb61-4130-b1d1-f6b7934de942" providerId="ADAL" clId="{5AA288A0-7513-4026-8940-92FE90870015}" dt="2023-03-07T01:59:56.679" v="3113" actId="20577"/>
          <ac:spMkLst>
            <pc:docMk/>
            <pc:sldMk cId="1265081944" sldId="3397"/>
            <ac:spMk id="2" creationId="{1A7AFB22-39A8-45E8-AD87-B6FAE61EBD1B}"/>
          </ac:spMkLst>
        </pc:spChg>
      </pc:sldChg>
      <pc:sldChg chg="modSp ord">
        <pc:chgData name="Kelly Kissock" userId="9061b10b-bb61-4130-b1d1-f6b7934de942" providerId="ADAL" clId="{5AA288A0-7513-4026-8940-92FE90870015}" dt="2023-03-07T01:57:17.851" v="2965" actId="403"/>
        <pc:sldMkLst>
          <pc:docMk/>
          <pc:sldMk cId="613390191" sldId="3400"/>
        </pc:sldMkLst>
        <pc:spChg chg="mod">
          <ac:chgData name="Kelly Kissock" userId="9061b10b-bb61-4130-b1d1-f6b7934de942" providerId="ADAL" clId="{5AA288A0-7513-4026-8940-92FE90870015}" dt="2023-03-07T01:57:17.851" v="2965" actId="403"/>
          <ac:spMkLst>
            <pc:docMk/>
            <pc:sldMk cId="613390191" sldId="3400"/>
            <ac:spMk id="2" creationId="{1A7AFB22-39A8-45E8-AD87-B6FAE61EBD1B}"/>
          </ac:spMkLst>
        </pc:spChg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294017144" sldId="3410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1430642595" sldId="3411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3628153217" sldId="3412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3096847092" sldId="3413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3661136548" sldId="3414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2131825384" sldId="3415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2618687324" sldId="3416"/>
        </pc:sldMkLst>
      </pc:sldChg>
      <pc:sldChg chg="add">
        <pc:chgData name="Kelly Kissock" userId="9061b10b-bb61-4130-b1d1-f6b7934de942" providerId="ADAL" clId="{5AA288A0-7513-4026-8940-92FE90870015}" dt="2023-02-27T00:11:47.987" v="2791"/>
        <pc:sldMkLst>
          <pc:docMk/>
          <pc:sldMk cId="2687083627" sldId="3417"/>
        </pc:sldMkLst>
      </pc:sldChg>
      <pc:sldChg chg="modSp add">
        <pc:chgData name="Kelly Kissock" userId="9061b10b-bb61-4130-b1d1-f6b7934de942" providerId="ADAL" clId="{5AA288A0-7513-4026-8940-92FE90870015}" dt="2023-03-07T01:59:27.817" v="3084" actId="20577"/>
        <pc:sldMkLst>
          <pc:docMk/>
          <pc:sldMk cId="3291963770" sldId="3418"/>
        </pc:sldMkLst>
        <pc:spChg chg="mod">
          <ac:chgData name="Kelly Kissock" userId="9061b10b-bb61-4130-b1d1-f6b7934de942" providerId="ADAL" clId="{5AA288A0-7513-4026-8940-92FE90870015}" dt="2023-03-07T01:59:27.817" v="3084" actId="20577"/>
          <ac:spMkLst>
            <pc:docMk/>
            <pc:sldMk cId="3291963770" sldId="3418"/>
            <ac:spMk id="3" creationId="{D4363707-1530-4F71-ADFD-33628F7877D1}"/>
          </ac:spMkLst>
        </pc:spChg>
      </pc:sldChg>
    </pc:docChg>
  </pc:docChgLst>
  <pc:docChgLst>
    <pc:chgData name="Kelly Kissock" userId="9061b10b-bb61-4130-b1d1-f6b7934de942" providerId="ADAL" clId="{EE31CD6D-DAA3-4285-90E6-F89154BFC6A7}"/>
    <pc:docChg chg="undo custSel addSld delSld modSld">
      <pc:chgData name="Kelly Kissock" userId="9061b10b-bb61-4130-b1d1-f6b7934de942" providerId="ADAL" clId="{EE31CD6D-DAA3-4285-90E6-F89154BFC6A7}" dt="2023-04-10T18:55:14.760" v="2990" actId="12"/>
      <pc:docMkLst>
        <pc:docMk/>
      </pc:docMkLst>
      <pc:sldChg chg="addSp delSp modSp add mod">
        <pc:chgData name="Kelly Kissock" userId="9061b10b-bb61-4130-b1d1-f6b7934de942" providerId="ADAL" clId="{EE31CD6D-DAA3-4285-90E6-F89154BFC6A7}" dt="2023-04-10T18:55:14.760" v="2990" actId="12"/>
        <pc:sldMkLst>
          <pc:docMk/>
          <pc:sldMk cId="3542043794" sldId="313"/>
        </pc:sldMkLst>
        <pc:spChg chg="mod">
          <ac:chgData name="Kelly Kissock" userId="9061b10b-bb61-4130-b1d1-f6b7934de942" providerId="ADAL" clId="{EE31CD6D-DAA3-4285-90E6-F89154BFC6A7}" dt="2023-04-10T18:52:22.994" v="2978" actId="20577"/>
          <ac:spMkLst>
            <pc:docMk/>
            <pc:sldMk cId="3542043794" sldId="313"/>
            <ac:spMk id="4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8:55:14.760" v="2990" actId="12"/>
          <ac:spMkLst>
            <pc:docMk/>
            <pc:sldMk cId="3542043794" sldId="313"/>
            <ac:spMk id="11" creationId="{00000000-0000-0000-0000-000000000000}"/>
          </ac:spMkLst>
        </pc:spChg>
        <pc:spChg chg="del">
          <ac:chgData name="Kelly Kissock" userId="9061b10b-bb61-4130-b1d1-f6b7934de942" providerId="ADAL" clId="{EE31CD6D-DAA3-4285-90E6-F89154BFC6A7}" dt="2023-04-10T18:52:31.459" v="2979" actId="478"/>
          <ac:spMkLst>
            <pc:docMk/>
            <pc:sldMk cId="3542043794" sldId="313"/>
            <ac:spMk id="12" creationId="{96D256F3-4A96-C641-9164-583C9E7BBF40}"/>
          </ac:spMkLst>
        </pc:spChg>
        <pc:spChg chg="del mod">
          <ac:chgData name="Kelly Kissock" userId="9061b10b-bb61-4130-b1d1-f6b7934de942" providerId="ADAL" clId="{EE31CD6D-DAA3-4285-90E6-F89154BFC6A7}" dt="2023-04-10T18:49:04.118" v="2656" actId="478"/>
          <ac:spMkLst>
            <pc:docMk/>
            <pc:sldMk cId="3542043794" sldId="313"/>
            <ac:spMk id="13" creationId="{7BF5ED5D-BC0E-FB46-9946-640394A0B6CF}"/>
          </ac:spMkLst>
        </pc:spChg>
        <pc:spChg chg="del mod">
          <ac:chgData name="Kelly Kissock" userId="9061b10b-bb61-4130-b1d1-f6b7934de942" providerId="ADAL" clId="{EE31CD6D-DAA3-4285-90E6-F89154BFC6A7}" dt="2023-04-10T18:49:46.953" v="2663" actId="478"/>
          <ac:spMkLst>
            <pc:docMk/>
            <pc:sldMk cId="3542043794" sldId="313"/>
            <ac:spMk id="14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8:53:26.686" v="2987" actId="12"/>
          <ac:spMkLst>
            <pc:docMk/>
            <pc:sldMk cId="3542043794" sldId="313"/>
            <ac:spMk id="16" creationId="{83D3EECD-DAA7-4935-88E9-79FB7FF7E340}"/>
          </ac:spMkLst>
        </pc:spChg>
        <pc:spChg chg="mod">
          <ac:chgData name="Kelly Kissock" userId="9061b10b-bb61-4130-b1d1-f6b7934de942" providerId="ADAL" clId="{EE31CD6D-DAA3-4285-90E6-F89154BFC6A7}" dt="2023-04-10T18:53:50.320" v="2988" actId="12"/>
          <ac:spMkLst>
            <pc:docMk/>
            <pc:sldMk cId="3542043794" sldId="313"/>
            <ac:spMk id="17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8:54:31.038" v="2989" actId="12"/>
          <ac:spMkLst>
            <pc:docMk/>
            <pc:sldMk cId="3542043794" sldId="313"/>
            <ac:spMk id="18" creationId="{3CD42A2E-36A2-4CAE-BA6B-5F7FC6969979}"/>
          </ac:spMkLst>
        </pc:spChg>
        <pc:picChg chg="add mod">
          <ac:chgData name="Kelly Kissock" userId="9061b10b-bb61-4130-b1d1-f6b7934de942" providerId="ADAL" clId="{EE31CD6D-DAA3-4285-90E6-F89154BFC6A7}" dt="2023-04-10T18:49:10.561" v="2658" actId="1076"/>
          <ac:picMkLst>
            <pc:docMk/>
            <pc:sldMk cId="3542043794" sldId="313"/>
            <ac:picMk id="2" creationId="{A896E5AE-4EB8-17F5-A904-7EDD13FA1859}"/>
          </ac:picMkLst>
        </pc:picChg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2699591712" sldId="352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1298968560" sldId="878"/>
        </pc:sldMkLst>
      </pc:sldChg>
      <pc:sldChg chg="addSp delSp modSp mod">
        <pc:chgData name="Kelly Kissock" userId="9061b10b-bb61-4130-b1d1-f6b7934de942" providerId="ADAL" clId="{EE31CD6D-DAA3-4285-90E6-F89154BFC6A7}" dt="2023-04-10T18:42:00.997" v="2646" actId="6549"/>
        <pc:sldMkLst>
          <pc:docMk/>
          <pc:sldMk cId="4052122234" sldId="940"/>
        </pc:sldMkLst>
        <pc:spChg chg="del">
          <ac:chgData name="Kelly Kissock" userId="9061b10b-bb61-4130-b1d1-f6b7934de942" providerId="ADAL" clId="{EE31CD6D-DAA3-4285-90E6-F89154BFC6A7}" dt="2023-04-10T17:45:33.613" v="1041" actId="478"/>
          <ac:spMkLst>
            <pc:docMk/>
            <pc:sldMk cId="4052122234" sldId="940"/>
            <ac:spMk id="2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8:42:00.997" v="2646" actId="6549"/>
          <ac:spMkLst>
            <pc:docMk/>
            <pc:sldMk cId="4052122234" sldId="940"/>
            <ac:spMk id="4" creationId="{00000000-0000-0000-0000-000000000000}"/>
          </ac:spMkLst>
        </pc:spChg>
        <pc:spChg chg="del">
          <ac:chgData name="Kelly Kissock" userId="9061b10b-bb61-4130-b1d1-f6b7934de942" providerId="ADAL" clId="{EE31CD6D-DAA3-4285-90E6-F89154BFC6A7}" dt="2023-04-10T17:45:36.140" v="1042" actId="478"/>
          <ac:spMkLst>
            <pc:docMk/>
            <pc:sldMk cId="4052122234" sldId="940"/>
            <ac:spMk id="7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7:47:32.732" v="1079" actId="20577"/>
          <ac:spMkLst>
            <pc:docMk/>
            <pc:sldMk cId="4052122234" sldId="940"/>
            <ac:spMk id="9" creationId="{00000000-0000-0000-0000-000000000000}"/>
          </ac:spMkLst>
        </pc:spChg>
        <pc:picChg chg="add del mod">
          <ac:chgData name="Kelly Kissock" userId="9061b10b-bb61-4130-b1d1-f6b7934de942" providerId="ADAL" clId="{EE31CD6D-DAA3-4285-90E6-F89154BFC6A7}" dt="2023-04-10T17:51:20.187" v="1356" actId="478"/>
          <ac:picMkLst>
            <pc:docMk/>
            <pc:sldMk cId="4052122234" sldId="940"/>
            <ac:picMk id="6" creationId="{8C34248B-4FAC-BD5E-D07B-14F1526D3B8F}"/>
          </ac:picMkLst>
        </pc:picChg>
        <pc:picChg chg="del mod">
          <ac:chgData name="Kelly Kissock" userId="9061b10b-bb61-4130-b1d1-f6b7934de942" providerId="ADAL" clId="{EE31CD6D-DAA3-4285-90E6-F89154BFC6A7}" dt="2023-04-10T17:45:31.068" v="1040" actId="478"/>
          <ac:picMkLst>
            <pc:docMk/>
            <pc:sldMk cId="4052122234" sldId="940"/>
            <ac:picMk id="8194" creationId="{00000000-0000-0000-0000-000000000000}"/>
          </ac:picMkLst>
        </pc:picChg>
      </pc:sldChg>
      <pc:sldChg chg="modSp mod">
        <pc:chgData name="Kelly Kissock" userId="9061b10b-bb61-4130-b1d1-f6b7934de942" providerId="ADAL" clId="{EE31CD6D-DAA3-4285-90E6-F89154BFC6A7}" dt="2023-04-10T17:53:33.245" v="1555" actId="1076"/>
        <pc:sldMkLst>
          <pc:docMk/>
          <pc:sldMk cId="2660821561" sldId="3296"/>
        </pc:sldMkLst>
        <pc:spChg chg="mod">
          <ac:chgData name="Kelly Kissock" userId="9061b10b-bb61-4130-b1d1-f6b7934de942" providerId="ADAL" clId="{EE31CD6D-DAA3-4285-90E6-F89154BFC6A7}" dt="2023-04-10T17:53:27.084" v="1554" actId="20577"/>
          <ac:spMkLst>
            <pc:docMk/>
            <pc:sldMk cId="2660821561" sldId="3296"/>
            <ac:spMk id="2" creationId="{21A5DAAB-70F4-47DC-8EBC-C3BD235B8B72}"/>
          </ac:spMkLst>
        </pc:spChg>
        <pc:picChg chg="mod">
          <ac:chgData name="Kelly Kissock" userId="9061b10b-bb61-4130-b1d1-f6b7934de942" providerId="ADAL" clId="{EE31CD6D-DAA3-4285-90E6-F89154BFC6A7}" dt="2023-04-10T17:53:33.245" v="1555" actId="1076"/>
          <ac:picMkLst>
            <pc:docMk/>
            <pc:sldMk cId="2660821561" sldId="3296"/>
            <ac:picMk id="4" creationId="{DC955674-2134-4B49-9B92-2B99509F582F}"/>
          </ac:picMkLst>
        </pc:picChg>
      </pc:sldChg>
      <pc:sldChg chg="del">
        <pc:chgData name="Kelly Kissock" userId="9061b10b-bb61-4130-b1d1-f6b7934de942" providerId="ADAL" clId="{EE31CD6D-DAA3-4285-90E6-F89154BFC6A7}" dt="2023-04-10T18:44:38.438" v="2647" actId="47"/>
        <pc:sldMkLst>
          <pc:docMk/>
          <pc:sldMk cId="692420465" sldId="3360"/>
        </pc:sldMkLst>
      </pc:sldChg>
      <pc:sldChg chg="del">
        <pc:chgData name="Kelly Kissock" userId="9061b10b-bb61-4130-b1d1-f6b7934de942" providerId="ADAL" clId="{EE31CD6D-DAA3-4285-90E6-F89154BFC6A7}" dt="2023-04-10T17:22:24.999" v="36" actId="47"/>
        <pc:sldMkLst>
          <pc:docMk/>
          <pc:sldMk cId="3993468961" sldId="3367"/>
        </pc:sldMkLst>
      </pc:sldChg>
      <pc:sldChg chg="del">
        <pc:chgData name="Kelly Kissock" userId="9061b10b-bb61-4130-b1d1-f6b7934de942" providerId="ADAL" clId="{EE31CD6D-DAA3-4285-90E6-F89154BFC6A7}" dt="2023-04-10T17:28:57.817" v="348" actId="47"/>
        <pc:sldMkLst>
          <pc:docMk/>
          <pc:sldMk cId="2107059457" sldId="3383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506581233" sldId="3385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683588577" sldId="3386"/>
        </pc:sldMkLst>
      </pc:sldChg>
      <pc:sldChg chg="del">
        <pc:chgData name="Kelly Kissock" userId="9061b10b-bb61-4130-b1d1-f6b7934de942" providerId="ADAL" clId="{EE31CD6D-DAA3-4285-90E6-F89154BFC6A7}" dt="2023-04-10T17:58:05.372" v="1770" actId="47"/>
        <pc:sldMkLst>
          <pc:docMk/>
          <pc:sldMk cId="3724697866" sldId="3387"/>
        </pc:sldMkLst>
      </pc:sldChg>
      <pc:sldChg chg="del">
        <pc:chgData name="Kelly Kissock" userId="9061b10b-bb61-4130-b1d1-f6b7934de942" providerId="ADAL" clId="{EE31CD6D-DAA3-4285-90E6-F89154BFC6A7}" dt="2023-04-10T17:58:55.331" v="1771" actId="47"/>
        <pc:sldMkLst>
          <pc:docMk/>
          <pc:sldMk cId="3681082166" sldId="3388"/>
        </pc:sldMkLst>
      </pc:sldChg>
      <pc:sldChg chg="del">
        <pc:chgData name="Kelly Kissock" userId="9061b10b-bb61-4130-b1d1-f6b7934de942" providerId="ADAL" clId="{EE31CD6D-DAA3-4285-90E6-F89154BFC6A7}" dt="2023-04-10T18:44:38.438" v="2647" actId="47"/>
        <pc:sldMkLst>
          <pc:docMk/>
          <pc:sldMk cId="3291874830" sldId="3391"/>
        </pc:sldMkLst>
      </pc:sldChg>
      <pc:sldChg chg="delSp modSp del mod">
        <pc:chgData name="Kelly Kissock" userId="9061b10b-bb61-4130-b1d1-f6b7934de942" providerId="ADAL" clId="{EE31CD6D-DAA3-4285-90E6-F89154BFC6A7}" dt="2023-04-10T18:30:18.665" v="2354" actId="47"/>
        <pc:sldMkLst>
          <pc:docMk/>
          <pc:sldMk cId="2682820580" sldId="3392"/>
        </pc:sldMkLst>
        <pc:spChg chg="mod">
          <ac:chgData name="Kelly Kissock" userId="9061b10b-bb61-4130-b1d1-f6b7934de942" providerId="ADAL" clId="{EE31CD6D-DAA3-4285-90E6-F89154BFC6A7}" dt="2023-04-10T18:04:11.500" v="1944" actId="6549"/>
          <ac:spMkLst>
            <pc:docMk/>
            <pc:sldMk cId="2682820580" sldId="3392"/>
            <ac:spMk id="2" creationId="{33737513-602A-B549-F3BC-7D645AFA7F6C}"/>
          </ac:spMkLst>
        </pc:spChg>
        <pc:spChg chg="del">
          <ac:chgData name="Kelly Kissock" userId="9061b10b-bb61-4130-b1d1-f6b7934de942" providerId="ADAL" clId="{EE31CD6D-DAA3-4285-90E6-F89154BFC6A7}" dt="2023-04-10T18:24:37.658" v="2063" actId="478"/>
          <ac:spMkLst>
            <pc:docMk/>
            <pc:sldMk cId="2682820580" sldId="3392"/>
            <ac:spMk id="5" creationId="{65651218-DC20-5C68-654C-64662A6A66FF}"/>
          </ac:spMkLst>
        </pc:spChg>
      </pc:sldChg>
      <pc:sldChg chg="del">
        <pc:chgData name="Kelly Kissock" userId="9061b10b-bb61-4130-b1d1-f6b7934de942" providerId="ADAL" clId="{EE31CD6D-DAA3-4285-90E6-F89154BFC6A7}" dt="2023-04-10T17:22:24.999" v="36" actId="47"/>
        <pc:sldMkLst>
          <pc:docMk/>
          <pc:sldMk cId="1265081944" sldId="3397"/>
        </pc:sldMkLst>
      </pc:sldChg>
      <pc:sldChg chg="addSp modSp mod">
        <pc:chgData name="Kelly Kissock" userId="9061b10b-bb61-4130-b1d1-f6b7934de942" providerId="ADAL" clId="{EE31CD6D-DAA3-4285-90E6-F89154BFC6A7}" dt="2023-04-10T18:18:57.457" v="2056" actId="20577"/>
        <pc:sldMkLst>
          <pc:docMk/>
          <pc:sldMk cId="52448078" sldId="3398"/>
        </pc:sldMkLst>
        <pc:spChg chg="add mod">
          <ac:chgData name="Kelly Kissock" userId="9061b10b-bb61-4130-b1d1-f6b7934de942" providerId="ADAL" clId="{EE31CD6D-DAA3-4285-90E6-F89154BFC6A7}" dt="2023-04-10T18:18:57.457" v="2056" actId="20577"/>
          <ac:spMkLst>
            <pc:docMk/>
            <pc:sldMk cId="52448078" sldId="3398"/>
            <ac:spMk id="3" creationId="{8775688E-DBD5-DF00-10CB-C4ED38459F5A}"/>
          </ac:spMkLst>
        </pc:spChg>
        <pc:spChg chg="mod">
          <ac:chgData name="Kelly Kissock" userId="9061b10b-bb61-4130-b1d1-f6b7934de942" providerId="ADAL" clId="{EE31CD6D-DAA3-4285-90E6-F89154BFC6A7}" dt="2023-04-10T18:02:15.457" v="1831" actId="14100"/>
          <ac:spMkLst>
            <pc:docMk/>
            <pc:sldMk cId="52448078" sldId="3398"/>
            <ac:spMk id="9" creationId="{00000000-0000-0000-0000-000000000000}"/>
          </ac:spMkLst>
        </pc:spChg>
      </pc:sldChg>
      <pc:sldChg chg="addSp delSp modSp mod">
        <pc:chgData name="Kelly Kissock" userId="9061b10b-bb61-4130-b1d1-f6b7934de942" providerId="ADAL" clId="{EE31CD6D-DAA3-4285-90E6-F89154BFC6A7}" dt="2023-04-10T18:12:01.784" v="2013" actId="14100"/>
        <pc:sldMkLst>
          <pc:docMk/>
          <pc:sldMk cId="203999055" sldId="3399"/>
        </pc:sldMkLst>
        <pc:spChg chg="mod">
          <ac:chgData name="Kelly Kissock" userId="9061b10b-bb61-4130-b1d1-f6b7934de942" providerId="ADAL" clId="{EE31CD6D-DAA3-4285-90E6-F89154BFC6A7}" dt="2023-04-10T18:09:11.131" v="1968" actId="20577"/>
          <ac:spMkLst>
            <pc:docMk/>
            <pc:sldMk cId="203999055" sldId="3399"/>
            <ac:spMk id="2" creationId="{6A902AA6-FD14-8FFE-7647-C4419C823061}"/>
          </ac:spMkLst>
        </pc:spChg>
        <pc:spChg chg="add mod ord">
          <ac:chgData name="Kelly Kissock" userId="9061b10b-bb61-4130-b1d1-f6b7934de942" providerId="ADAL" clId="{EE31CD6D-DAA3-4285-90E6-F89154BFC6A7}" dt="2023-04-10T18:11:50.698" v="2009" actId="1076"/>
          <ac:spMkLst>
            <pc:docMk/>
            <pc:sldMk cId="203999055" sldId="3399"/>
            <ac:spMk id="3" creationId="{9C084993-C142-AADD-55A1-FDF1FC2E52C8}"/>
          </ac:spMkLst>
        </pc:spChg>
        <pc:spChg chg="add del mod">
          <ac:chgData name="Kelly Kissock" userId="9061b10b-bb61-4130-b1d1-f6b7934de942" providerId="ADAL" clId="{EE31CD6D-DAA3-4285-90E6-F89154BFC6A7}" dt="2023-04-10T18:06:45.739" v="1951" actId="478"/>
          <ac:spMkLst>
            <pc:docMk/>
            <pc:sldMk cId="203999055" sldId="3399"/>
            <ac:spMk id="4" creationId="{06575756-2D77-C0F4-A611-DDCA5B0480A8}"/>
          </ac:spMkLst>
        </pc:spChg>
        <pc:spChg chg="add mod">
          <ac:chgData name="Kelly Kissock" userId="9061b10b-bb61-4130-b1d1-f6b7934de942" providerId="ADAL" clId="{EE31CD6D-DAA3-4285-90E6-F89154BFC6A7}" dt="2023-04-10T18:11:41.920" v="2005" actId="14100"/>
          <ac:spMkLst>
            <pc:docMk/>
            <pc:sldMk cId="203999055" sldId="3399"/>
            <ac:spMk id="8" creationId="{ECF936D4-876C-A274-1E14-4F5091F189FA}"/>
          </ac:spMkLst>
        </pc:spChg>
        <pc:spChg chg="add mod">
          <ac:chgData name="Kelly Kissock" userId="9061b10b-bb61-4130-b1d1-f6b7934de942" providerId="ADAL" clId="{EE31CD6D-DAA3-4285-90E6-F89154BFC6A7}" dt="2023-04-10T18:12:01.784" v="2013" actId="14100"/>
          <ac:spMkLst>
            <pc:docMk/>
            <pc:sldMk cId="203999055" sldId="3399"/>
            <ac:spMk id="9" creationId="{A3F6757B-B9A7-A3EA-4B60-D16CBF1A3E01}"/>
          </ac:spMkLst>
        </pc:spChg>
        <pc:spChg chg="add mod">
          <ac:chgData name="Kelly Kissock" userId="9061b10b-bb61-4130-b1d1-f6b7934de942" providerId="ADAL" clId="{EE31CD6D-DAA3-4285-90E6-F89154BFC6A7}" dt="2023-04-10T18:11:11.934" v="1998" actId="14100"/>
          <ac:spMkLst>
            <pc:docMk/>
            <pc:sldMk cId="203999055" sldId="3399"/>
            <ac:spMk id="10" creationId="{4CA6DF06-93EE-4661-E16C-B1915C9E3E94}"/>
          </ac:spMkLst>
        </pc:spChg>
        <pc:picChg chg="add mod">
          <ac:chgData name="Kelly Kissock" userId="9061b10b-bb61-4130-b1d1-f6b7934de942" providerId="ADAL" clId="{EE31CD6D-DAA3-4285-90E6-F89154BFC6A7}" dt="2023-04-10T18:11:58.741" v="2012" actId="1076"/>
          <ac:picMkLst>
            <pc:docMk/>
            <pc:sldMk cId="203999055" sldId="3399"/>
            <ac:picMk id="5" creationId="{E350BC17-30FA-1C9D-961B-4F86F165D847}"/>
          </ac:picMkLst>
        </pc:picChg>
        <pc:picChg chg="del">
          <ac:chgData name="Kelly Kissock" userId="9061b10b-bb61-4130-b1d1-f6b7934de942" providerId="ADAL" clId="{EE31CD6D-DAA3-4285-90E6-F89154BFC6A7}" dt="2023-04-10T18:08:47.637" v="1952" actId="478"/>
          <ac:picMkLst>
            <pc:docMk/>
            <pc:sldMk cId="203999055" sldId="3399"/>
            <ac:picMk id="6" creationId="{3037BDE4-CF27-4156-9128-9F7E20ACDFB6}"/>
          </ac:picMkLst>
        </pc:picChg>
      </pc:sldChg>
      <pc:sldChg chg="del">
        <pc:chgData name="Kelly Kissock" userId="9061b10b-bb61-4130-b1d1-f6b7934de942" providerId="ADAL" clId="{EE31CD6D-DAA3-4285-90E6-F89154BFC6A7}" dt="2023-04-10T17:22:24.999" v="36" actId="47"/>
        <pc:sldMkLst>
          <pc:docMk/>
          <pc:sldMk cId="613390191" sldId="3400"/>
        </pc:sldMkLst>
      </pc:sldChg>
      <pc:sldChg chg="addSp modSp mod">
        <pc:chgData name="Kelly Kissock" userId="9061b10b-bb61-4130-b1d1-f6b7934de942" providerId="ADAL" clId="{EE31CD6D-DAA3-4285-90E6-F89154BFC6A7}" dt="2023-04-10T18:01:05.235" v="1793" actId="20577"/>
        <pc:sldMkLst>
          <pc:docMk/>
          <pc:sldMk cId="3415957771" sldId="3401"/>
        </pc:sldMkLst>
        <pc:spChg chg="add mod">
          <ac:chgData name="Kelly Kissock" userId="9061b10b-bb61-4130-b1d1-f6b7934de942" providerId="ADAL" clId="{EE31CD6D-DAA3-4285-90E6-F89154BFC6A7}" dt="2023-04-10T17:57:35.042" v="1752" actId="1076"/>
          <ac:spMkLst>
            <pc:docMk/>
            <pc:sldMk cId="3415957771" sldId="3401"/>
            <ac:spMk id="3" creationId="{3F3D6664-A011-AF72-02FB-74DADE9819B6}"/>
          </ac:spMkLst>
        </pc:spChg>
        <pc:spChg chg="mod">
          <ac:chgData name="Kelly Kissock" userId="9061b10b-bb61-4130-b1d1-f6b7934de942" providerId="ADAL" clId="{EE31CD6D-DAA3-4285-90E6-F89154BFC6A7}" dt="2023-04-10T17:44:59.406" v="1037" actId="6549"/>
          <ac:spMkLst>
            <pc:docMk/>
            <pc:sldMk cId="3415957771" sldId="3401"/>
            <ac:spMk id="9" creationId="{00000000-0000-0000-0000-000000000000}"/>
          </ac:spMkLst>
        </pc:spChg>
        <pc:spChg chg="mod">
          <ac:chgData name="Kelly Kissock" userId="9061b10b-bb61-4130-b1d1-f6b7934de942" providerId="ADAL" clId="{EE31CD6D-DAA3-4285-90E6-F89154BFC6A7}" dt="2023-04-10T18:01:05.235" v="1793" actId="20577"/>
          <ac:spMkLst>
            <pc:docMk/>
            <pc:sldMk cId="3415957771" sldId="3401"/>
            <ac:spMk id="15" creationId="{16D233EE-8E71-456B-877C-2B0F354A72DB}"/>
          </ac:spMkLst>
        </pc:spChg>
        <pc:spChg chg="mod">
          <ac:chgData name="Kelly Kissock" userId="9061b10b-bb61-4130-b1d1-f6b7934de942" providerId="ADAL" clId="{EE31CD6D-DAA3-4285-90E6-F89154BFC6A7}" dt="2023-04-10T17:57:13.411" v="1743" actId="1076"/>
          <ac:spMkLst>
            <pc:docMk/>
            <pc:sldMk cId="3415957771" sldId="3401"/>
            <ac:spMk id="16" creationId="{F5C48A0D-27E6-44A4-BB88-317B3A2BF405}"/>
          </ac:spMkLst>
        </pc:spChg>
      </pc:sldChg>
      <pc:sldChg chg="del">
        <pc:chgData name="Kelly Kissock" userId="9061b10b-bb61-4130-b1d1-f6b7934de942" providerId="ADAL" clId="{EE31CD6D-DAA3-4285-90E6-F89154BFC6A7}" dt="2023-04-10T17:59:03.451" v="1772" actId="47"/>
        <pc:sldMkLst>
          <pc:docMk/>
          <pc:sldMk cId="2744183949" sldId="3402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911416782" sldId="3403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353713772" sldId="3404"/>
        </pc:sldMkLst>
      </pc:sldChg>
      <pc:sldChg chg="delSp modSp del mod">
        <pc:chgData name="Kelly Kissock" userId="9061b10b-bb61-4130-b1d1-f6b7934de942" providerId="ADAL" clId="{EE31CD6D-DAA3-4285-90E6-F89154BFC6A7}" dt="2023-04-10T18:30:18.665" v="2354" actId="47"/>
        <pc:sldMkLst>
          <pc:docMk/>
          <pc:sldMk cId="1491753054" sldId="3406"/>
        </pc:sldMkLst>
        <pc:spChg chg="mod">
          <ac:chgData name="Kelly Kissock" userId="9061b10b-bb61-4130-b1d1-f6b7934de942" providerId="ADAL" clId="{EE31CD6D-DAA3-4285-90E6-F89154BFC6A7}" dt="2023-04-10T18:25:54.280" v="2079" actId="1076"/>
          <ac:spMkLst>
            <pc:docMk/>
            <pc:sldMk cId="1491753054" sldId="3406"/>
            <ac:spMk id="2" creationId="{2B4584C7-FA11-4171-9867-9E9A5E15EA56}"/>
          </ac:spMkLst>
        </pc:spChg>
        <pc:spChg chg="del">
          <ac:chgData name="Kelly Kissock" userId="9061b10b-bb61-4130-b1d1-f6b7934de942" providerId="ADAL" clId="{EE31CD6D-DAA3-4285-90E6-F89154BFC6A7}" dt="2023-04-10T18:25:18.562" v="2075" actId="478"/>
          <ac:spMkLst>
            <pc:docMk/>
            <pc:sldMk cId="1491753054" sldId="3406"/>
            <ac:spMk id="5" creationId="{C4840EA3-455F-4FDA-9648-3764484D2729}"/>
          </ac:spMkLst>
        </pc:spChg>
        <pc:spChg chg="del mod">
          <ac:chgData name="Kelly Kissock" userId="9061b10b-bb61-4130-b1d1-f6b7934de942" providerId="ADAL" clId="{EE31CD6D-DAA3-4285-90E6-F89154BFC6A7}" dt="2023-04-10T18:25:16.275" v="2074" actId="478"/>
          <ac:spMkLst>
            <pc:docMk/>
            <pc:sldMk cId="1491753054" sldId="3406"/>
            <ac:spMk id="9" creationId="{A83D278F-9DA3-4D1E-86DD-BE6F63D89F4F}"/>
          </ac:spMkLst>
        </pc:spChg>
        <pc:cxnChg chg="mod">
          <ac:chgData name="Kelly Kissock" userId="9061b10b-bb61-4130-b1d1-f6b7934de942" providerId="ADAL" clId="{EE31CD6D-DAA3-4285-90E6-F89154BFC6A7}" dt="2023-04-10T18:25:54.280" v="2079" actId="1076"/>
          <ac:cxnSpMkLst>
            <pc:docMk/>
            <pc:sldMk cId="1491753054" sldId="3406"/>
            <ac:cxnSpMk id="6" creationId="{6429D04F-6A0E-440E-AB0B-0603DE539778}"/>
          </ac:cxnSpMkLst>
        </pc:cxnChg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61563093" sldId="3407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1425738889" sldId="3408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294017144" sldId="3410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1430642595" sldId="3411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628153217" sldId="3412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096847092" sldId="3413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3661136548" sldId="3414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2131825384" sldId="3415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2618687324" sldId="3416"/>
        </pc:sldMkLst>
      </pc:sldChg>
      <pc:sldChg chg="del">
        <pc:chgData name="Kelly Kissock" userId="9061b10b-bb61-4130-b1d1-f6b7934de942" providerId="ADAL" clId="{EE31CD6D-DAA3-4285-90E6-F89154BFC6A7}" dt="2023-04-10T18:44:49.268" v="2648" actId="47"/>
        <pc:sldMkLst>
          <pc:docMk/>
          <pc:sldMk cId="2687083627" sldId="3417"/>
        </pc:sldMkLst>
      </pc:sldChg>
      <pc:sldChg chg="modSp new mod">
        <pc:chgData name="Kelly Kissock" userId="9061b10b-bb61-4130-b1d1-f6b7934de942" providerId="ADAL" clId="{EE31CD6D-DAA3-4285-90E6-F89154BFC6A7}" dt="2023-04-10T18:40:51.372" v="2614" actId="20577"/>
        <pc:sldMkLst>
          <pc:docMk/>
          <pc:sldMk cId="2180176061" sldId="3418"/>
        </pc:sldMkLst>
        <pc:spChg chg="mod">
          <ac:chgData name="Kelly Kissock" userId="9061b10b-bb61-4130-b1d1-f6b7934de942" providerId="ADAL" clId="{EE31CD6D-DAA3-4285-90E6-F89154BFC6A7}" dt="2023-04-10T17:30:59.254" v="391" actId="6549"/>
          <ac:spMkLst>
            <pc:docMk/>
            <pc:sldMk cId="2180176061" sldId="3418"/>
            <ac:spMk id="2" creationId="{C992CE13-4D5F-3944-A9D3-8F55D4BDD86C}"/>
          </ac:spMkLst>
        </pc:spChg>
        <pc:spChg chg="mod">
          <ac:chgData name="Kelly Kissock" userId="9061b10b-bb61-4130-b1d1-f6b7934de942" providerId="ADAL" clId="{EE31CD6D-DAA3-4285-90E6-F89154BFC6A7}" dt="2023-04-10T18:40:51.372" v="2614" actId="20577"/>
          <ac:spMkLst>
            <pc:docMk/>
            <pc:sldMk cId="2180176061" sldId="3418"/>
            <ac:spMk id="3" creationId="{2BB16023-F360-4CD2-44A4-30E041DEE0F9}"/>
          </ac:spMkLst>
        </pc:spChg>
      </pc:sldChg>
      <pc:sldChg chg="del">
        <pc:chgData name="Kelly Kissock" userId="9061b10b-bb61-4130-b1d1-f6b7934de942" providerId="ADAL" clId="{EE31CD6D-DAA3-4285-90E6-F89154BFC6A7}" dt="2023-04-10T17:22:24.999" v="36" actId="47"/>
        <pc:sldMkLst>
          <pc:docMk/>
          <pc:sldMk cId="3291963770" sldId="3418"/>
        </pc:sldMkLst>
      </pc:sldChg>
      <pc:sldChg chg="modSp add mod">
        <pc:chgData name="Kelly Kissock" userId="9061b10b-bb61-4130-b1d1-f6b7934de942" providerId="ADAL" clId="{EE31CD6D-DAA3-4285-90E6-F89154BFC6A7}" dt="2023-04-10T18:41:27.299" v="2624" actId="20577"/>
        <pc:sldMkLst>
          <pc:docMk/>
          <pc:sldMk cId="1526230828" sldId="3419"/>
        </pc:sldMkLst>
        <pc:spChg chg="mod">
          <ac:chgData name="Kelly Kissock" userId="9061b10b-bb61-4130-b1d1-f6b7934de942" providerId="ADAL" clId="{EE31CD6D-DAA3-4285-90E6-F89154BFC6A7}" dt="2023-04-10T17:35:01.390" v="584" actId="6549"/>
          <ac:spMkLst>
            <pc:docMk/>
            <pc:sldMk cId="1526230828" sldId="3419"/>
            <ac:spMk id="2" creationId="{C992CE13-4D5F-3944-A9D3-8F55D4BDD86C}"/>
          </ac:spMkLst>
        </pc:spChg>
        <pc:spChg chg="mod">
          <ac:chgData name="Kelly Kissock" userId="9061b10b-bb61-4130-b1d1-f6b7934de942" providerId="ADAL" clId="{EE31CD6D-DAA3-4285-90E6-F89154BFC6A7}" dt="2023-04-10T18:41:27.299" v="2624" actId="20577"/>
          <ac:spMkLst>
            <pc:docMk/>
            <pc:sldMk cId="1526230828" sldId="3419"/>
            <ac:spMk id="3" creationId="{2BB16023-F360-4CD2-44A4-30E041DEE0F9}"/>
          </ac:spMkLst>
        </pc:spChg>
      </pc:sldChg>
      <pc:sldChg chg="addSp delSp modSp new mod">
        <pc:chgData name="Kelly Kissock" userId="9061b10b-bb61-4130-b1d1-f6b7934de942" providerId="ADAL" clId="{EE31CD6D-DAA3-4285-90E6-F89154BFC6A7}" dt="2023-04-10T18:30:02.966" v="2353" actId="20577"/>
        <pc:sldMkLst>
          <pc:docMk/>
          <pc:sldMk cId="1917604026" sldId="3420"/>
        </pc:sldMkLst>
        <pc:spChg chg="mod">
          <ac:chgData name="Kelly Kissock" userId="9061b10b-bb61-4130-b1d1-f6b7934de942" providerId="ADAL" clId="{EE31CD6D-DAA3-4285-90E6-F89154BFC6A7}" dt="2023-04-10T18:30:02.966" v="2353" actId="20577"/>
          <ac:spMkLst>
            <pc:docMk/>
            <pc:sldMk cId="1917604026" sldId="3420"/>
            <ac:spMk id="2" creationId="{675B6D4E-0F8D-EF13-E0DD-2BC13202D8C0}"/>
          </ac:spMkLst>
        </pc:spChg>
        <pc:spChg chg="del mod">
          <ac:chgData name="Kelly Kissock" userId="9061b10b-bb61-4130-b1d1-f6b7934de942" providerId="ADAL" clId="{EE31CD6D-DAA3-4285-90E6-F89154BFC6A7}" dt="2023-04-10T18:27:13.725" v="2089" actId="478"/>
          <ac:spMkLst>
            <pc:docMk/>
            <pc:sldMk cId="1917604026" sldId="3420"/>
            <ac:spMk id="3" creationId="{B716FA4E-DF37-198E-76BA-BD15772C052B}"/>
          </ac:spMkLst>
        </pc:spChg>
        <pc:spChg chg="del">
          <ac:chgData name="Kelly Kissock" userId="9061b10b-bb61-4130-b1d1-f6b7934de942" providerId="ADAL" clId="{EE31CD6D-DAA3-4285-90E6-F89154BFC6A7}" dt="2023-04-10T18:24:22.838" v="2059" actId="478"/>
          <ac:spMkLst>
            <pc:docMk/>
            <pc:sldMk cId="1917604026" sldId="3420"/>
            <ac:spMk id="4" creationId="{2CFCFB50-0272-6BDE-0000-FF4638230D77}"/>
          </ac:spMkLst>
        </pc:spChg>
        <pc:spChg chg="add mod">
          <ac:chgData name="Kelly Kissock" userId="9061b10b-bb61-4130-b1d1-f6b7934de942" providerId="ADAL" clId="{EE31CD6D-DAA3-4285-90E6-F89154BFC6A7}" dt="2023-04-10T18:28:51.853" v="2298" actId="1076"/>
          <ac:spMkLst>
            <pc:docMk/>
            <pc:sldMk cId="1917604026" sldId="3420"/>
            <ac:spMk id="13" creationId="{00F5F448-5D17-3944-04FA-9EDB41C39905}"/>
          </ac:spMkLst>
        </pc:spChg>
        <pc:picChg chg="add mod">
          <ac:chgData name="Kelly Kissock" userId="9061b10b-bb61-4130-b1d1-f6b7934de942" providerId="ADAL" clId="{EE31CD6D-DAA3-4285-90E6-F89154BFC6A7}" dt="2023-04-10T18:28:40.739" v="2293" actId="1076"/>
          <ac:picMkLst>
            <pc:docMk/>
            <pc:sldMk cId="1917604026" sldId="3420"/>
            <ac:picMk id="6" creationId="{932BA2CC-B998-B58F-2D23-EE61EC2BBE27}"/>
          </ac:picMkLst>
        </pc:picChg>
        <pc:picChg chg="add mod">
          <ac:chgData name="Kelly Kissock" userId="9061b10b-bb61-4130-b1d1-f6b7934de942" providerId="ADAL" clId="{EE31CD6D-DAA3-4285-90E6-F89154BFC6A7}" dt="2023-04-10T18:28:39.365" v="2292" actId="1076"/>
          <ac:picMkLst>
            <pc:docMk/>
            <pc:sldMk cId="1917604026" sldId="3420"/>
            <ac:picMk id="8" creationId="{B7ECFC33-B5D1-A8E1-29F9-B6EA559B7506}"/>
          </ac:picMkLst>
        </pc:picChg>
        <pc:picChg chg="add del mod">
          <ac:chgData name="Kelly Kissock" userId="9061b10b-bb61-4130-b1d1-f6b7934de942" providerId="ADAL" clId="{EE31CD6D-DAA3-4285-90E6-F89154BFC6A7}" dt="2023-04-10T18:26:51.558" v="2083" actId="478"/>
          <ac:picMkLst>
            <pc:docMk/>
            <pc:sldMk cId="1917604026" sldId="3420"/>
            <ac:picMk id="10" creationId="{212AB107-F8F4-2EDA-35BE-769F88E48B74}"/>
          </ac:picMkLst>
        </pc:picChg>
        <pc:picChg chg="add mod">
          <ac:chgData name="Kelly Kissock" userId="9061b10b-bb61-4130-b1d1-f6b7934de942" providerId="ADAL" clId="{EE31CD6D-DAA3-4285-90E6-F89154BFC6A7}" dt="2023-04-10T18:28:23.242" v="2282" actId="1076"/>
          <ac:picMkLst>
            <pc:docMk/>
            <pc:sldMk cId="1917604026" sldId="3420"/>
            <ac:picMk id="12" creationId="{D47B9F67-F346-5E40-57CD-1F54940DE08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48803D5-A92B-4294-B39B-7A1FD29F23D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0B2C01D-1159-495A-9E60-F2277672A6B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9E01AE25-1C86-4FDA-8A15-F165DA35DF8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D3B3A126-A275-4EEE-9A88-9FD945B099B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1B6067C3-A4E2-4D36-8D9F-67AEF3E7D46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88F56652-9F9D-4B9D-8417-B0EA3430CE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792960B-E743-4837-ADB7-A398B7B95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10 minutes, show them one of each thing and why this saves so much energy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2960B-E743-4837-ADB7-A398B7B95933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32612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5FA7F-EA83-40C1-95BE-3FAED0F32FF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4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2960B-E743-4837-ADB7-A398B7B95933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9279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629D2F-FB8F-4A91-A7E7-BB71409513A8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851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629D2F-FB8F-4A91-A7E7-BB71409513A8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6715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629D2F-FB8F-4A91-A7E7-BB71409513A8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787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2960B-E743-4837-ADB7-A398B7B95933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1382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2960B-E743-4837-ADB7-A398B7B95933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4788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BC942-5EE9-4B8E-B45C-D68EA384C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E8D541-4830-4F56-A4BA-0CDF2EB6B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F77AC-B42C-46C4-8EC6-C2EF3448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96F81-3924-4383-B6AA-0056FF770A8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9913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974866-B22B-4123-BC26-EEF033096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FCD14-98C4-4B7A-839F-F01E2E610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8A581-03DA-4B94-9F03-535C328A8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6C39C-D655-4AA6-9DDD-6135142278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0641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C8578-51AA-4E58-B5DD-170D12632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1C2C7-ACDB-4855-978F-A3BC4E849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96501-64FB-49D8-929B-3E097E7D1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5EF29-191D-42DF-8D35-9E41E0CAF2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9451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42F14AE-B866-40AE-9773-9C49C8E3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7B8F67-F62B-4F33-8AD1-DCB41E490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839DC45-F0D9-4D60-AB4B-43A763163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F6BF0-9101-4A9F-8A1B-8A7E487903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844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E8E33A0-4F6C-4D10-B15E-5A12F8C18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C65FF12-1FED-460B-9638-35119CC63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26A9292-2DD4-402B-8505-BC6E379BC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9688-A086-4406-98F8-A3675AD706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050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611E0B-0F68-420C-86FB-FCD0B3F0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500BC4-D6B6-493F-A518-F0A9FE3EC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2E3C531-B649-4ABB-AB34-AC94D8106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030A2-D0FA-4101-B5C3-570769A534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389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E47632D-5E54-42B0-9CFD-E9AE6F210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1E5A68B-ED91-46F7-9C0C-E972CDF44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8F3CDDC-5DBE-48F3-8C1B-85038B49F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B962E-670E-4F12-AC9C-2C0E9AD9B6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1693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D968EB-5FDD-4422-9111-BAB83EAB8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00BAA4-0BBB-4428-9136-35EB250AF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A2D5283-5725-44F0-BF9A-950C246B4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34634-5CE1-4017-BE45-EBCD33375C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489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1809B67-B43C-4855-92CD-D8974DD91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93D4A8E-CCE5-4066-8B51-E9A26C4B1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15406E8-3DEC-4DA9-BA0C-140EC6D75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40D9A-B65D-4A50-A613-8FFF54B8AF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360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6ED8AB-9623-4CD1-80A7-5007B041A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09E40-8A45-4734-81FE-DF0B2228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7F2C89-B507-4449-A428-2C3B5820A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4EA89-3BC6-47FB-9EF5-857B590CD4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2924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007F2-7B0B-49A2-AFA9-C496B79E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8434C-CA11-44C0-9819-3E16F1792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21773-609D-4B3C-BF8F-08790CE30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D2D25-267D-4FAD-978B-8B83D0996D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9311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 sz="3600" baseline="0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064430A-817D-4394-A180-B3FE7E99A75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91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ST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6624" y="241370"/>
            <a:ext cx="8229600" cy="114300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387822" y="1410590"/>
            <a:ext cx="8218403" cy="3883268"/>
          </a:xfrm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42883" y="6278880"/>
            <a:ext cx="43329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49730" y="6278880"/>
            <a:ext cx="384718" cy="365125"/>
          </a:xfrm>
        </p:spPr>
        <p:txBody>
          <a:bodyPr/>
          <a:lstStyle>
            <a:lvl1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2DCCEF44-1029-4C4E-ADAF-93FDE3ADB24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353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499AAC7-5902-4050-98B5-E3008F7FFF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14DEDDF-A5AD-4A7F-905B-04C4F477E4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E3168-2DD2-40D9-8B1A-3FA75CE60C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2BFD4-6875-4A7B-B5DE-2CBA666145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9986D-E1A8-4612-8F9A-5BB1AB1BC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54DAC7D-0594-4E4C-B776-4A6165CF4B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1" r:id="rId1"/>
    <p:sldLayoutId id="2147484032" r:id="rId2"/>
    <p:sldLayoutId id="2147484033" r:id="rId3"/>
    <p:sldLayoutId id="2147484034" r:id="rId4"/>
    <p:sldLayoutId id="2147484035" r:id="rId5"/>
    <p:sldLayoutId id="2147484036" r:id="rId6"/>
    <p:sldLayoutId id="2147484037" r:id="rId7"/>
    <p:sldLayoutId id="2147484038" r:id="rId8"/>
    <p:sldLayoutId id="2147484039" r:id="rId9"/>
    <p:sldLayoutId id="2147484040" r:id="rId10"/>
    <p:sldLayoutId id="2147484041" r:id="rId11"/>
    <p:sldLayoutId id="2147484042" r:id="rId12"/>
    <p:sldLayoutId id="2147484043" r:id="rId13"/>
  </p:sldLayoutIdLst>
  <p:hf hdr="0" ftr="0" dt="0"/>
  <p:txStyles>
    <p:titleStyle>
      <a:lvl1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n-lt"/>
          <a:ea typeface="+mj-ea"/>
          <a:cs typeface="+mj-cs"/>
        </a:defRPr>
      </a:lvl1pPr>
      <a:lvl2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2pPr>
      <a:lvl3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3pPr>
      <a:lvl4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4pPr>
      <a:lvl5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5DAAB-70F4-47DC-8EBC-C3BD235B8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33400"/>
            <a:ext cx="8839200" cy="4508754"/>
          </a:xfrm>
        </p:spPr>
        <p:txBody>
          <a:bodyPr>
            <a:normAutofit/>
          </a:bodyPr>
          <a:lstStyle/>
          <a:p>
            <a:r>
              <a:rPr lang="en-US" dirty="0"/>
              <a:t>Industrial Decarbonization</a:t>
            </a:r>
            <a:br>
              <a:rPr lang="en-US" dirty="0"/>
            </a:br>
            <a:br>
              <a:rPr lang="en-US" dirty="0"/>
            </a:br>
            <a:r>
              <a:rPr lang="en-US" sz="2400" dirty="0"/>
              <a:t>for </a:t>
            </a:r>
            <a:br>
              <a:rPr lang="en-US" sz="2400" dirty="0"/>
            </a:br>
            <a:r>
              <a:rPr lang="en-US" sz="2400" dirty="0"/>
              <a:t>Workshop on Implementation of the Industrial Decarbonization and Improvements to Grid Operations Program</a:t>
            </a:r>
            <a:br>
              <a:rPr lang="en-US" sz="2400" dirty="0"/>
            </a:br>
            <a:br>
              <a:rPr lang="en-US" dirty="0"/>
            </a:br>
            <a:r>
              <a:rPr lang="en-US" sz="3200" dirty="0"/>
              <a:t>Kelly Kissock</a:t>
            </a:r>
            <a:br>
              <a:rPr lang="en-US" sz="2700" dirty="0"/>
            </a:br>
            <a:br>
              <a:rPr lang="en-US" sz="2700" dirty="0"/>
            </a:br>
            <a:r>
              <a:rPr lang="en-US" sz="2700" dirty="0"/>
              <a:t>April 11, 2023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955674-2134-4B49-9B92-2B99509F58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5486400"/>
            <a:ext cx="610135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821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BFC29C4-AF86-A747-B6D7-D27B9AB14D46}"/>
              </a:ext>
            </a:extLst>
          </p:cNvPr>
          <p:cNvSpPr/>
          <p:nvPr/>
        </p:nvSpPr>
        <p:spPr>
          <a:xfrm>
            <a:off x="6274965" y="5164539"/>
            <a:ext cx="2929180" cy="201552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3920" y="1055210"/>
            <a:ext cx="8841996" cy="663346"/>
          </a:xfrm>
          <a:prstGeom prst="rect">
            <a:avLst/>
          </a:prstGeom>
        </p:spPr>
        <p:txBody>
          <a:bodyPr vert="horz" lIns="91426" tIns="45713" rIns="91426" bIns="45713" rtlCol="0" anchor="b" anchorCtr="0">
            <a:noAutofit/>
          </a:bodyPr>
          <a:lstStyle>
            <a:lvl1pPr algn="l" defTabSz="457127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>
                    <a:lumMod val="75000"/>
                  </a:schemeClr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381000" y="2620803"/>
            <a:ext cx="3754657" cy="3728895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  <a:t>Western Cooling Efficiency Center</a:t>
            </a:r>
            <a:br>
              <a:rPr lang="en-US" sz="1600" b="1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  <a:t>Established in 2007 to advance and commercialize efficient cooling, heating and ventilation technologies.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  <a:t>California Lighting Technology Center</a:t>
            </a:r>
            <a:br>
              <a:rPr lang="en-US" sz="1300" b="1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  <a:t>Established in 2004 to stimulate, facilitate and accelerate the development and commercialization of energy-efficient lighting technologies and building controls.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Center for Water-Energy Efficiency</a:t>
            </a:r>
            <a:b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Established in 2011 to advance efficiency in water treatment, distribution, wastewater treatment and agriculture. 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Low Carbon Materials Center</a:t>
            </a:r>
            <a:b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Established in 2022 to advance low-carbon 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ea typeface="Verdana" panose="020B0604030504040204" pitchFamily="34" charset="0"/>
              </a:rPr>
              <a:t>cement, steel, building and infrastructure materials.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endParaRPr lang="en-US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4559083" y="3822323"/>
            <a:ext cx="3996194" cy="823721"/>
          </a:xfrm>
          <a:prstGeom prst="rect">
            <a:avLst/>
          </a:prstGeom>
        </p:spPr>
        <p:txBody>
          <a:bodyPr vert="horz" lIns="45720" tIns="22860" rIns="45720" bIns="22860" rtlCol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Clr>
                <a:schemeClr val="accent2"/>
              </a:buClr>
              <a:buFont typeface="Calibri" pitchFamily="50" charset="0"/>
              <a:buChar char="»"/>
              <a:defRPr sz="4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buClrTx/>
              <a:buFont typeface="Arial" panose="020B0604020202020204" pitchFamily="34" charset="0"/>
              <a:buChar char="•"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D-Lab and Program for International Energy Technologies</a:t>
            </a:r>
            <a:b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Accelerates the clean energy transition in developing countries and through project-based learning.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endParaRPr lang="en-US" sz="1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63920" y="1824642"/>
            <a:ext cx="8841996" cy="647952"/>
          </a:xfrm>
          <a:prstGeom prst="rect">
            <a:avLst/>
          </a:prstGeom>
        </p:spPr>
        <p:txBody>
          <a:bodyPr vert="horz" lIns="91426" tIns="45713" rIns="91426" bIns="45713" rtlCol="0" anchor="b" anchorCtr="0">
            <a:noAutofit/>
          </a:bodyPr>
          <a:lstStyle>
            <a:lvl1pPr algn="l" defTabSz="457127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2">
                    <a:lumMod val="75000"/>
                  </a:schemeClr>
                </a:solidFill>
                <a:latin typeface="Helvetica Neue"/>
                <a:ea typeface="+mj-ea"/>
                <a:cs typeface="Helvetica Neue"/>
              </a:defRPr>
            </a:lvl1pPr>
          </a:lstStyle>
          <a:p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Established in 2006 to advance impactful energy and energy efficiency solutions through research, education, and engagement. Home to innovative research centers and programs; has more than 50 affiliated faculty; and hosts an interdisciplinary graduate program in energy systems. </a:t>
            </a:r>
          </a:p>
        </p:txBody>
      </p:sp>
      <p:sp>
        <p:nvSpPr>
          <p:cNvPr id="17" name="Content Placeholder 3"/>
          <p:cNvSpPr txBox="1">
            <a:spLocks/>
          </p:cNvSpPr>
          <p:nvPr/>
        </p:nvSpPr>
        <p:spPr>
          <a:xfrm>
            <a:off x="4559083" y="3211495"/>
            <a:ext cx="3754657" cy="644893"/>
          </a:xfrm>
          <a:prstGeom prst="rect">
            <a:avLst/>
          </a:prstGeom>
        </p:spPr>
        <p:txBody>
          <a:bodyPr vert="horz" lIns="45720" tIns="22860" rIns="45720" bIns="22860" rtlCol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Clr>
                <a:schemeClr val="accent2"/>
              </a:buClr>
              <a:buFont typeface="Calibri" pitchFamily="50" charset="0"/>
              <a:buChar char="»"/>
              <a:defRPr sz="4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buClrTx/>
              <a:buFont typeface="Arial" panose="020B0604020202020204" pitchFamily="34" charset="0"/>
              <a:buChar char="•"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Market Transformation Research Program 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Conducts research at the nexus of technology, policy, and human behavior.</a:t>
            </a:r>
            <a:endParaRPr lang="en-US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83D3EECD-DAA7-4935-88E9-79FB7FF7E340}"/>
              </a:ext>
            </a:extLst>
          </p:cNvPr>
          <p:cNvSpPr txBox="1">
            <a:spLocks/>
          </p:cNvSpPr>
          <p:nvPr/>
        </p:nvSpPr>
        <p:spPr>
          <a:xfrm>
            <a:off x="4584918" y="2610256"/>
            <a:ext cx="4052577" cy="558868"/>
          </a:xfrm>
          <a:prstGeom prst="rect">
            <a:avLst/>
          </a:prstGeom>
        </p:spPr>
        <p:txBody>
          <a:bodyPr vert="horz" lIns="45720" tIns="22860" rIns="45720" bIns="22860" rtlCol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Clr>
                <a:schemeClr val="accent2"/>
              </a:buClr>
              <a:buFont typeface="Calibri" pitchFamily="50" charset="0"/>
              <a:buChar char="»"/>
              <a:defRPr sz="4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buClrTx/>
              <a:buFont typeface="Arial" panose="020B0604020202020204" pitchFamily="34" charset="0"/>
              <a:buChar char="•"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Industrial Decarbonization Solutions Hub 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Established in 2022 to develop and deploy industrial decarbonization solutions. </a:t>
            </a:r>
            <a:endParaRPr lang="en-US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3CD42A2E-36A2-4CAE-BA6B-5F7FC6969979}"/>
              </a:ext>
            </a:extLst>
          </p:cNvPr>
          <p:cNvSpPr txBox="1">
            <a:spLocks/>
          </p:cNvSpPr>
          <p:nvPr/>
        </p:nvSpPr>
        <p:spPr>
          <a:xfrm>
            <a:off x="4572000" y="4698005"/>
            <a:ext cx="3996194" cy="668086"/>
          </a:xfrm>
          <a:prstGeom prst="rect">
            <a:avLst/>
          </a:prstGeom>
        </p:spPr>
        <p:txBody>
          <a:bodyPr vert="horz" lIns="45720" tIns="22860" rIns="45720" bIns="22860" rtlCol="0">
            <a:noAutofit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Clr>
                <a:schemeClr val="accent2"/>
              </a:buClr>
              <a:buFont typeface="Calibri" pitchFamily="50" charset="0"/>
              <a:buChar char="»"/>
              <a:defRPr sz="4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buClrTx/>
              <a:buFont typeface="Arial" panose="020B0604020202020204" pitchFamily="34" charset="0"/>
              <a:buChar char="•"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Energy Graduate Group</a:t>
            </a:r>
            <a:b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Established in 2017 as an interdisciplinary M.S. and Ph.D. program in energy systems and policy.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endParaRPr lang="en-US" sz="1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96E5AE-4EB8-17F5-A904-7EDD13FA18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491" y="508301"/>
            <a:ext cx="6096528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43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2CE13-4D5F-3944-A9D3-8F55D4BDD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CEC Potential Technologies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16023-F360-4CD2-44A4-30E041DEE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723" y="1600200"/>
            <a:ext cx="8210550" cy="4953000"/>
          </a:xfrm>
        </p:spPr>
        <p:txBody>
          <a:bodyPr/>
          <a:lstStyle/>
          <a:p>
            <a:r>
              <a:rPr lang="en-US" dirty="0"/>
              <a:t>Energy Efficiency </a:t>
            </a:r>
          </a:p>
          <a:p>
            <a:pPr lvl="1"/>
            <a:r>
              <a:rPr lang="en-US" dirty="0"/>
              <a:t>Supportive of IAC energy assessments, FPIP</a:t>
            </a:r>
          </a:p>
          <a:p>
            <a:pPr lvl="1"/>
            <a:r>
              <a:rPr lang="en-US" dirty="0"/>
              <a:t>Support for decarbonization assessments </a:t>
            </a:r>
          </a:p>
          <a:p>
            <a:pPr lvl="1"/>
            <a:r>
              <a:rPr lang="en-US" dirty="0"/>
              <a:t>Support for energy-efficiency or decarbonization seminars</a:t>
            </a:r>
          </a:p>
          <a:p>
            <a:pPr lvl="1"/>
            <a:r>
              <a:rPr lang="en-US" dirty="0"/>
              <a:t>Support for electric load shaping </a:t>
            </a:r>
          </a:p>
          <a:p>
            <a:r>
              <a:rPr lang="en-US" dirty="0"/>
              <a:t>Electrification</a:t>
            </a:r>
          </a:p>
          <a:p>
            <a:pPr lvl="1"/>
            <a:r>
              <a:rPr lang="en-US" dirty="0"/>
              <a:t>High-temperature heat pumps with process integration</a:t>
            </a:r>
          </a:p>
          <a:p>
            <a:r>
              <a:rPr lang="en-US" dirty="0"/>
              <a:t>Low carbon fuels</a:t>
            </a:r>
          </a:p>
          <a:p>
            <a:pPr lvl="1"/>
            <a:r>
              <a:rPr lang="en-US" dirty="0"/>
              <a:t>Definite need, perhaps green H</a:t>
            </a:r>
            <a:r>
              <a:rPr lang="en-US" baseline="-25000" dirty="0"/>
              <a:t>2</a:t>
            </a:r>
            <a:r>
              <a:rPr lang="en-US" dirty="0"/>
              <a:t> in long term</a:t>
            </a:r>
          </a:p>
          <a:p>
            <a:r>
              <a:rPr lang="en-US" dirty="0"/>
              <a:t>Others</a:t>
            </a:r>
          </a:p>
          <a:p>
            <a:pPr lvl="1"/>
            <a:r>
              <a:rPr lang="en-US" dirty="0"/>
              <a:t>Carbon capture (with sequestration) for cement and refining industries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F5513-29A4-2B4A-4172-E69E6A389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6C39C-D655-4AA6-9DDD-6135142278CA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176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2CE13-4D5F-3944-A9D3-8F55D4BDD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CEC Potential Program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16023-F360-4CD2-44A4-30E041DEE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8210550" cy="4351338"/>
          </a:xfrm>
        </p:spPr>
        <p:txBody>
          <a:bodyPr/>
          <a:lstStyle/>
          <a:p>
            <a:r>
              <a:rPr lang="en-US" dirty="0"/>
              <a:t>Equipment and materials (at least 88% of eligible costs)</a:t>
            </a:r>
          </a:p>
          <a:p>
            <a:pPr lvl="1"/>
            <a:r>
              <a:rPr lang="en-US" dirty="0"/>
              <a:t>Financial support required for process-integration and re-piping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F5513-29A4-2B4A-4172-E69E6A389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6C39C-D655-4AA6-9DDD-6135142278CA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6230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C29E3-2E63-BA23-4A01-522C058AF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Five Steps to Zero-Carbon Manufacturing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E2FFF35F-AA68-4929-BF5E-3DCA79CED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2362200"/>
            <a:ext cx="7264735" cy="2878119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3DF06F9-66E1-4D1A-9997-7E186BF3F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6C39C-D655-4AA6-9DDD-6135142278CA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267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004" y="1817263"/>
            <a:ext cx="8763000" cy="4659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92934"/>
                </a:solidFill>
                <a:latin typeface="+mn-lt"/>
                <a:cs typeface="Arial" panose="020B0604020202020204" pitchFamily="34" charset="0"/>
              </a:rPr>
              <a:t>Research and practice continues to indicate 10%-20% (2%-3% per year) savings with paybacks &lt; 2 years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92934"/>
                </a:solidFill>
                <a:latin typeface="+mn-lt"/>
                <a:cs typeface="Arial" panose="020B0604020202020204" pitchFamily="34" charset="0"/>
              </a:rPr>
              <a:t>Supportive of IAC and the ‘Integrated Systems + Principles Approach’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92934"/>
                </a:solidFill>
                <a:latin typeface="+mn-lt"/>
                <a:cs typeface="Arial" panose="020B0604020202020204" pitchFamily="34" charset="0"/>
              </a:rPr>
              <a:t>Increasing corporate decarbonization interest and targets suggests need for “decarbonization” assessments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92934"/>
                </a:solidFill>
                <a:latin typeface="+mn-lt"/>
                <a:cs typeface="Arial" panose="020B0604020202020204" pitchFamily="34" charset="0"/>
              </a:rPr>
              <a:t>Utility/CEC sponsored energy/decarbonization seminars effective at reaching industries not participating in utility rebate programs.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174004" y="623260"/>
            <a:ext cx="8686781" cy="1167785"/>
          </a:xfrm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en-US" spc="10" dirty="0">
                <a:solidFill>
                  <a:schemeClr val="tx1"/>
                </a:solidFill>
                <a:latin typeface="+mn-lt"/>
                <a:cs typeface="Calibri" pitchFamily="34" charset="0"/>
              </a:rPr>
              <a:t>Energy Efficiency </a:t>
            </a:r>
            <a:br>
              <a:rPr lang="en-US" spc="10" dirty="0">
                <a:solidFill>
                  <a:schemeClr val="tx1"/>
                </a:solidFill>
                <a:latin typeface="+mn-lt"/>
                <a:cs typeface="Calibri" pitchFamily="34" charset="0"/>
              </a:rPr>
            </a:br>
            <a:endParaRPr lang="en-US" spc="10" dirty="0">
              <a:solidFill>
                <a:schemeClr val="tx1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AE6FB6-E9DB-4607-98FF-86D3035D0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430A-817D-4394-A180-B3FE7E99A754}" type="slidenum">
              <a:rPr lang="en-US" smtClean="0">
                <a:solidFill>
                  <a:srgbClr val="000000"/>
                </a:solidFill>
              </a:rPr>
              <a:pPr/>
              <a:t>6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122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499649"/>
            <a:ext cx="8964610" cy="1167785"/>
          </a:xfrm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en-US" spc="10" dirty="0">
                <a:solidFill>
                  <a:schemeClr val="tx1"/>
                </a:solidFill>
                <a:latin typeface="+mn-lt"/>
                <a:cs typeface="Calibri" pitchFamily="34" charset="0"/>
              </a:rPr>
              <a:t>Load Shaping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8826A9-9EEE-48BE-BBAD-46DE7896E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75" y="1828892"/>
            <a:ext cx="3809846" cy="22859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B5C5C6-BF44-41B3-85C2-9F84AB52FA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29" t="12640" r="3879" b="22298"/>
          <a:stretch/>
        </p:blipFill>
        <p:spPr>
          <a:xfrm>
            <a:off x="4835225" y="1981200"/>
            <a:ext cx="4205585" cy="2133600"/>
          </a:xfrm>
          <a:prstGeom prst="rect">
            <a:avLst/>
          </a:prstGeom>
        </p:spPr>
      </p:pic>
      <p:sp>
        <p:nvSpPr>
          <p:cNvPr id="11" name="Arrow: Up 10">
            <a:extLst>
              <a:ext uri="{FF2B5EF4-FFF2-40B4-BE49-F238E27FC236}">
                <a16:creationId xmlns:a16="http://schemas.microsoft.com/office/drawing/2014/main" id="{7D78142E-2292-4F6D-B6CA-8B24F7D367D6}"/>
              </a:ext>
            </a:extLst>
          </p:cNvPr>
          <p:cNvSpPr/>
          <p:nvPr/>
        </p:nvSpPr>
        <p:spPr>
          <a:xfrm>
            <a:off x="7010400" y="2362200"/>
            <a:ext cx="117929" cy="381000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6D233EE-8E71-456B-877C-2B0F354A72DB}"/>
              </a:ext>
            </a:extLst>
          </p:cNvPr>
          <p:cNvSpPr txBox="1">
            <a:spLocks/>
          </p:cNvSpPr>
          <p:nvPr/>
        </p:nvSpPr>
        <p:spPr bwMode="auto">
          <a:xfrm>
            <a:off x="794157" y="4276258"/>
            <a:ext cx="3610882" cy="116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Hourly CO</a:t>
            </a:r>
            <a:r>
              <a:rPr lang="en-US" sz="2400" baseline="-25000" dirty="0"/>
              <a:t>2</a:t>
            </a:r>
            <a:r>
              <a:rPr lang="en-US" sz="2400" dirty="0"/>
              <a:t>/kWh varies by 6x over a day and is aligned with price.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5C48A0D-27E6-44A4-BB88-317B3A2BF405}"/>
              </a:ext>
            </a:extLst>
          </p:cNvPr>
          <p:cNvSpPr txBox="1">
            <a:spLocks/>
          </p:cNvSpPr>
          <p:nvPr/>
        </p:nvSpPr>
        <p:spPr bwMode="auto">
          <a:xfrm>
            <a:off x="5405683" y="4224557"/>
            <a:ext cx="3610882" cy="149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Moving from flat to daytime dominant demand profile reduces CO</a:t>
            </a:r>
            <a:r>
              <a:rPr lang="en-US" sz="2400" baseline="-25000" dirty="0"/>
              <a:t>2</a:t>
            </a:r>
            <a:r>
              <a:rPr lang="en-US" sz="2400" dirty="0"/>
              <a:t> by 25%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310A8B-A00B-4216-B94A-D14827AD4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430A-817D-4394-A180-B3FE7E99A754}" type="slidenum">
              <a:rPr lang="en-US" smtClean="0">
                <a:solidFill>
                  <a:srgbClr val="000000"/>
                </a:solidFill>
              </a:rPr>
              <a:pPr/>
              <a:t>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D6664-A011-AF72-02FB-74DADE9819B6}"/>
              </a:ext>
            </a:extLst>
          </p:cNvPr>
          <p:cNvSpPr txBox="1">
            <a:spLocks/>
          </p:cNvSpPr>
          <p:nvPr/>
        </p:nvSpPr>
        <p:spPr bwMode="auto">
          <a:xfrm>
            <a:off x="904189" y="5537815"/>
            <a:ext cx="7581720" cy="116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Requires CEC financial incentive or PUC rate structure reform to eliminate current demand charge disincentive for load shifting.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957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499649"/>
            <a:ext cx="8839200" cy="1167785"/>
          </a:xfrm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en-US" spc="10" dirty="0">
                <a:cs typeface="Calibri" pitchFamily="34" charset="0"/>
              </a:rPr>
              <a:t>Process</a:t>
            </a:r>
            <a:r>
              <a:rPr lang="en-US" spc="10" dirty="0">
                <a:solidFill>
                  <a:schemeClr val="tx1"/>
                </a:solidFill>
                <a:latin typeface="+mn-lt"/>
                <a:cs typeface="Calibri" pitchFamily="34" charset="0"/>
              </a:rPr>
              <a:t> Integration for Industrial Heat Pumps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6F6722-EAB5-47CA-80C6-8BF06705E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430A-817D-4394-A180-B3FE7E99A754}" type="slidenum">
              <a:rPr lang="en-US" smtClean="0">
                <a:solidFill>
                  <a:srgbClr val="000000"/>
                </a:solidFill>
              </a:rPr>
              <a:pPr/>
              <a:t>8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CF44A3-D875-4EA7-B6CE-4C87122C5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35196"/>
            <a:ext cx="7127841" cy="4267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5688E-DBD5-DF00-10CB-C4ED38459F5A}"/>
              </a:ext>
            </a:extLst>
          </p:cNvPr>
          <p:cNvSpPr txBox="1">
            <a:spLocks/>
          </p:cNvSpPr>
          <p:nvPr/>
        </p:nvSpPr>
        <p:spPr bwMode="auto">
          <a:xfrm>
            <a:off x="781140" y="6019800"/>
            <a:ext cx="7581720" cy="45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Tool/application development would benefit CEC support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48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B6D4E-0F8D-EF13-E0DD-2BC13202D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Heat Pump Integration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270951-F478-77CB-8B6D-C748812FA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430A-817D-4394-A180-B3FE7E99A754}" type="slidenum">
              <a:rPr lang="en-US" smtClean="0">
                <a:solidFill>
                  <a:srgbClr val="000000"/>
                </a:solidFill>
              </a:rPr>
              <a:pPr/>
              <a:t>9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BA2CC-B998-B58F-2D23-EE61EC2BBE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1405" y="3028583"/>
            <a:ext cx="2767212" cy="1331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ECFC33-B5D1-A8E1-29F9-B6EA559B75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195" y="2627769"/>
            <a:ext cx="2681748" cy="21327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7B9F67-F346-5E40-57CD-1F54940DE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94" y="2517311"/>
            <a:ext cx="1981200" cy="254182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0F5F448-5D17-3944-04FA-9EDB41C39905}"/>
              </a:ext>
            </a:extLst>
          </p:cNvPr>
          <p:cNvSpPr txBox="1">
            <a:spLocks/>
          </p:cNvSpPr>
          <p:nvPr/>
        </p:nvSpPr>
        <p:spPr bwMode="auto">
          <a:xfrm>
            <a:off x="381000" y="5275848"/>
            <a:ext cx="8610599" cy="45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/>
              <a:t>Process to process         System to system            Booster compressor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604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02AA6-FD14-8FFE-7647-C4419C823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Levelized Cost of Abated CO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A9D807-BCA3-4713-80B6-70C00A7E0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6C39C-D655-4AA6-9DDD-6135142278CA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50BC17-30FA-1C9D-961B-4F86F165D8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768" y="1366861"/>
            <a:ext cx="7026414" cy="511273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9C084993-C142-AADD-55A1-FDF1FC2E52C8}"/>
              </a:ext>
            </a:extLst>
          </p:cNvPr>
          <p:cNvSpPr/>
          <p:nvPr/>
        </p:nvSpPr>
        <p:spPr>
          <a:xfrm>
            <a:off x="1714392" y="5010889"/>
            <a:ext cx="414880" cy="96049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CF936D4-876C-A274-1E14-4F5091F189FA}"/>
              </a:ext>
            </a:extLst>
          </p:cNvPr>
          <p:cNvSpPr/>
          <p:nvPr/>
        </p:nvSpPr>
        <p:spPr>
          <a:xfrm>
            <a:off x="2206230" y="4754501"/>
            <a:ext cx="355345" cy="96049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3F6757B-B9A7-A3EA-4B60-D16CBF1A3E01}"/>
              </a:ext>
            </a:extLst>
          </p:cNvPr>
          <p:cNvSpPr/>
          <p:nvPr/>
        </p:nvSpPr>
        <p:spPr>
          <a:xfrm>
            <a:off x="5486400" y="4038600"/>
            <a:ext cx="762000" cy="381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CA6DF06-93EE-4661-E16C-B1915C9E3E94}"/>
              </a:ext>
            </a:extLst>
          </p:cNvPr>
          <p:cNvSpPr/>
          <p:nvPr/>
        </p:nvSpPr>
        <p:spPr>
          <a:xfrm>
            <a:off x="1714392" y="568904"/>
            <a:ext cx="5905607" cy="7979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99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ED187-927E-8518-BF10-EE5398EC3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8DEB4-38D0-4B47-BC9B-0B257D7EB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6C39C-D655-4AA6-9DDD-6135142278CA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435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rgbClr val="000000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dirty="0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618A2FDB47E24BAEDBBD56213D2C90" ma:contentTypeVersion="11" ma:contentTypeDescription="Create a new document." ma:contentTypeScope="" ma:versionID="e23952f311cf1ff95f8c285772f2db25">
  <xsd:schema xmlns:xsd="http://www.w3.org/2001/XMLSchema" xmlns:xs="http://www.w3.org/2001/XMLSchema" xmlns:p="http://schemas.microsoft.com/office/2006/metadata/properties" xmlns:ns3="7f8b2b10-a8de-45fe-8018-6d7fcf2dd882" targetNamespace="http://schemas.microsoft.com/office/2006/metadata/properties" ma:root="true" ma:fieldsID="5c0920b8cc3e49c06a3bb432624b7e4d" ns3:_="">
    <xsd:import namespace="7f8b2b10-a8de-45fe-8018-6d7fcf2dd88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8b2b10-a8de-45fe-8018-6d7fcf2dd88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6466E7-921F-4E1D-A843-401B3D2ABFDA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7f8b2b10-a8de-45fe-8018-6d7fcf2dd882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72FC90F-D10C-4355-AE10-DF4CDB5827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8b2b10-a8de-45fe-8018-6d7fcf2dd8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2C2A146-942F-4588-A61A-C3ABD11F7C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21230</TotalTime>
  <Words>516</Words>
  <Application>Microsoft Office PowerPoint</Application>
  <PresentationFormat>On-screen Show (4:3)</PresentationFormat>
  <Paragraphs>59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Tahoma</vt:lpstr>
      <vt:lpstr>Office Theme</vt:lpstr>
      <vt:lpstr>Industrial Decarbonization  for  Workshop on Implementation of the Industrial Decarbonization and Improvements to Grid Operations Program  Kelly Kissock  April 11, 2023</vt:lpstr>
      <vt:lpstr>PowerPoint Presentation</vt:lpstr>
      <vt:lpstr>CEC Potential Technologies</vt:lpstr>
      <vt:lpstr>CEC Potential Program Design</vt:lpstr>
      <vt:lpstr>Five Steps to Zero-Carbon Manufacturing</vt:lpstr>
      <vt:lpstr>Energy Efficiency  </vt:lpstr>
      <vt:lpstr>Load Shaping</vt:lpstr>
      <vt:lpstr>Process Integration for Industrial Heat Pumps</vt:lpstr>
      <vt:lpstr>Types of Heat Pump Integration</vt:lpstr>
      <vt:lpstr>Levelized Cost of Abated CO2</vt:lpstr>
      <vt:lpstr>Thank You!</vt:lpstr>
    </vt:vector>
  </TitlesOfParts>
  <Company>University of Dayton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E/3 Houses</dc:title>
  <dc:creator>jkissock</dc:creator>
  <cp:lastModifiedBy>Kelly Kissock</cp:lastModifiedBy>
  <cp:revision>536</cp:revision>
  <cp:lastPrinted>2022-05-20T21:43:55Z</cp:lastPrinted>
  <dcterms:created xsi:type="dcterms:W3CDTF">2007-02-25T20:15:46Z</dcterms:created>
  <dcterms:modified xsi:type="dcterms:W3CDTF">2023-04-10T18:55:25Z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0x010100FA618A2FDB47E24BAEDBBD56213D2C90</vt:lpwstr>
  </property>
</Properties>
</file>