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139" r:id="rId4"/>
  </p:sldMasterIdLst>
  <p:notesMasterIdLst>
    <p:notesMasterId r:id="rId16"/>
  </p:notesMasterIdLst>
  <p:handoutMasterIdLst>
    <p:handoutMasterId r:id="rId17"/>
  </p:handoutMasterIdLst>
  <p:sldIdLst>
    <p:sldId id="400" r:id="rId5"/>
    <p:sldId id="403" r:id="rId6"/>
    <p:sldId id="401" r:id="rId7"/>
    <p:sldId id="402" r:id="rId8"/>
    <p:sldId id="404" r:id="rId9"/>
    <p:sldId id="405" r:id="rId10"/>
    <p:sldId id="406" r:id="rId11"/>
    <p:sldId id="409" r:id="rId12"/>
    <p:sldId id="413" r:id="rId13"/>
    <p:sldId id="408" r:id="rId14"/>
    <p:sldId id="275" r:id="rId15"/>
  </p:sldIdLst>
  <p:sldSz cx="18288000" cy="10287000"/>
  <p:notesSz cx="7010400" cy="9296400"/>
  <p:defaultTextStyle>
    <a:defPPr>
      <a:defRPr lang="en-US"/>
    </a:defPPr>
    <a:lvl1pPr algn="l" rtl="0" eaLnBrk="0" fontAlgn="base" hangingPunct="0">
      <a:spcBef>
        <a:spcPct val="0"/>
      </a:spcBef>
      <a:spcAft>
        <a:spcPct val="0"/>
      </a:spcAft>
      <a:defRPr kern="1200">
        <a:solidFill>
          <a:schemeClr val="tx1"/>
        </a:solidFill>
        <a:latin typeface="Garamond" pitchFamily="18" charset="0"/>
        <a:ea typeface="+mn-ea"/>
        <a:cs typeface="+mn-cs"/>
      </a:defRPr>
    </a:lvl1pPr>
    <a:lvl2pPr marL="816422" algn="l" rtl="0" eaLnBrk="0" fontAlgn="base" hangingPunct="0">
      <a:spcBef>
        <a:spcPct val="0"/>
      </a:spcBef>
      <a:spcAft>
        <a:spcPct val="0"/>
      </a:spcAft>
      <a:defRPr kern="1200">
        <a:solidFill>
          <a:schemeClr val="tx1"/>
        </a:solidFill>
        <a:latin typeface="Garamond" pitchFamily="18" charset="0"/>
        <a:ea typeface="+mn-ea"/>
        <a:cs typeface="+mn-cs"/>
      </a:defRPr>
    </a:lvl2pPr>
    <a:lvl3pPr marL="1632844" algn="l" rtl="0" eaLnBrk="0" fontAlgn="base" hangingPunct="0">
      <a:spcBef>
        <a:spcPct val="0"/>
      </a:spcBef>
      <a:spcAft>
        <a:spcPct val="0"/>
      </a:spcAft>
      <a:defRPr kern="1200">
        <a:solidFill>
          <a:schemeClr val="tx1"/>
        </a:solidFill>
        <a:latin typeface="Garamond" pitchFamily="18" charset="0"/>
        <a:ea typeface="+mn-ea"/>
        <a:cs typeface="+mn-cs"/>
      </a:defRPr>
    </a:lvl3pPr>
    <a:lvl4pPr marL="2449266" algn="l" rtl="0" eaLnBrk="0" fontAlgn="base" hangingPunct="0">
      <a:spcBef>
        <a:spcPct val="0"/>
      </a:spcBef>
      <a:spcAft>
        <a:spcPct val="0"/>
      </a:spcAft>
      <a:defRPr kern="1200">
        <a:solidFill>
          <a:schemeClr val="tx1"/>
        </a:solidFill>
        <a:latin typeface="Garamond" pitchFamily="18" charset="0"/>
        <a:ea typeface="+mn-ea"/>
        <a:cs typeface="+mn-cs"/>
      </a:defRPr>
    </a:lvl4pPr>
    <a:lvl5pPr marL="3265688" algn="l" rtl="0" eaLnBrk="0" fontAlgn="base" hangingPunct="0">
      <a:spcBef>
        <a:spcPct val="0"/>
      </a:spcBef>
      <a:spcAft>
        <a:spcPct val="0"/>
      </a:spcAft>
      <a:defRPr kern="1200">
        <a:solidFill>
          <a:schemeClr val="tx1"/>
        </a:solidFill>
        <a:latin typeface="Garamond" pitchFamily="18" charset="0"/>
        <a:ea typeface="+mn-ea"/>
        <a:cs typeface="+mn-cs"/>
      </a:defRPr>
    </a:lvl5pPr>
    <a:lvl6pPr marL="4082110" algn="l" defTabSz="1632844" rtl="0" eaLnBrk="1" latinLnBrk="0" hangingPunct="1">
      <a:defRPr kern="1200">
        <a:solidFill>
          <a:schemeClr val="tx1"/>
        </a:solidFill>
        <a:latin typeface="Garamond" pitchFamily="18" charset="0"/>
        <a:ea typeface="+mn-ea"/>
        <a:cs typeface="+mn-cs"/>
      </a:defRPr>
    </a:lvl6pPr>
    <a:lvl7pPr marL="4898532" algn="l" defTabSz="1632844" rtl="0" eaLnBrk="1" latinLnBrk="0" hangingPunct="1">
      <a:defRPr kern="1200">
        <a:solidFill>
          <a:schemeClr val="tx1"/>
        </a:solidFill>
        <a:latin typeface="Garamond" pitchFamily="18" charset="0"/>
        <a:ea typeface="+mn-ea"/>
        <a:cs typeface="+mn-cs"/>
      </a:defRPr>
    </a:lvl7pPr>
    <a:lvl8pPr marL="5714954" algn="l" defTabSz="1632844" rtl="0" eaLnBrk="1" latinLnBrk="0" hangingPunct="1">
      <a:defRPr kern="1200">
        <a:solidFill>
          <a:schemeClr val="tx1"/>
        </a:solidFill>
        <a:latin typeface="Garamond" pitchFamily="18" charset="0"/>
        <a:ea typeface="+mn-ea"/>
        <a:cs typeface="+mn-cs"/>
      </a:defRPr>
    </a:lvl8pPr>
    <a:lvl9pPr marL="6531376" algn="l" defTabSz="1632844" rtl="0" eaLnBrk="1" latinLnBrk="0" hangingPunct="1">
      <a:defRPr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3240">
          <p15:clr>
            <a:srgbClr val="A4A3A4"/>
          </p15:clr>
        </p15:guide>
        <p15:guide id="2" pos="576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6BFC450-3B78-266E-3348-4AC933B491BF}" name="Graybill, Mindy@DWR" initials="GM" userId="S::mindy.graybill@water.ca.gov::be5ba284-e4cb-4894-b1d0-9cb96e06f9a2"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prnWhat="notes"/>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C8FF"/>
    <a:srgbClr val="00395E"/>
    <a:srgbClr val="3D7296"/>
    <a:srgbClr val="6A9EC2"/>
    <a:srgbClr val="F700F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8" autoAdjust="0"/>
    <p:restoredTop sz="86467" autoAdjust="0"/>
  </p:normalViewPr>
  <p:slideViewPr>
    <p:cSldViewPr snapToGrid="0">
      <p:cViewPr varScale="1">
        <p:scale>
          <a:sx n="62" d="100"/>
          <a:sy n="62" d="100"/>
        </p:scale>
        <p:origin x="84" y="84"/>
      </p:cViewPr>
      <p:guideLst>
        <p:guide orient="horz" pos="3240"/>
        <p:guide pos="5760"/>
      </p:guideLst>
    </p:cSldViewPr>
  </p:slideViewPr>
  <p:outlineViewPr>
    <p:cViewPr>
      <p:scale>
        <a:sx n="33" d="100"/>
        <a:sy n="33" d="100"/>
      </p:scale>
      <p:origin x="0" y="0"/>
    </p:cViewPr>
  </p:outlineViewPr>
  <p:notesTextViewPr>
    <p:cViewPr>
      <p:scale>
        <a:sx n="3" d="2"/>
        <a:sy n="3" d="2"/>
      </p:scale>
      <p:origin x="0" y="0"/>
    </p:cViewPr>
  </p:notesTextViewPr>
  <p:notesViewPr>
    <p:cSldViewPr snapToGrid="0">
      <p:cViewPr varScale="1">
        <p:scale>
          <a:sx n="83" d="100"/>
          <a:sy n="83" d="100"/>
        </p:scale>
        <p:origin x="381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38A7BD6A-383E-964C-AD92-23F37B2395A1}" type="datetimeFigureOut">
              <a:rPr lang="en-US" smtClean="0"/>
              <a:t>11/10/2022</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BD90456C-B818-6348-AF78-71CBB3499823}" type="slidenum">
              <a:rPr lang="en-US" smtClean="0"/>
              <a:t>‹#›</a:t>
            </a:fld>
            <a:endParaRPr lang="en-US"/>
          </a:p>
        </p:txBody>
      </p:sp>
    </p:spTree>
    <p:extLst>
      <p:ext uri="{BB962C8B-B14F-4D97-AF65-F5344CB8AC3E}">
        <p14:creationId xmlns:p14="http://schemas.microsoft.com/office/powerpoint/2010/main" val="14325677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DE075FD0-CBB3-2E43-916B-EF90ABFFEA1F}" type="datetimeFigureOut">
              <a:rPr lang="en-US" smtClean="0"/>
              <a:t>11/10/2022</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DB7C884C-2074-1E4E-8B7D-F3966173A152}" type="slidenum">
              <a:rPr lang="en-US" smtClean="0"/>
              <a:t>‹#›</a:t>
            </a:fld>
            <a:endParaRPr lang="en-US"/>
          </a:p>
        </p:txBody>
      </p:sp>
    </p:spTree>
    <p:extLst>
      <p:ext uri="{BB962C8B-B14F-4D97-AF65-F5344CB8AC3E}">
        <p14:creationId xmlns:p14="http://schemas.microsoft.com/office/powerpoint/2010/main" val="3629212088"/>
      </p:ext>
    </p:extLst>
  </p:cSld>
  <p:clrMap bg1="lt1" tx1="dk1" bg2="lt2" tx2="dk2" accent1="accent1" accent2="accent2" accent3="accent3" accent4="accent4" accent5="accent5" accent6="accent6" hlink="hlink" folHlink="folHlink"/>
  <p:notesStyle>
    <a:lvl1pPr marL="0" algn="l" defTabSz="816422" rtl="0" eaLnBrk="1" latinLnBrk="0" hangingPunct="1">
      <a:defRPr sz="2100" kern="1200">
        <a:solidFill>
          <a:schemeClr val="tx1"/>
        </a:solidFill>
        <a:latin typeface="+mn-lt"/>
        <a:ea typeface="+mn-ea"/>
        <a:cs typeface="+mn-cs"/>
      </a:defRPr>
    </a:lvl1pPr>
    <a:lvl2pPr marL="816422" algn="l" defTabSz="816422" rtl="0" eaLnBrk="1" latinLnBrk="0" hangingPunct="1">
      <a:defRPr sz="2100" kern="1200">
        <a:solidFill>
          <a:schemeClr val="tx1"/>
        </a:solidFill>
        <a:latin typeface="+mn-lt"/>
        <a:ea typeface="+mn-ea"/>
        <a:cs typeface="+mn-cs"/>
      </a:defRPr>
    </a:lvl2pPr>
    <a:lvl3pPr marL="1632844" algn="l" defTabSz="816422" rtl="0" eaLnBrk="1" latinLnBrk="0" hangingPunct="1">
      <a:defRPr sz="2100" kern="1200">
        <a:solidFill>
          <a:schemeClr val="tx1"/>
        </a:solidFill>
        <a:latin typeface="+mn-lt"/>
        <a:ea typeface="+mn-ea"/>
        <a:cs typeface="+mn-cs"/>
      </a:defRPr>
    </a:lvl3pPr>
    <a:lvl4pPr marL="2449266" algn="l" defTabSz="816422" rtl="0" eaLnBrk="1" latinLnBrk="0" hangingPunct="1">
      <a:defRPr sz="2100" kern="1200">
        <a:solidFill>
          <a:schemeClr val="tx1"/>
        </a:solidFill>
        <a:latin typeface="+mn-lt"/>
        <a:ea typeface="+mn-ea"/>
        <a:cs typeface="+mn-cs"/>
      </a:defRPr>
    </a:lvl4pPr>
    <a:lvl5pPr marL="3265688" algn="l" defTabSz="816422" rtl="0" eaLnBrk="1" latinLnBrk="0" hangingPunct="1">
      <a:defRPr sz="2100" kern="1200">
        <a:solidFill>
          <a:schemeClr val="tx1"/>
        </a:solidFill>
        <a:latin typeface="+mn-lt"/>
        <a:ea typeface="+mn-ea"/>
        <a:cs typeface="+mn-cs"/>
      </a:defRPr>
    </a:lvl5pPr>
    <a:lvl6pPr marL="4082110" algn="l" defTabSz="816422" rtl="0" eaLnBrk="1" latinLnBrk="0" hangingPunct="1">
      <a:defRPr sz="2100" kern="1200">
        <a:solidFill>
          <a:schemeClr val="tx1"/>
        </a:solidFill>
        <a:latin typeface="+mn-lt"/>
        <a:ea typeface="+mn-ea"/>
        <a:cs typeface="+mn-cs"/>
      </a:defRPr>
    </a:lvl6pPr>
    <a:lvl7pPr marL="4898532" algn="l" defTabSz="816422" rtl="0" eaLnBrk="1" latinLnBrk="0" hangingPunct="1">
      <a:defRPr sz="2100" kern="1200">
        <a:solidFill>
          <a:schemeClr val="tx1"/>
        </a:solidFill>
        <a:latin typeface="+mn-lt"/>
        <a:ea typeface="+mn-ea"/>
        <a:cs typeface="+mn-cs"/>
      </a:defRPr>
    </a:lvl7pPr>
    <a:lvl8pPr marL="5714954" algn="l" defTabSz="816422" rtl="0" eaLnBrk="1" latinLnBrk="0" hangingPunct="1">
      <a:defRPr sz="2100" kern="1200">
        <a:solidFill>
          <a:schemeClr val="tx1"/>
        </a:solidFill>
        <a:latin typeface="+mn-lt"/>
        <a:ea typeface="+mn-ea"/>
        <a:cs typeface="+mn-cs"/>
      </a:defRPr>
    </a:lvl8pPr>
    <a:lvl9pPr marL="6531376" algn="l" defTabSz="816422" rtl="0" eaLnBrk="1" latinLnBrk="0" hangingPunct="1">
      <a:defRPr sz="2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1</a:t>
            </a:fld>
            <a:endParaRPr lang="en-US"/>
          </a:p>
        </p:txBody>
      </p:sp>
    </p:spTree>
    <p:extLst>
      <p:ext uri="{BB962C8B-B14F-4D97-AF65-F5344CB8AC3E}">
        <p14:creationId xmlns:p14="http://schemas.microsoft.com/office/powerpoint/2010/main" val="2540833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16422" rtl="0" eaLnBrk="1" fontAlgn="auto" latinLnBrk="0" hangingPunct="1">
              <a:lnSpc>
                <a:spcPct val="100000"/>
              </a:lnSpc>
              <a:spcBef>
                <a:spcPts val="0"/>
              </a:spcBef>
              <a:spcAft>
                <a:spcPts val="0"/>
              </a:spcAft>
              <a:buClrTx/>
              <a:buSzTx/>
              <a:buFontTx/>
              <a:buNone/>
              <a:tabLst/>
              <a:defRPr/>
            </a:pPr>
            <a:endParaRPr lang="en-US" sz="240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816422" rtl="0" eaLnBrk="1" fontAlgn="auto" latinLnBrk="0" hangingPunct="1">
              <a:lnSpc>
                <a:spcPct val="100000"/>
              </a:lnSpc>
              <a:spcBef>
                <a:spcPts val="0"/>
              </a:spcBef>
              <a:spcAft>
                <a:spcPts val="0"/>
              </a:spcAft>
              <a:buClrTx/>
              <a:buSzTx/>
              <a:buFontTx/>
              <a:buNone/>
              <a:tabLst/>
              <a:defRPr/>
            </a:pP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2</a:t>
            </a:fld>
            <a:endParaRPr lang="en-US"/>
          </a:p>
        </p:txBody>
      </p:sp>
    </p:spTree>
    <p:extLst>
      <p:ext uri="{BB962C8B-B14F-4D97-AF65-F5344CB8AC3E}">
        <p14:creationId xmlns:p14="http://schemas.microsoft.com/office/powerpoint/2010/main" val="488431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3</a:t>
            </a:fld>
            <a:endParaRPr lang="en-US"/>
          </a:p>
        </p:txBody>
      </p:sp>
    </p:spTree>
    <p:extLst>
      <p:ext uri="{BB962C8B-B14F-4D97-AF65-F5344CB8AC3E}">
        <p14:creationId xmlns:p14="http://schemas.microsoft.com/office/powerpoint/2010/main" val="554765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4</a:t>
            </a:fld>
            <a:endParaRPr lang="en-US"/>
          </a:p>
        </p:txBody>
      </p:sp>
    </p:spTree>
    <p:extLst>
      <p:ext uri="{BB962C8B-B14F-4D97-AF65-F5344CB8AC3E}">
        <p14:creationId xmlns:p14="http://schemas.microsoft.com/office/powerpoint/2010/main" val="3732533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816422" rtl="0" eaLnBrk="1" fontAlgn="auto" latinLnBrk="0" hangingPunct="1">
              <a:lnSpc>
                <a:spcPct val="100000"/>
              </a:lnSpc>
              <a:spcBef>
                <a:spcPts val="0"/>
              </a:spcBef>
              <a:spcAft>
                <a:spcPts val="0"/>
              </a:spcAft>
              <a:buClrTx/>
              <a:buSzTx/>
              <a:buFontTx/>
              <a:buNone/>
              <a:tabLst/>
              <a:defRP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816422" rtl="0" eaLnBrk="1" fontAlgn="auto" latinLnBrk="0" hangingPunct="1">
              <a:lnSpc>
                <a:spcPct val="100000"/>
              </a:lnSpc>
              <a:spcBef>
                <a:spcPts val="0"/>
              </a:spcBef>
              <a:spcAft>
                <a:spcPts val="0"/>
              </a:spcAft>
              <a:buClrTx/>
              <a:buSzTx/>
              <a:buFontTx/>
              <a:buNone/>
              <a:tabLst/>
              <a:defRP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816422" rtl="0" eaLnBrk="1" fontAlgn="auto" latinLnBrk="0" hangingPunct="1">
              <a:lnSpc>
                <a:spcPct val="100000"/>
              </a:lnSpc>
              <a:spcBef>
                <a:spcPts val="0"/>
              </a:spcBef>
              <a:spcAft>
                <a:spcPts val="0"/>
              </a:spcAft>
              <a:buClrTx/>
              <a:buSzTx/>
              <a:buFontTx/>
              <a:buNone/>
              <a:tabLst/>
              <a:defRPr/>
            </a:pP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5</a:t>
            </a:fld>
            <a:endParaRPr lang="en-US"/>
          </a:p>
        </p:txBody>
      </p:sp>
    </p:spTree>
    <p:extLst>
      <p:ext uri="{BB962C8B-B14F-4D97-AF65-F5344CB8AC3E}">
        <p14:creationId xmlns:p14="http://schemas.microsoft.com/office/powerpoint/2010/main" val="1843896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6</a:t>
            </a:fld>
            <a:endParaRPr lang="en-US"/>
          </a:p>
        </p:txBody>
      </p:sp>
    </p:spTree>
    <p:extLst>
      <p:ext uri="{BB962C8B-B14F-4D97-AF65-F5344CB8AC3E}">
        <p14:creationId xmlns:p14="http://schemas.microsoft.com/office/powerpoint/2010/main" val="2407744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B7C884C-2074-1E4E-8B7D-F3966173A152}" type="slidenum">
              <a:rPr lang="en-US" smtClean="0"/>
              <a:t>7</a:t>
            </a:fld>
            <a:endParaRPr lang="en-US"/>
          </a:p>
        </p:txBody>
      </p:sp>
    </p:spTree>
    <p:extLst>
      <p:ext uri="{BB962C8B-B14F-4D97-AF65-F5344CB8AC3E}">
        <p14:creationId xmlns:p14="http://schemas.microsoft.com/office/powerpoint/2010/main" val="911143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8</a:t>
            </a:fld>
            <a:endParaRPr lang="en-US"/>
          </a:p>
        </p:txBody>
      </p:sp>
    </p:spTree>
    <p:extLst>
      <p:ext uri="{BB962C8B-B14F-4D97-AF65-F5344CB8AC3E}">
        <p14:creationId xmlns:p14="http://schemas.microsoft.com/office/powerpoint/2010/main" val="18361938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9</a:t>
            </a:fld>
            <a:endParaRPr lang="en-US"/>
          </a:p>
        </p:txBody>
      </p:sp>
    </p:spTree>
    <p:extLst>
      <p:ext uri="{BB962C8B-B14F-4D97-AF65-F5344CB8AC3E}">
        <p14:creationId xmlns:p14="http://schemas.microsoft.com/office/powerpoint/2010/main" val="24058611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B7C884C-2074-1E4E-8B7D-F3966173A152}" type="slidenum">
              <a:rPr lang="en-US" smtClean="0"/>
              <a:t>10</a:t>
            </a:fld>
            <a:endParaRPr lang="en-US"/>
          </a:p>
        </p:txBody>
      </p:sp>
    </p:spTree>
    <p:extLst>
      <p:ext uri="{BB962C8B-B14F-4D97-AF65-F5344CB8AC3E}">
        <p14:creationId xmlns:p14="http://schemas.microsoft.com/office/powerpoint/2010/main" val="2871411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7C884C-2074-1E4E-8B7D-F3966173A152}" type="slidenum">
              <a:rPr lang="en-US" smtClean="0"/>
              <a:t>11</a:t>
            </a:fld>
            <a:endParaRPr lang="en-US"/>
          </a:p>
        </p:txBody>
      </p:sp>
    </p:spTree>
    <p:extLst>
      <p:ext uri="{BB962C8B-B14F-4D97-AF65-F5344CB8AC3E}">
        <p14:creationId xmlns:p14="http://schemas.microsoft.com/office/powerpoint/2010/main" val="2904223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2" name="Picture Placeholder 24">
            <a:extLst>
              <a:ext uri="{FF2B5EF4-FFF2-40B4-BE49-F238E27FC236}">
                <a16:creationId xmlns:a16="http://schemas.microsoft.com/office/drawing/2014/main" id="{F364F0D4-FF05-764E-8022-608BBE76FF70}"/>
              </a:ext>
            </a:extLst>
          </p:cNvPr>
          <p:cNvSpPr>
            <a:spLocks noGrp="1"/>
          </p:cNvSpPr>
          <p:nvPr>
            <p:ph type="pic" sz="quarter" idx="19" hasCustomPrompt="1"/>
          </p:nvPr>
        </p:nvSpPr>
        <p:spPr>
          <a:xfrm>
            <a:off x="0" y="7223369"/>
            <a:ext cx="18288000" cy="2192094"/>
          </a:xfrm>
          <a:prstGeom prst="rect">
            <a:avLst/>
          </a:prstGeom>
        </p:spPr>
        <p:txBody>
          <a:bodyPr vert="horz"/>
          <a:lstStyle>
            <a:lvl1pPr marL="0" indent="0">
              <a:buFontTx/>
              <a:buNone/>
              <a:defRPr sz="1500" b="0" i="1" kern="700" spc="450">
                <a:solidFill>
                  <a:schemeClr val="bg1"/>
                </a:solidFill>
                <a:latin typeface="Arial"/>
              </a:defRPr>
            </a:lvl1pPr>
          </a:lstStyle>
          <a:p>
            <a:r>
              <a:rPr lang="en-US"/>
              <a:t>Place a 1020px x 164px picture here.</a:t>
            </a:r>
          </a:p>
        </p:txBody>
      </p:sp>
      <p:sp>
        <p:nvSpPr>
          <p:cNvPr id="3" name="Text Placeholder 15">
            <a:extLst>
              <a:ext uri="{FF2B5EF4-FFF2-40B4-BE49-F238E27FC236}">
                <a16:creationId xmlns:a16="http://schemas.microsoft.com/office/drawing/2014/main" id="{AC8406E1-F5BA-534C-A273-10DE16FE1EB7}"/>
              </a:ext>
            </a:extLst>
          </p:cNvPr>
          <p:cNvSpPr>
            <a:spLocks noGrp="1"/>
          </p:cNvSpPr>
          <p:nvPr>
            <p:ph type="body" sz="quarter" idx="14" hasCustomPrompt="1"/>
          </p:nvPr>
        </p:nvSpPr>
        <p:spPr>
          <a:xfrm>
            <a:off x="954284" y="2625636"/>
            <a:ext cx="16476988" cy="2105025"/>
          </a:xfrm>
          <a:prstGeom prst="rect">
            <a:avLst/>
          </a:prstGeom>
        </p:spPr>
        <p:txBody>
          <a:bodyPr vert="horz"/>
          <a:lstStyle>
            <a:lvl1pPr marL="0" indent="0" algn="r">
              <a:buFontTx/>
              <a:buNone/>
              <a:defRPr sz="16500" b="1" i="0" spc="-600" baseline="0">
                <a:solidFill>
                  <a:srgbClr val="00395E"/>
                </a:solidFill>
              </a:defRPr>
            </a:lvl1pPr>
            <a:lvl2pPr marL="685794" indent="0">
              <a:buFontTx/>
              <a:buNone/>
              <a:defRPr sz="16500" b="1" i="0" spc="-825">
                <a:solidFill>
                  <a:schemeClr val="accent1"/>
                </a:solidFill>
              </a:defRPr>
            </a:lvl2pPr>
            <a:lvl3pPr marL="1371590" indent="0">
              <a:buFontTx/>
              <a:buNone/>
              <a:defRPr sz="16500" b="1" i="0" spc="-825">
                <a:solidFill>
                  <a:schemeClr val="accent1"/>
                </a:solidFill>
              </a:defRPr>
            </a:lvl3pPr>
            <a:lvl4pPr marL="2057384" indent="0">
              <a:buFontTx/>
              <a:buNone/>
              <a:defRPr sz="16500" b="1" i="0" spc="-825">
                <a:solidFill>
                  <a:schemeClr val="accent1"/>
                </a:solidFill>
              </a:defRPr>
            </a:lvl4pPr>
            <a:lvl5pPr marL="2743178" indent="0">
              <a:buFontTx/>
              <a:buNone/>
              <a:defRPr sz="16500" b="1" i="0" spc="-825">
                <a:solidFill>
                  <a:schemeClr val="accent1"/>
                </a:solidFill>
              </a:defRPr>
            </a:lvl5pPr>
          </a:lstStyle>
          <a:p>
            <a:pPr lvl="0"/>
            <a:r>
              <a:rPr lang="en-US"/>
              <a:t>A Short Title </a:t>
            </a:r>
          </a:p>
        </p:txBody>
      </p:sp>
      <p:sp>
        <p:nvSpPr>
          <p:cNvPr id="4" name="Text Placeholder 17">
            <a:extLst>
              <a:ext uri="{FF2B5EF4-FFF2-40B4-BE49-F238E27FC236}">
                <a16:creationId xmlns:a16="http://schemas.microsoft.com/office/drawing/2014/main" id="{9E97C00A-8D89-A24D-8CA7-E354D5593678}"/>
              </a:ext>
            </a:extLst>
          </p:cNvPr>
          <p:cNvSpPr>
            <a:spLocks noGrp="1"/>
          </p:cNvSpPr>
          <p:nvPr>
            <p:ph type="body" sz="quarter" idx="15" hasCustomPrompt="1"/>
          </p:nvPr>
        </p:nvSpPr>
        <p:spPr>
          <a:xfrm>
            <a:off x="4717142" y="5037618"/>
            <a:ext cx="12621532" cy="923925"/>
          </a:xfrm>
          <a:prstGeom prst="rect">
            <a:avLst/>
          </a:prstGeom>
        </p:spPr>
        <p:txBody>
          <a:bodyPr vert="horz"/>
          <a:lstStyle>
            <a:lvl1pPr marL="0" indent="0" algn="r">
              <a:buFontTx/>
              <a:buNone/>
              <a:defRPr sz="3900" b="0" i="1" baseline="0">
                <a:solidFill>
                  <a:schemeClr val="tx1">
                    <a:lumMod val="65000"/>
                    <a:lumOff val="35000"/>
                  </a:schemeClr>
                </a:solidFill>
              </a:defRPr>
            </a:lvl1pPr>
          </a:lstStyle>
          <a:p>
            <a:pPr lvl="0"/>
            <a:r>
              <a:rPr lang="en-US"/>
              <a:t>Single line Subtitle of 40 character or less</a:t>
            </a:r>
          </a:p>
        </p:txBody>
      </p:sp>
      <p:sp>
        <p:nvSpPr>
          <p:cNvPr id="5" name="Text Placeholder 19">
            <a:extLst>
              <a:ext uri="{FF2B5EF4-FFF2-40B4-BE49-F238E27FC236}">
                <a16:creationId xmlns:a16="http://schemas.microsoft.com/office/drawing/2014/main" id="{6CFB9E51-AB50-004E-8E67-EA6F6844990E}"/>
              </a:ext>
            </a:extLst>
          </p:cNvPr>
          <p:cNvSpPr>
            <a:spLocks noGrp="1"/>
          </p:cNvSpPr>
          <p:nvPr>
            <p:ph type="body" sz="quarter" idx="16" hasCustomPrompt="1"/>
          </p:nvPr>
        </p:nvSpPr>
        <p:spPr>
          <a:xfrm>
            <a:off x="1981876" y="2840282"/>
            <a:ext cx="9864684" cy="540543"/>
          </a:xfrm>
          <a:prstGeom prst="rect">
            <a:avLst/>
          </a:prstGeom>
        </p:spPr>
        <p:txBody>
          <a:bodyPr vert="horz"/>
          <a:lstStyle>
            <a:lvl1pPr marL="0" indent="0">
              <a:buFontTx/>
              <a:buNone/>
              <a:defRPr sz="1200" kern="800" spc="630" baseline="0">
                <a:solidFill>
                  <a:schemeClr val="tx1">
                    <a:lumMod val="65000"/>
                    <a:lumOff val="35000"/>
                  </a:schemeClr>
                </a:solidFill>
              </a:defRPr>
            </a:lvl1pPr>
          </a:lstStyle>
          <a:p>
            <a:pPr lvl="0"/>
            <a:r>
              <a:rPr lang="en-US"/>
              <a:t>CALIFORNIA DEPARTMENT OF WATER RESOURCES</a:t>
            </a:r>
          </a:p>
        </p:txBody>
      </p:sp>
      <p:sp>
        <p:nvSpPr>
          <p:cNvPr id="6" name="Text Placeholder 21">
            <a:extLst>
              <a:ext uri="{FF2B5EF4-FFF2-40B4-BE49-F238E27FC236}">
                <a16:creationId xmlns:a16="http://schemas.microsoft.com/office/drawing/2014/main" id="{13F7D128-8861-3F43-A9EB-0E7ACDA47780}"/>
              </a:ext>
            </a:extLst>
          </p:cNvPr>
          <p:cNvSpPr>
            <a:spLocks noGrp="1"/>
          </p:cNvSpPr>
          <p:nvPr>
            <p:ph type="body" sz="quarter" idx="17" hasCustomPrompt="1"/>
          </p:nvPr>
        </p:nvSpPr>
        <p:spPr>
          <a:xfrm>
            <a:off x="13943929" y="5781075"/>
            <a:ext cx="3394746" cy="491820"/>
          </a:xfrm>
          <a:prstGeom prst="rect">
            <a:avLst/>
          </a:prstGeom>
        </p:spPr>
        <p:txBody>
          <a:bodyPr vert="horz"/>
          <a:lstStyle>
            <a:lvl1pPr marL="0" indent="0">
              <a:lnSpc>
                <a:spcPct val="150000"/>
              </a:lnSpc>
              <a:buFontTx/>
              <a:buNone/>
              <a:defRPr sz="1500" baseline="0">
                <a:solidFill>
                  <a:srgbClr val="00395E"/>
                </a:solidFill>
              </a:defRPr>
            </a:lvl1pPr>
          </a:lstStyle>
          <a:p>
            <a:pPr lvl="0"/>
            <a:r>
              <a:rPr lang="en-US"/>
              <a:t>Event Name   |   Date/Year</a:t>
            </a:r>
          </a:p>
        </p:txBody>
      </p:sp>
      <p:sp>
        <p:nvSpPr>
          <p:cNvPr id="7" name="Text Placeholder 21">
            <a:extLst>
              <a:ext uri="{FF2B5EF4-FFF2-40B4-BE49-F238E27FC236}">
                <a16:creationId xmlns:a16="http://schemas.microsoft.com/office/drawing/2014/main" id="{EB2060A9-0B46-1242-816F-6C3DCD80101E}"/>
              </a:ext>
            </a:extLst>
          </p:cNvPr>
          <p:cNvSpPr>
            <a:spLocks noGrp="1"/>
          </p:cNvSpPr>
          <p:nvPr>
            <p:ph type="body" sz="quarter" idx="18" hasCustomPrompt="1"/>
          </p:nvPr>
        </p:nvSpPr>
        <p:spPr>
          <a:xfrm>
            <a:off x="13943928" y="6218469"/>
            <a:ext cx="3636500" cy="548970"/>
          </a:xfrm>
          <a:prstGeom prst="rect">
            <a:avLst/>
          </a:prstGeom>
        </p:spPr>
        <p:txBody>
          <a:bodyPr vert="horz"/>
          <a:lstStyle>
            <a:lvl1pPr marL="0" indent="0">
              <a:lnSpc>
                <a:spcPct val="150000"/>
              </a:lnSpc>
              <a:buFontTx/>
              <a:buNone/>
              <a:defRPr sz="1500" baseline="0">
                <a:solidFill>
                  <a:srgbClr val="00395E"/>
                </a:solidFill>
              </a:defRPr>
            </a:lvl1pPr>
          </a:lstStyle>
          <a:p>
            <a:pPr lvl="0"/>
            <a:r>
              <a:rPr lang="en-US"/>
              <a:t>Presenter’s Name, Title</a:t>
            </a:r>
          </a:p>
        </p:txBody>
      </p:sp>
    </p:spTree>
    <p:extLst>
      <p:ext uri="{BB962C8B-B14F-4D97-AF65-F5344CB8AC3E}">
        <p14:creationId xmlns:p14="http://schemas.microsoft.com/office/powerpoint/2010/main" val="4118282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54480" y="1828800"/>
            <a:ext cx="15087600" cy="3228975"/>
          </a:xfrm>
          <a:prstGeom prst="rect">
            <a:avLst/>
          </a:prstGeom>
        </p:spPr>
        <p:txBody>
          <a:bodyPr>
            <a:noAutofit/>
          </a:bodyPr>
          <a:lstStyle>
            <a:lvl1pPr>
              <a:defRPr sz="10700" b="1">
                <a:solidFill>
                  <a:srgbClr val="00395E"/>
                </a:solidFill>
              </a:defRPr>
            </a:lvl1pPr>
          </a:lstStyle>
          <a:p>
            <a:r>
              <a:rPr lang="en-US"/>
              <a:t>Click to edit Master title style</a:t>
            </a:r>
          </a:p>
        </p:txBody>
      </p:sp>
      <p:sp>
        <p:nvSpPr>
          <p:cNvPr id="3" name="Subtitle 2"/>
          <p:cNvSpPr>
            <a:spLocks noGrp="1"/>
          </p:cNvSpPr>
          <p:nvPr>
            <p:ph type="subTitle" idx="1"/>
          </p:nvPr>
        </p:nvSpPr>
        <p:spPr>
          <a:xfrm>
            <a:off x="4267200" y="5063237"/>
            <a:ext cx="12344400" cy="1028700"/>
          </a:xfrm>
          <a:prstGeom prst="rect">
            <a:avLst/>
          </a:prstGeom>
        </p:spPr>
        <p:txBody>
          <a:bodyPr anchor="ctr"/>
          <a:lstStyle>
            <a:lvl1pPr marL="0" indent="0" algn="l">
              <a:buNone/>
              <a:defRPr>
                <a:solidFill>
                  <a:schemeClr val="tx1">
                    <a:lumMod val="65000"/>
                    <a:lumOff val="35000"/>
                  </a:schemeClr>
                </a:solidFill>
              </a:defRPr>
            </a:lvl1pPr>
            <a:lvl2pPr marL="816422" indent="0" algn="ctr">
              <a:buNone/>
              <a:defRPr>
                <a:solidFill>
                  <a:schemeClr val="tx1">
                    <a:tint val="75000"/>
                  </a:schemeClr>
                </a:solidFill>
              </a:defRPr>
            </a:lvl2pPr>
            <a:lvl3pPr marL="1632844" indent="0" algn="ctr">
              <a:buNone/>
              <a:defRPr>
                <a:solidFill>
                  <a:schemeClr val="tx1">
                    <a:tint val="75000"/>
                  </a:schemeClr>
                </a:solidFill>
              </a:defRPr>
            </a:lvl3pPr>
            <a:lvl4pPr marL="2449266" indent="0" algn="ctr">
              <a:buNone/>
              <a:defRPr>
                <a:solidFill>
                  <a:schemeClr val="tx1">
                    <a:tint val="75000"/>
                  </a:schemeClr>
                </a:solidFill>
              </a:defRPr>
            </a:lvl4pPr>
            <a:lvl5pPr marL="3265688" indent="0" algn="ctr">
              <a:buNone/>
              <a:defRPr>
                <a:solidFill>
                  <a:schemeClr val="tx1">
                    <a:tint val="75000"/>
                  </a:schemeClr>
                </a:solidFill>
              </a:defRPr>
            </a:lvl5pPr>
            <a:lvl6pPr marL="4082110" indent="0" algn="ctr">
              <a:buNone/>
              <a:defRPr>
                <a:solidFill>
                  <a:schemeClr val="tx1">
                    <a:tint val="75000"/>
                  </a:schemeClr>
                </a:solidFill>
              </a:defRPr>
            </a:lvl6pPr>
            <a:lvl7pPr marL="4898532" indent="0" algn="ctr">
              <a:buNone/>
              <a:defRPr>
                <a:solidFill>
                  <a:schemeClr val="tx1">
                    <a:tint val="75000"/>
                  </a:schemeClr>
                </a:solidFill>
              </a:defRPr>
            </a:lvl7pPr>
            <a:lvl8pPr marL="5714954" indent="0" algn="ctr">
              <a:buNone/>
              <a:defRPr>
                <a:solidFill>
                  <a:schemeClr val="tx1">
                    <a:tint val="75000"/>
                  </a:schemeClr>
                </a:solidFill>
              </a:defRPr>
            </a:lvl8pPr>
            <a:lvl9pPr marL="6531376" indent="0" algn="ctr">
              <a:buNone/>
              <a:defRPr>
                <a:solidFill>
                  <a:schemeClr val="tx1">
                    <a:tint val="75000"/>
                  </a:schemeClr>
                </a:solidFill>
              </a:defRPr>
            </a:lvl9pPr>
          </a:lstStyle>
          <a:p>
            <a:r>
              <a:rPr lang="en-US"/>
              <a:t>Click to edit Master subtitle style</a:t>
            </a:r>
          </a:p>
        </p:txBody>
      </p:sp>
      <p:sp>
        <p:nvSpPr>
          <p:cNvPr id="4" name="TextBox 3"/>
          <p:cNvSpPr txBox="1"/>
          <p:nvPr userDrawn="1"/>
        </p:nvSpPr>
        <p:spPr>
          <a:xfrm>
            <a:off x="530072" y="561001"/>
            <a:ext cx="9612527" cy="400110"/>
          </a:xfrm>
          <a:prstGeom prst="rect">
            <a:avLst/>
          </a:prstGeom>
          <a:noFill/>
        </p:spPr>
        <p:txBody>
          <a:bodyPr wrap="none" rtlCol="0">
            <a:spAutoFit/>
          </a:bodyPr>
          <a:lstStyle/>
          <a:p>
            <a:r>
              <a:rPr lang="en-US" sz="2000" spc="600">
                <a:solidFill>
                  <a:schemeClr val="tx1">
                    <a:lumMod val="65000"/>
                    <a:lumOff val="35000"/>
                  </a:schemeClr>
                </a:solidFill>
                <a:latin typeface="Arial"/>
                <a:cs typeface="Arial"/>
              </a:rPr>
              <a:t>CALIFORNIA DEPARTMENT OF WATER RESOURCES</a:t>
            </a:r>
          </a:p>
        </p:txBody>
      </p:sp>
    </p:spTree>
    <p:extLst>
      <p:ext uri="{BB962C8B-B14F-4D97-AF65-F5344CB8AC3E}">
        <p14:creationId xmlns:p14="http://schemas.microsoft.com/office/powerpoint/2010/main" val="339184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626" y="6610351"/>
            <a:ext cx="15544800" cy="2043113"/>
          </a:xfrm>
          <a:prstGeom prst="rect">
            <a:avLst/>
          </a:prstGeom>
        </p:spPr>
        <p:txBody>
          <a:bodyPr lIns="163284" tIns="81642" rIns="163284" bIns="81642" anchor="t"/>
          <a:lstStyle>
            <a:lvl1pPr algn="l">
              <a:defRPr sz="7100" b="1" cap="all">
                <a:solidFill>
                  <a:srgbClr val="00395E"/>
                </a:solidFill>
              </a:defRPr>
            </a:lvl1pPr>
          </a:lstStyle>
          <a:p>
            <a:r>
              <a:rPr lang="en-US"/>
              <a:t>Click to edit Master title style</a:t>
            </a:r>
          </a:p>
        </p:txBody>
      </p:sp>
      <p:sp>
        <p:nvSpPr>
          <p:cNvPr id="3" name="Text Placeholder 2"/>
          <p:cNvSpPr>
            <a:spLocks noGrp="1"/>
          </p:cNvSpPr>
          <p:nvPr>
            <p:ph type="body" idx="1"/>
          </p:nvPr>
        </p:nvSpPr>
        <p:spPr>
          <a:xfrm>
            <a:off x="1444626" y="4360070"/>
            <a:ext cx="15544800" cy="2250281"/>
          </a:xfrm>
          <a:prstGeom prst="rect">
            <a:avLst/>
          </a:prstGeom>
        </p:spPr>
        <p:txBody>
          <a:bodyPr lIns="163284" tIns="81642" rIns="163284" bIns="81642" anchor="b"/>
          <a:lstStyle>
            <a:lvl1pPr marL="0" indent="0">
              <a:buNone/>
              <a:defRPr sz="3600">
                <a:solidFill>
                  <a:schemeClr val="tx1">
                    <a:tint val="75000"/>
                  </a:schemeClr>
                </a:solidFill>
              </a:defRPr>
            </a:lvl1pPr>
            <a:lvl2pPr marL="816422" indent="0">
              <a:buNone/>
              <a:defRPr sz="3200">
                <a:solidFill>
                  <a:schemeClr val="tx1">
                    <a:tint val="75000"/>
                  </a:schemeClr>
                </a:solidFill>
              </a:defRPr>
            </a:lvl2pPr>
            <a:lvl3pPr marL="1632844" indent="0">
              <a:buNone/>
              <a:defRPr sz="2900">
                <a:solidFill>
                  <a:schemeClr val="tx1">
                    <a:tint val="75000"/>
                  </a:schemeClr>
                </a:solidFill>
              </a:defRPr>
            </a:lvl3pPr>
            <a:lvl4pPr marL="2449266" indent="0">
              <a:buNone/>
              <a:defRPr sz="2500">
                <a:solidFill>
                  <a:schemeClr val="tx1">
                    <a:tint val="75000"/>
                  </a:schemeClr>
                </a:solidFill>
              </a:defRPr>
            </a:lvl4pPr>
            <a:lvl5pPr marL="3265688" indent="0">
              <a:buNone/>
              <a:defRPr sz="2500">
                <a:solidFill>
                  <a:schemeClr val="tx1">
                    <a:tint val="75000"/>
                  </a:schemeClr>
                </a:solidFill>
              </a:defRPr>
            </a:lvl5pPr>
            <a:lvl6pPr marL="4082110" indent="0">
              <a:buNone/>
              <a:defRPr sz="2500">
                <a:solidFill>
                  <a:schemeClr val="tx1">
                    <a:tint val="75000"/>
                  </a:schemeClr>
                </a:solidFill>
              </a:defRPr>
            </a:lvl6pPr>
            <a:lvl7pPr marL="4898532" indent="0">
              <a:buNone/>
              <a:defRPr sz="2500">
                <a:solidFill>
                  <a:schemeClr val="tx1">
                    <a:tint val="75000"/>
                  </a:schemeClr>
                </a:solidFill>
              </a:defRPr>
            </a:lvl7pPr>
            <a:lvl8pPr marL="5714954" indent="0">
              <a:buNone/>
              <a:defRPr sz="2500">
                <a:solidFill>
                  <a:schemeClr val="tx1">
                    <a:tint val="75000"/>
                  </a:schemeClr>
                </a:solidFill>
              </a:defRPr>
            </a:lvl8pPr>
            <a:lvl9pPr marL="6531376" indent="0">
              <a:buNone/>
              <a:defRPr sz="25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365753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rotWithShape="1">
          <a:gsLst>
            <a:gs pos="0">
              <a:schemeClr val="bg1">
                <a:lumMod val="95000"/>
              </a:schemeClr>
            </a:gs>
            <a:gs pos="100000">
              <a:schemeClr val="bg1">
                <a:lumMod val="75000"/>
                <a:alpha val="53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11957"/>
            <a:ext cx="16459200" cy="1714500"/>
          </a:xfrm>
          <a:prstGeom prst="rect">
            <a:avLst/>
          </a:prstGeom>
        </p:spPr>
        <p:txBody>
          <a:bodyPr lIns="163284" tIns="81642" rIns="163284" bIns="81642"/>
          <a:lstStyle>
            <a:lvl1pPr algn="l">
              <a:defRPr sz="7200" b="1">
                <a:solidFill>
                  <a:srgbClr val="00395E"/>
                </a:solidFill>
              </a:defRPr>
            </a:lvl1pPr>
          </a:lstStyle>
          <a:p>
            <a:r>
              <a:rPr lang="en-US"/>
              <a:t>Click to edit Master title style</a:t>
            </a:r>
          </a:p>
        </p:txBody>
      </p:sp>
      <p:sp>
        <p:nvSpPr>
          <p:cNvPr id="3" name="Content Placeholder 2"/>
          <p:cNvSpPr>
            <a:spLocks noGrp="1"/>
          </p:cNvSpPr>
          <p:nvPr>
            <p:ph idx="1"/>
          </p:nvPr>
        </p:nvSpPr>
        <p:spPr>
          <a:xfrm>
            <a:off x="914400" y="2400301"/>
            <a:ext cx="16459200" cy="6788945"/>
          </a:xfrm>
          <a:prstGeom prst="rect">
            <a:avLst/>
          </a:prstGeom>
        </p:spPr>
        <p:txBody>
          <a:bodyPr lIns="163284" tIns="81642" rIns="163284" bIns="81642"/>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22FE17BF-62EF-294C-AC68-AEF695F02BD1}"/>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253354" y="9210163"/>
            <a:ext cx="5140446" cy="853923"/>
          </a:xfrm>
          <a:prstGeom prst="rect">
            <a:avLst/>
          </a:prstGeom>
        </p:spPr>
      </p:pic>
    </p:spTree>
    <p:extLst>
      <p:ext uri="{BB962C8B-B14F-4D97-AF65-F5344CB8AC3E}">
        <p14:creationId xmlns:p14="http://schemas.microsoft.com/office/powerpoint/2010/main" val="3348719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411957"/>
            <a:ext cx="16459200" cy="1714500"/>
          </a:xfrm>
          <a:prstGeom prst="rect">
            <a:avLst/>
          </a:prstGeom>
        </p:spPr>
        <p:txBody>
          <a:bodyPr lIns="163284" tIns="81642" rIns="163284" bIns="81642"/>
          <a:lstStyle>
            <a:lvl1pPr algn="l">
              <a:defRPr sz="7200" b="1">
                <a:solidFill>
                  <a:srgbClr val="00395E"/>
                </a:solidFill>
              </a:defRPr>
            </a:lvl1pPr>
          </a:lstStyle>
          <a:p>
            <a:r>
              <a:rPr lang="en-US"/>
              <a:t>Click to edit Master title style</a:t>
            </a:r>
          </a:p>
        </p:txBody>
      </p:sp>
      <p:sp>
        <p:nvSpPr>
          <p:cNvPr id="3" name="Content Placeholder 2"/>
          <p:cNvSpPr>
            <a:spLocks noGrp="1"/>
          </p:cNvSpPr>
          <p:nvPr>
            <p:ph sz="half" idx="1"/>
          </p:nvPr>
        </p:nvSpPr>
        <p:spPr>
          <a:xfrm>
            <a:off x="914400" y="2400301"/>
            <a:ext cx="8077200" cy="6788945"/>
          </a:xfrm>
          <a:prstGeom prst="rect">
            <a:avLst/>
          </a:prstGeom>
        </p:spPr>
        <p:txBody>
          <a:bodyPr lIns="163284" tIns="81642" rIns="163284" bIns="81642"/>
          <a:lstStyle>
            <a:lvl1pPr>
              <a:defRPr sz="5000">
                <a:solidFill>
                  <a:schemeClr val="tx1">
                    <a:lumMod val="75000"/>
                    <a:lumOff val="25000"/>
                  </a:schemeClr>
                </a:solidFill>
              </a:defRPr>
            </a:lvl1pPr>
            <a:lvl2pPr>
              <a:defRPr sz="4300">
                <a:solidFill>
                  <a:schemeClr val="tx1">
                    <a:lumMod val="75000"/>
                    <a:lumOff val="25000"/>
                  </a:schemeClr>
                </a:solidFill>
              </a:defRPr>
            </a:lvl2pPr>
            <a:lvl3pPr>
              <a:defRPr sz="3600">
                <a:solidFill>
                  <a:schemeClr val="tx1">
                    <a:lumMod val="75000"/>
                    <a:lumOff val="25000"/>
                  </a:schemeClr>
                </a:solidFill>
              </a:defRPr>
            </a:lvl3pPr>
            <a:lvl4pPr>
              <a:defRPr sz="3200">
                <a:solidFill>
                  <a:schemeClr val="tx1">
                    <a:lumMod val="75000"/>
                    <a:lumOff val="25000"/>
                  </a:schemeClr>
                </a:solidFill>
              </a:defRPr>
            </a:lvl4pPr>
            <a:lvl5pPr>
              <a:defRPr sz="3200">
                <a:solidFill>
                  <a:schemeClr val="tx1">
                    <a:lumMod val="75000"/>
                    <a:lumOff val="25000"/>
                  </a:schemeClr>
                </a:solidFill>
              </a:defRPr>
            </a:lvl5pPr>
            <a:lvl6pPr>
              <a:defRPr sz="3200"/>
            </a:lvl6pPr>
            <a:lvl7pPr>
              <a:defRPr sz="3200"/>
            </a:lvl7pPr>
            <a:lvl8pPr>
              <a:defRPr sz="3200"/>
            </a:lvl8pPr>
            <a:lvl9pPr>
              <a:defRPr sz="3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96400" y="2400301"/>
            <a:ext cx="8077200" cy="6788945"/>
          </a:xfrm>
          <a:prstGeom prst="rect">
            <a:avLst/>
          </a:prstGeom>
        </p:spPr>
        <p:txBody>
          <a:bodyPr lIns="163284" tIns="81642" rIns="163284" bIns="81642"/>
          <a:lstStyle>
            <a:lvl1pPr>
              <a:defRPr sz="5000">
                <a:solidFill>
                  <a:schemeClr val="tx1">
                    <a:lumMod val="75000"/>
                    <a:lumOff val="25000"/>
                  </a:schemeClr>
                </a:solidFill>
              </a:defRPr>
            </a:lvl1pPr>
            <a:lvl2pPr>
              <a:defRPr sz="4300">
                <a:solidFill>
                  <a:schemeClr val="tx1">
                    <a:lumMod val="75000"/>
                    <a:lumOff val="25000"/>
                  </a:schemeClr>
                </a:solidFill>
              </a:defRPr>
            </a:lvl2pPr>
            <a:lvl3pPr>
              <a:defRPr sz="3600">
                <a:solidFill>
                  <a:schemeClr val="tx1">
                    <a:lumMod val="75000"/>
                    <a:lumOff val="25000"/>
                  </a:schemeClr>
                </a:solidFill>
              </a:defRPr>
            </a:lvl3pPr>
            <a:lvl4pPr>
              <a:defRPr sz="3200">
                <a:solidFill>
                  <a:schemeClr val="tx1">
                    <a:lumMod val="75000"/>
                    <a:lumOff val="25000"/>
                  </a:schemeClr>
                </a:solidFill>
              </a:defRPr>
            </a:lvl4pPr>
            <a:lvl5pPr>
              <a:defRPr sz="3200">
                <a:solidFill>
                  <a:schemeClr val="tx1">
                    <a:lumMod val="75000"/>
                    <a:lumOff val="25000"/>
                  </a:schemeClr>
                </a:solidFill>
              </a:defRPr>
            </a:lvl5pPr>
            <a:lvl6pPr>
              <a:defRPr sz="3200"/>
            </a:lvl6pPr>
            <a:lvl7pPr>
              <a:defRPr sz="3200"/>
            </a:lvl7pPr>
            <a:lvl8pPr>
              <a:defRPr sz="3200"/>
            </a:lvl8pPr>
            <a:lvl9pPr>
              <a:defRPr sz="3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9A37B005-BFFD-DA41-8E10-12091077AF7C}"/>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253354" y="9210163"/>
            <a:ext cx="5140446" cy="853923"/>
          </a:xfrm>
          <a:prstGeom prst="rect">
            <a:avLst/>
          </a:prstGeom>
        </p:spPr>
      </p:pic>
    </p:spTree>
    <p:extLst>
      <p:ext uri="{BB962C8B-B14F-4D97-AF65-F5344CB8AC3E}">
        <p14:creationId xmlns:p14="http://schemas.microsoft.com/office/powerpoint/2010/main" val="2282131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Image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411956"/>
            <a:ext cx="7547212" cy="2099231"/>
          </a:xfrm>
          <a:prstGeom prst="rect">
            <a:avLst/>
          </a:prstGeom>
        </p:spPr>
        <p:txBody>
          <a:bodyPr lIns="163284" tIns="81642" rIns="163284" bIns="81642"/>
          <a:lstStyle>
            <a:lvl1pPr algn="l">
              <a:defRPr sz="7200" b="1">
                <a:solidFill>
                  <a:srgbClr val="00395E"/>
                </a:solidFill>
              </a:defRPr>
            </a:lvl1pPr>
          </a:lstStyle>
          <a:p>
            <a:r>
              <a:rPr lang="en-US"/>
              <a:t>Click to edit Master title style</a:t>
            </a:r>
          </a:p>
        </p:txBody>
      </p:sp>
      <p:sp>
        <p:nvSpPr>
          <p:cNvPr id="3" name="Content Placeholder 2"/>
          <p:cNvSpPr>
            <a:spLocks noGrp="1"/>
          </p:cNvSpPr>
          <p:nvPr>
            <p:ph sz="half" idx="1"/>
          </p:nvPr>
        </p:nvSpPr>
        <p:spPr>
          <a:xfrm>
            <a:off x="914400" y="3343701"/>
            <a:ext cx="8077200" cy="5845545"/>
          </a:xfrm>
          <a:prstGeom prst="rect">
            <a:avLst/>
          </a:prstGeom>
        </p:spPr>
        <p:txBody>
          <a:bodyPr lIns="163284" tIns="81642" rIns="163284" bIns="81642"/>
          <a:lstStyle>
            <a:lvl1pPr>
              <a:defRPr sz="5000">
                <a:solidFill>
                  <a:schemeClr val="tx1">
                    <a:lumMod val="75000"/>
                    <a:lumOff val="25000"/>
                  </a:schemeClr>
                </a:solidFill>
              </a:defRPr>
            </a:lvl1pPr>
            <a:lvl2pPr>
              <a:defRPr sz="4300">
                <a:solidFill>
                  <a:schemeClr val="tx1">
                    <a:lumMod val="75000"/>
                    <a:lumOff val="25000"/>
                  </a:schemeClr>
                </a:solidFill>
              </a:defRPr>
            </a:lvl2pPr>
            <a:lvl3pPr>
              <a:defRPr sz="3600">
                <a:solidFill>
                  <a:schemeClr val="tx1">
                    <a:lumMod val="75000"/>
                    <a:lumOff val="25000"/>
                  </a:schemeClr>
                </a:solidFill>
              </a:defRPr>
            </a:lvl3pPr>
            <a:lvl4pPr>
              <a:defRPr sz="3200">
                <a:solidFill>
                  <a:schemeClr val="tx1">
                    <a:lumMod val="75000"/>
                    <a:lumOff val="25000"/>
                  </a:schemeClr>
                </a:solidFill>
              </a:defRPr>
            </a:lvl4pPr>
            <a:lvl5pPr>
              <a:defRPr sz="3200">
                <a:solidFill>
                  <a:schemeClr val="tx1">
                    <a:lumMod val="75000"/>
                    <a:lumOff val="25000"/>
                  </a:schemeClr>
                </a:solidFill>
              </a:defRPr>
            </a:lvl5pPr>
            <a:lvl6pPr>
              <a:defRPr sz="3200"/>
            </a:lvl6pPr>
            <a:lvl7pPr>
              <a:defRPr sz="3200"/>
            </a:lvl7pPr>
            <a:lvl8pPr>
              <a:defRPr sz="3200"/>
            </a:lvl8pPr>
            <a:lvl9pPr>
              <a:defRPr sz="3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296400" y="0"/>
            <a:ext cx="8991600" cy="10286999"/>
          </a:xfrm>
          <a:prstGeom prst="rect">
            <a:avLst/>
          </a:prstGeom>
        </p:spPr>
        <p:txBody>
          <a:bodyPr lIns="163284" tIns="81642" rIns="163284" bIns="81642"/>
          <a:lstStyle>
            <a:lvl1pPr marL="0" indent="0">
              <a:buNone/>
              <a:defRPr sz="5000">
                <a:solidFill>
                  <a:schemeClr val="tx1">
                    <a:lumMod val="75000"/>
                    <a:lumOff val="25000"/>
                  </a:schemeClr>
                </a:solidFill>
              </a:defRPr>
            </a:lvl1pPr>
            <a:lvl2pPr>
              <a:defRPr sz="4300">
                <a:solidFill>
                  <a:schemeClr val="tx1">
                    <a:lumMod val="75000"/>
                    <a:lumOff val="25000"/>
                  </a:schemeClr>
                </a:solidFill>
              </a:defRPr>
            </a:lvl2pPr>
            <a:lvl3pPr>
              <a:defRPr sz="3600">
                <a:solidFill>
                  <a:schemeClr val="tx1">
                    <a:lumMod val="75000"/>
                    <a:lumOff val="25000"/>
                  </a:schemeClr>
                </a:solidFill>
              </a:defRPr>
            </a:lvl3pPr>
            <a:lvl4pPr>
              <a:defRPr sz="3200">
                <a:solidFill>
                  <a:schemeClr val="tx1">
                    <a:lumMod val="75000"/>
                    <a:lumOff val="25000"/>
                  </a:schemeClr>
                </a:solidFill>
              </a:defRPr>
            </a:lvl4pPr>
            <a:lvl5pPr>
              <a:defRPr sz="3200">
                <a:solidFill>
                  <a:schemeClr val="tx1">
                    <a:lumMod val="75000"/>
                    <a:lumOff val="25000"/>
                  </a:schemeClr>
                </a:solidFill>
              </a:defRPr>
            </a:lvl5pPr>
            <a:lvl6pPr>
              <a:defRPr sz="3200"/>
            </a:lvl6pPr>
            <a:lvl7pPr>
              <a:defRPr sz="3200"/>
            </a:lvl7pPr>
            <a:lvl8pPr>
              <a:defRPr sz="3200"/>
            </a:lvl8pPr>
            <a:lvl9pPr>
              <a:defRPr sz="3200"/>
            </a:lvl9pPr>
          </a:lstStyle>
          <a:p>
            <a:pPr lvl="0"/>
            <a:endParaRPr lang="en-US"/>
          </a:p>
        </p:txBody>
      </p:sp>
      <p:pic>
        <p:nvPicPr>
          <p:cNvPr id="6" name="Picture 5">
            <a:extLst>
              <a:ext uri="{FF2B5EF4-FFF2-40B4-BE49-F238E27FC236}">
                <a16:creationId xmlns:a16="http://schemas.microsoft.com/office/drawing/2014/main" id="{6263752D-273C-F748-A353-D7EF29A902EE}"/>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253354" y="9210163"/>
            <a:ext cx="5140446" cy="853923"/>
          </a:xfrm>
          <a:prstGeom prst="rect">
            <a:avLst/>
          </a:prstGeom>
        </p:spPr>
      </p:pic>
    </p:spTree>
    <p:extLst>
      <p:ext uri="{BB962C8B-B14F-4D97-AF65-F5344CB8AC3E}">
        <p14:creationId xmlns:p14="http://schemas.microsoft.com/office/powerpoint/2010/main" val="1017920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left and text">
    <p:spTree>
      <p:nvGrpSpPr>
        <p:cNvPr id="1" name=""/>
        <p:cNvGrpSpPr/>
        <p:nvPr/>
      </p:nvGrpSpPr>
      <p:grpSpPr>
        <a:xfrm>
          <a:off x="0" y="0"/>
          <a:ext cx="0" cy="0"/>
          <a:chOff x="0" y="0"/>
          <a:chExt cx="0" cy="0"/>
        </a:xfrm>
      </p:grpSpPr>
      <p:sp>
        <p:nvSpPr>
          <p:cNvPr id="2" name="Title 1"/>
          <p:cNvSpPr>
            <a:spLocks noGrp="1"/>
          </p:cNvSpPr>
          <p:nvPr>
            <p:ph type="title"/>
          </p:nvPr>
        </p:nvSpPr>
        <p:spPr>
          <a:xfrm>
            <a:off x="9586416" y="657617"/>
            <a:ext cx="7547212" cy="2099231"/>
          </a:xfrm>
          <a:prstGeom prst="rect">
            <a:avLst/>
          </a:prstGeom>
        </p:spPr>
        <p:txBody>
          <a:bodyPr lIns="163284" tIns="81642" rIns="163284" bIns="81642"/>
          <a:lstStyle>
            <a:lvl1pPr algn="l">
              <a:defRPr sz="7200" b="1">
                <a:solidFill>
                  <a:srgbClr val="00395E"/>
                </a:solidFill>
              </a:defRPr>
            </a:lvl1pPr>
          </a:lstStyle>
          <a:p>
            <a:r>
              <a:rPr lang="en-US"/>
              <a:t>Click to edit Master title style</a:t>
            </a:r>
          </a:p>
        </p:txBody>
      </p:sp>
      <p:sp>
        <p:nvSpPr>
          <p:cNvPr id="3" name="Content Placeholder 2"/>
          <p:cNvSpPr>
            <a:spLocks noGrp="1"/>
          </p:cNvSpPr>
          <p:nvPr>
            <p:ph sz="half" idx="1" hasCustomPrompt="1"/>
          </p:nvPr>
        </p:nvSpPr>
        <p:spPr>
          <a:xfrm>
            <a:off x="9689911" y="4121624"/>
            <a:ext cx="8077200" cy="5845545"/>
          </a:xfrm>
          <a:prstGeom prst="rect">
            <a:avLst/>
          </a:prstGeom>
        </p:spPr>
        <p:txBody>
          <a:bodyPr lIns="163284" tIns="81642" rIns="163284" bIns="81642"/>
          <a:lstStyle>
            <a:lvl1pPr marL="0" indent="0">
              <a:buNone/>
              <a:defRPr sz="5000">
                <a:solidFill>
                  <a:schemeClr val="tx1">
                    <a:lumMod val="75000"/>
                    <a:lumOff val="25000"/>
                  </a:schemeClr>
                </a:solidFill>
              </a:defRPr>
            </a:lvl1pPr>
            <a:lvl2pPr>
              <a:defRPr sz="4300">
                <a:solidFill>
                  <a:schemeClr val="tx1">
                    <a:lumMod val="75000"/>
                    <a:lumOff val="25000"/>
                  </a:schemeClr>
                </a:solidFill>
              </a:defRPr>
            </a:lvl2pPr>
            <a:lvl3pPr>
              <a:defRPr sz="3600">
                <a:solidFill>
                  <a:schemeClr val="tx1">
                    <a:lumMod val="75000"/>
                    <a:lumOff val="25000"/>
                  </a:schemeClr>
                </a:solidFill>
              </a:defRPr>
            </a:lvl3pPr>
            <a:lvl4pPr>
              <a:defRPr sz="3200">
                <a:solidFill>
                  <a:schemeClr val="tx1">
                    <a:lumMod val="75000"/>
                    <a:lumOff val="25000"/>
                  </a:schemeClr>
                </a:solidFill>
              </a:defRPr>
            </a:lvl4pPr>
            <a:lvl5pPr>
              <a:defRPr sz="3200">
                <a:solidFill>
                  <a:schemeClr val="tx1">
                    <a:lumMod val="75000"/>
                    <a:lumOff val="25000"/>
                  </a:schemeClr>
                </a:solidFill>
              </a:defRPr>
            </a:lvl5pPr>
            <a:lvl6pPr>
              <a:defRPr sz="3200"/>
            </a:lvl6pPr>
            <a:lvl7pPr>
              <a:defRPr sz="3200"/>
            </a:lvl7pPr>
            <a:lvl8pPr>
              <a:defRPr sz="3200"/>
            </a:lvl8pPr>
            <a:lvl9pPr>
              <a:defRPr sz="3200"/>
            </a:lvl9pPr>
          </a:lstStyle>
          <a:p>
            <a:pPr lvl="0"/>
            <a:r>
              <a:rPr lang="en-US"/>
              <a:t>Click to edit Master text styles</a:t>
            </a:r>
          </a:p>
        </p:txBody>
      </p:sp>
      <p:sp>
        <p:nvSpPr>
          <p:cNvPr id="4" name="Content Placeholder 3"/>
          <p:cNvSpPr>
            <a:spLocks noGrp="1"/>
          </p:cNvSpPr>
          <p:nvPr>
            <p:ph sz="half" idx="2"/>
          </p:nvPr>
        </p:nvSpPr>
        <p:spPr>
          <a:xfrm>
            <a:off x="70513" y="1"/>
            <a:ext cx="8991600" cy="10286999"/>
          </a:xfrm>
          <a:prstGeom prst="rect">
            <a:avLst/>
          </a:prstGeom>
        </p:spPr>
        <p:txBody>
          <a:bodyPr lIns="163284" tIns="81642" rIns="163284" bIns="81642"/>
          <a:lstStyle>
            <a:lvl1pPr marL="0" indent="0">
              <a:buNone/>
              <a:defRPr sz="5000">
                <a:solidFill>
                  <a:schemeClr val="tx1">
                    <a:lumMod val="75000"/>
                    <a:lumOff val="25000"/>
                  </a:schemeClr>
                </a:solidFill>
              </a:defRPr>
            </a:lvl1pPr>
            <a:lvl2pPr>
              <a:defRPr sz="4300">
                <a:solidFill>
                  <a:schemeClr val="tx1">
                    <a:lumMod val="75000"/>
                    <a:lumOff val="25000"/>
                  </a:schemeClr>
                </a:solidFill>
              </a:defRPr>
            </a:lvl2pPr>
            <a:lvl3pPr>
              <a:defRPr sz="3600">
                <a:solidFill>
                  <a:schemeClr val="tx1">
                    <a:lumMod val="75000"/>
                    <a:lumOff val="25000"/>
                  </a:schemeClr>
                </a:solidFill>
              </a:defRPr>
            </a:lvl3pPr>
            <a:lvl4pPr>
              <a:defRPr sz="3200">
                <a:solidFill>
                  <a:schemeClr val="tx1">
                    <a:lumMod val="75000"/>
                    <a:lumOff val="25000"/>
                  </a:schemeClr>
                </a:solidFill>
              </a:defRPr>
            </a:lvl4pPr>
            <a:lvl5pPr>
              <a:defRPr sz="3200">
                <a:solidFill>
                  <a:schemeClr val="tx1">
                    <a:lumMod val="75000"/>
                    <a:lumOff val="25000"/>
                  </a:schemeClr>
                </a:solidFill>
              </a:defRPr>
            </a:lvl5pPr>
            <a:lvl6pPr>
              <a:defRPr sz="3200"/>
            </a:lvl6pPr>
            <a:lvl7pPr>
              <a:defRPr sz="3200"/>
            </a:lvl7pPr>
            <a:lvl8pPr>
              <a:defRPr sz="3200"/>
            </a:lvl8pPr>
            <a:lvl9pPr>
              <a:defRPr sz="3200"/>
            </a:lvl9pPr>
          </a:lstStyle>
          <a:p>
            <a:pPr lvl="0"/>
            <a:endParaRPr lang="en-US"/>
          </a:p>
        </p:txBody>
      </p:sp>
    </p:spTree>
    <p:extLst>
      <p:ext uri="{BB962C8B-B14F-4D97-AF65-F5344CB8AC3E}">
        <p14:creationId xmlns:p14="http://schemas.microsoft.com/office/powerpoint/2010/main" val="3863651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with sea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DBE7C25-90F8-1D40-93DE-171CAE24262F}"/>
              </a:ext>
            </a:extLst>
          </p:cNvPr>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253354" y="9210163"/>
            <a:ext cx="5140446" cy="853923"/>
          </a:xfrm>
          <a:prstGeom prst="rect">
            <a:avLst/>
          </a:prstGeom>
        </p:spPr>
      </p:pic>
    </p:spTree>
    <p:extLst>
      <p:ext uri="{BB962C8B-B14F-4D97-AF65-F5344CB8AC3E}">
        <p14:creationId xmlns:p14="http://schemas.microsoft.com/office/powerpoint/2010/main" val="3169535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9399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chemeClr val="bg1">
                <a:lumMod val="95000"/>
              </a:schemeClr>
            </a:gs>
            <a:gs pos="100000">
              <a:schemeClr val="bg1">
                <a:lumMod val="75000"/>
                <a:alpha val="47000"/>
              </a:schemeClr>
            </a:gs>
          </a:gsLst>
          <a:path path="circle">
            <a:fillToRect l="50000" t="50000" r="50000" b="50000"/>
          </a:path>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3905104"/>
      </p:ext>
    </p:extLst>
  </p:cSld>
  <p:clrMap bg1="lt1" tx1="dk1" bg2="lt2" tx2="dk2" accent1="accent1" accent2="accent2" accent3="accent3" accent4="accent4" accent5="accent5" accent6="accent6" hlink="hlink" folHlink="folHlink"/>
  <p:sldLayoutIdLst>
    <p:sldLayoutId id="2147484155" r:id="rId1"/>
    <p:sldLayoutId id="2147484140" r:id="rId2"/>
    <p:sldLayoutId id="2147484141" r:id="rId3"/>
    <p:sldLayoutId id="2147484142" r:id="rId4"/>
    <p:sldLayoutId id="2147484144" r:id="rId5"/>
    <p:sldLayoutId id="2147484152" r:id="rId6"/>
    <p:sldLayoutId id="2147484154" r:id="rId7"/>
    <p:sldLayoutId id="2147484145" r:id="rId8"/>
    <p:sldLayoutId id="2147484146" r:id="rId9"/>
  </p:sldLayoutIdLst>
  <p:txStyles>
    <p:titleStyle>
      <a:lvl1pPr algn="ctr" defTabSz="816422" rtl="0" eaLnBrk="1" latinLnBrk="0" hangingPunct="1">
        <a:spcBef>
          <a:spcPct val="0"/>
        </a:spcBef>
        <a:buNone/>
        <a:defRPr sz="7900" kern="1200">
          <a:solidFill>
            <a:schemeClr val="tx1"/>
          </a:solidFill>
          <a:latin typeface="+mj-lt"/>
          <a:ea typeface="+mj-ea"/>
          <a:cs typeface="+mj-cs"/>
        </a:defRPr>
      </a:lvl1pPr>
    </p:titleStyle>
    <p:bodyStyle>
      <a:lvl1pPr marL="612317" indent="-612317" algn="l" defTabSz="816422" rtl="0" eaLnBrk="1" latinLnBrk="0" hangingPunct="1">
        <a:spcBef>
          <a:spcPct val="20000"/>
        </a:spcBef>
        <a:buFont typeface="Arial"/>
        <a:buChar char="•"/>
        <a:defRPr sz="5700" kern="1200">
          <a:solidFill>
            <a:schemeClr val="tx1"/>
          </a:solidFill>
          <a:latin typeface="+mn-lt"/>
          <a:ea typeface="+mn-ea"/>
          <a:cs typeface="+mn-cs"/>
        </a:defRPr>
      </a:lvl1pPr>
      <a:lvl2pPr marL="1326686" indent="-510264" algn="l" defTabSz="816422" rtl="0" eaLnBrk="1" latinLnBrk="0" hangingPunct="1">
        <a:spcBef>
          <a:spcPct val="20000"/>
        </a:spcBef>
        <a:buFont typeface="Arial"/>
        <a:buChar char="–"/>
        <a:defRPr sz="5000" kern="1200">
          <a:solidFill>
            <a:schemeClr val="tx1"/>
          </a:solidFill>
          <a:latin typeface="+mn-lt"/>
          <a:ea typeface="+mn-ea"/>
          <a:cs typeface="+mn-cs"/>
        </a:defRPr>
      </a:lvl2pPr>
      <a:lvl3pPr marL="2041055" indent="-408211" algn="l" defTabSz="816422" rtl="0" eaLnBrk="1" latinLnBrk="0" hangingPunct="1">
        <a:spcBef>
          <a:spcPct val="20000"/>
        </a:spcBef>
        <a:buFont typeface="Arial"/>
        <a:buChar char="•"/>
        <a:defRPr sz="4300" kern="1200">
          <a:solidFill>
            <a:schemeClr val="tx1"/>
          </a:solidFill>
          <a:latin typeface="+mn-lt"/>
          <a:ea typeface="+mn-ea"/>
          <a:cs typeface="+mn-cs"/>
        </a:defRPr>
      </a:lvl3pPr>
      <a:lvl4pPr marL="2857477" indent="-408211" algn="l" defTabSz="816422" rtl="0" eaLnBrk="1" latinLnBrk="0" hangingPunct="1">
        <a:spcBef>
          <a:spcPct val="20000"/>
        </a:spcBef>
        <a:buFont typeface="Arial"/>
        <a:buChar char="–"/>
        <a:defRPr sz="3600" kern="1200">
          <a:solidFill>
            <a:schemeClr val="tx1"/>
          </a:solidFill>
          <a:latin typeface="+mn-lt"/>
          <a:ea typeface="+mn-ea"/>
          <a:cs typeface="+mn-cs"/>
        </a:defRPr>
      </a:lvl4pPr>
      <a:lvl5pPr marL="3673899" indent="-408211" algn="l" defTabSz="816422" rtl="0" eaLnBrk="1" latinLnBrk="0" hangingPunct="1">
        <a:spcBef>
          <a:spcPct val="20000"/>
        </a:spcBef>
        <a:buFont typeface="Arial"/>
        <a:buChar char="»"/>
        <a:defRPr sz="3600" kern="1200">
          <a:solidFill>
            <a:schemeClr val="tx1"/>
          </a:solidFill>
          <a:latin typeface="+mn-lt"/>
          <a:ea typeface="+mn-ea"/>
          <a:cs typeface="+mn-cs"/>
        </a:defRPr>
      </a:lvl5pPr>
      <a:lvl6pPr marL="4490321" indent="-408211" algn="l" defTabSz="816422" rtl="0" eaLnBrk="1" latinLnBrk="0" hangingPunct="1">
        <a:spcBef>
          <a:spcPct val="20000"/>
        </a:spcBef>
        <a:buFont typeface="Arial"/>
        <a:buChar char="•"/>
        <a:defRPr sz="3600" kern="1200">
          <a:solidFill>
            <a:schemeClr val="tx1"/>
          </a:solidFill>
          <a:latin typeface="+mn-lt"/>
          <a:ea typeface="+mn-ea"/>
          <a:cs typeface="+mn-cs"/>
        </a:defRPr>
      </a:lvl6pPr>
      <a:lvl7pPr marL="5306743" indent="-408211" algn="l" defTabSz="816422" rtl="0" eaLnBrk="1" latinLnBrk="0" hangingPunct="1">
        <a:spcBef>
          <a:spcPct val="20000"/>
        </a:spcBef>
        <a:buFont typeface="Arial"/>
        <a:buChar char="•"/>
        <a:defRPr sz="3600" kern="1200">
          <a:solidFill>
            <a:schemeClr val="tx1"/>
          </a:solidFill>
          <a:latin typeface="+mn-lt"/>
          <a:ea typeface="+mn-ea"/>
          <a:cs typeface="+mn-cs"/>
        </a:defRPr>
      </a:lvl7pPr>
      <a:lvl8pPr marL="6123165" indent="-408211" algn="l" defTabSz="816422" rtl="0" eaLnBrk="1" latinLnBrk="0" hangingPunct="1">
        <a:spcBef>
          <a:spcPct val="20000"/>
        </a:spcBef>
        <a:buFont typeface="Arial"/>
        <a:buChar char="•"/>
        <a:defRPr sz="3600" kern="1200">
          <a:solidFill>
            <a:schemeClr val="tx1"/>
          </a:solidFill>
          <a:latin typeface="+mn-lt"/>
          <a:ea typeface="+mn-ea"/>
          <a:cs typeface="+mn-cs"/>
        </a:defRPr>
      </a:lvl8pPr>
      <a:lvl9pPr marL="6939587" indent="-408211" algn="l" defTabSz="816422" rtl="0" eaLnBrk="1" latinLnBrk="0" hangingPunct="1">
        <a:spcBef>
          <a:spcPct val="20000"/>
        </a:spcBef>
        <a:buFont typeface="Arial"/>
        <a:buChar char="•"/>
        <a:defRPr sz="3600" kern="1200">
          <a:solidFill>
            <a:schemeClr val="tx1"/>
          </a:solidFill>
          <a:latin typeface="+mn-lt"/>
          <a:ea typeface="+mn-ea"/>
          <a:cs typeface="+mn-cs"/>
        </a:defRPr>
      </a:lvl9pPr>
    </p:bodyStyle>
    <p:otherStyle>
      <a:defPPr>
        <a:defRPr lang="en-US"/>
      </a:defPPr>
      <a:lvl1pPr marL="0" algn="l" defTabSz="816422" rtl="0" eaLnBrk="1" latinLnBrk="0" hangingPunct="1">
        <a:defRPr sz="3200" kern="1200">
          <a:solidFill>
            <a:schemeClr val="tx1"/>
          </a:solidFill>
          <a:latin typeface="+mn-lt"/>
          <a:ea typeface="+mn-ea"/>
          <a:cs typeface="+mn-cs"/>
        </a:defRPr>
      </a:lvl1pPr>
      <a:lvl2pPr marL="816422" algn="l" defTabSz="816422" rtl="0" eaLnBrk="1" latinLnBrk="0" hangingPunct="1">
        <a:defRPr sz="3200" kern="1200">
          <a:solidFill>
            <a:schemeClr val="tx1"/>
          </a:solidFill>
          <a:latin typeface="+mn-lt"/>
          <a:ea typeface="+mn-ea"/>
          <a:cs typeface="+mn-cs"/>
        </a:defRPr>
      </a:lvl2pPr>
      <a:lvl3pPr marL="1632844" algn="l" defTabSz="816422" rtl="0" eaLnBrk="1" latinLnBrk="0" hangingPunct="1">
        <a:defRPr sz="3200" kern="1200">
          <a:solidFill>
            <a:schemeClr val="tx1"/>
          </a:solidFill>
          <a:latin typeface="+mn-lt"/>
          <a:ea typeface="+mn-ea"/>
          <a:cs typeface="+mn-cs"/>
        </a:defRPr>
      </a:lvl3pPr>
      <a:lvl4pPr marL="2449266" algn="l" defTabSz="816422" rtl="0" eaLnBrk="1" latinLnBrk="0" hangingPunct="1">
        <a:defRPr sz="3200" kern="1200">
          <a:solidFill>
            <a:schemeClr val="tx1"/>
          </a:solidFill>
          <a:latin typeface="+mn-lt"/>
          <a:ea typeface="+mn-ea"/>
          <a:cs typeface="+mn-cs"/>
        </a:defRPr>
      </a:lvl4pPr>
      <a:lvl5pPr marL="3265688" algn="l" defTabSz="816422" rtl="0" eaLnBrk="1" latinLnBrk="0" hangingPunct="1">
        <a:defRPr sz="3200" kern="1200">
          <a:solidFill>
            <a:schemeClr val="tx1"/>
          </a:solidFill>
          <a:latin typeface="+mn-lt"/>
          <a:ea typeface="+mn-ea"/>
          <a:cs typeface="+mn-cs"/>
        </a:defRPr>
      </a:lvl5pPr>
      <a:lvl6pPr marL="4082110" algn="l" defTabSz="816422" rtl="0" eaLnBrk="1" latinLnBrk="0" hangingPunct="1">
        <a:defRPr sz="3200" kern="1200">
          <a:solidFill>
            <a:schemeClr val="tx1"/>
          </a:solidFill>
          <a:latin typeface="+mn-lt"/>
          <a:ea typeface="+mn-ea"/>
          <a:cs typeface="+mn-cs"/>
        </a:defRPr>
      </a:lvl6pPr>
      <a:lvl7pPr marL="4898532" algn="l" defTabSz="816422" rtl="0" eaLnBrk="1" latinLnBrk="0" hangingPunct="1">
        <a:defRPr sz="3200" kern="1200">
          <a:solidFill>
            <a:schemeClr val="tx1"/>
          </a:solidFill>
          <a:latin typeface="+mn-lt"/>
          <a:ea typeface="+mn-ea"/>
          <a:cs typeface="+mn-cs"/>
        </a:defRPr>
      </a:lvl7pPr>
      <a:lvl8pPr marL="5714954" algn="l" defTabSz="816422" rtl="0" eaLnBrk="1" latinLnBrk="0" hangingPunct="1">
        <a:defRPr sz="3200" kern="1200">
          <a:solidFill>
            <a:schemeClr val="tx1"/>
          </a:solidFill>
          <a:latin typeface="+mn-lt"/>
          <a:ea typeface="+mn-ea"/>
          <a:cs typeface="+mn-cs"/>
        </a:defRPr>
      </a:lvl8pPr>
      <a:lvl9pPr marL="6531376" algn="l" defTabSz="816422" rtl="0" eaLnBrk="1" latinLnBrk="0" hangingPunct="1">
        <a:defRPr sz="3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image" Target="cid:image008.png@01D8CF29.9D6E9B30"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cid:image001.jpg@01D8CF29.68B0B6D0"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svg"/><Relationship Id="rId9"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4648CF7-87AB-22CE-EF1F-708DBC4BF2A8}"/>
              </a:ext>
              <a:ext uri="{C183D7F6-B498-43B3-948B-1728B52AA6E4}">
                <adec:decorative xmlns:adec="http://schemas.microsoft.com/office/drawing/2017/decorative" val="1"/>
              </a:ext>
            </a:extLst>
          </p:cNvPr>
          <p:cNvSpPr/>
          <p:nvPr/>
        </p:nvSpPr>
        <p:spPr>
          <a:xfrm>
            <a:off x="0" y="4828674"/>
            <a:ext cx="18288000" cy="4154905"/>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extBox 6"/>
          <p:cNvSpPr txBox="1"/>
          <p:nvPr/>
        </p:nvSpPr>
        <p:spPr>
          <a:xfrm>
            <a:off x="530072" y="561001"/>
            <a:ext cx="9612527" cy="400110"/>
          </a:xfrm>
          <a:prstGeom prst="rect">
            <a:avLst/>
          </a:prstGeom>
          <a:noFill/>
        </p:spPr>
        <p:txBody>
          <a:bodyPr wrap="none" rtlCol="0">
            <a:spAutoFit/>
          </a:bodyPr>
          <a:lstStyle/>
          <a:p>
            <a:r>
              <a:rPr lang="en-US" sz="2000" spc="600">
                <a:solidFill>
                  <a:schemeClr val="tx1">
                    <a:lumMod val="65000"/>
                    <a:lumOff val="35000"/>
                  </a:schemeClr>
                </a:solidFill>
                <a:latin typeface="Arial"/>
                <a:cs typeface="Arial"/>
              </a:rPr>
              <a:t>CALIFORNIA DEPARTMENT OF WATER RESOURCES</a:t>
            </a:r>
          </a:p>
        </p:txBody>
      </p:sp>
      <p:sp>
        <p:nvSpPr>
          <p:cNvPr id="2" name="Title 1"/>
          <p:cNvSpPr>
            <a:spLocks noGrp="1"/>
          </p:cNvSpPr>
          <p:nvPr>
            <p:ph type="ctrTitle"/>
          </p:nvPr>
        </p:nvSpPr>
        <p:spPr>
          <a:xfrm>
            <a:off x="0" y="751907"/>
            <a:ext cx="18288000" cy="2169994"/>
          </a:xfrm>
        </p:spPr>
        <p:txBody>
          <a:bodyPr/>
          <a:lstStyle/>
          <a:p>
            <a:r>
              <a:rPr lang="en-US" dirty="0"/>
              <a:t>Electricity Supply Strategic Reliability Reserve  </a:t>
            </a:r>
          </a:p>
        </p:txBody>
      </p:sp>
      <p:sp>
        <p:nvSpPr>
          <p:cNvPr id="3" name="Subtitle 2"/>
          <p:cNvSpPr>
            <a:spLocks noGrp="1"/>
          </p:cNvSpPr>
          <p:nvPr>
            <p:ph type="subTitle" idx="1"/>
          </p:nvPr>
        </p:nvSpPr>
        <p:spPr>
          <a:xfrm>
            <a:off x="950795" y="3742427"/>
            <a:ext cx="16572930" cy="968991"/>
          </a:xfrm>
        </p:spPr>
        <p:txBody>
          <a:bodyPr/>
          <a:lstStyle/>
          <a:p>
            <a:pPr algn="ctr"/>
            <a:r>
              <a:rPr lang="en-US" sz="4000" dirty="0"/>
              <a:t>CEC Business Meeting, November 16, 2022</a:t>
            </a:r>
            <a:endParaRPr lang="en-US" sz="4400" dirty="0"/>
          </a:p>
        </p:txBody>
      </p:sp>
      <p:sp>
        <p:nvSpPr>
          <p:cNvPr id="10" name="TextBox 9"/>
          <p:cNvSpPr txBox="1"/>
          <p:nvPr/>
        </p:nvSpPr>
        <p:spPr>
          <a:xfrm>
            <a:off x="6798134" y="9291924"/>
            <a:ext cx="10725591" cy="646331"/>
          </a:xfrm>
          <a:prstGeom prst="rect">
            <a:avLst/>
          </a:prstGeom>
          <a:noFill/>
        </p:spPr>
        <p:txBody>
          <a:bodyPr wrap="square" rtlCol="0">
            <a:spAutoFit/>
          </a:bodyPr>
          <a:lstStyle/>
          <a:p>
            <a:pPr algn="r"/>
            <a:r>
              <a:rPr lang="en-US" sz="3600">
                <a:solidFill>
                  <a:schemeClr val="tx1">
                    <a:lumMod val="65000"/>
                    <a:lumOff val="35000"/>
                  </a:schemeClr>
                </a:solidFill>
                <a:latin typeface="+mn-lt"/>
              </a:rPr>
              <a:t>Jorge Quintero, P.E. </a:t>
            </a:r>
          </a:p>
        </p:txBody>
      </p:sp>
      <p:pic>
        <p:nvPicPr>
          <p:cNvPr id="4" name="Picture 3" descr="Department of Water Resources logo">
            <a:extLst>
              <a:ext uri="{FF2B5EF4-FFF2-40B4-BE49-F238E27FC236}">
                <a16:creationId xmlns:a16="http://schemas.microsoft.com/office/drawing/2014/main" id="{EAD9B0BF-001A-14D8-E665-6F110A1FEA9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23216" y="5422319"/>
            <a:ext cx="2775652" cy="2845043"/>
          </a:xfrm>
          <a:prstGeom prst="rect">
            <a:avLst/>
          </a:prstGeom>
          <a:noFill/>
          <a:ln>
            <a:noFill/>
          </a:ln>
        </p:spPr>
      </p:pic>
      <p:pic>
        <p:nvPicPr>
          <p:cNvPr id="5" name="Picture 4" descr="California Energy Commission logo">
            <a:extLst>
              <a:ext uri="{FF2B5EF4-FFF2-40B4-BE49-F238E27FC236}">
                <a16:creationId xmlns:a16="http://schemas.microsoft.com/office/drawing/2014/main" id="{6E057090-5F94-F74C-51EE-3319E35D3D78}"/>
              </a:ext>
            </a:extLst>
          </p:cNvPr>
          <p:cNvPicPr>
            <a:picLocks noChangeAspect="1"/>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5536714" y="5438088"/>
            <a:ext cx="3153763" cy="2767509"/>
          </a:xfrm>
          <a:prstGeom prst="rect">
            <a:avLst/>
          </a:prstGeom>
          <a:noFill/>
          <a:ln>
            <a:noFill/>
          </a:ln>
        </p:spPr>
      </p:pic>
      <p:pic>
        <p:nvPicPr>
          <p:cNvPr id="6" name="Picture 5" descr="California Public Utilities Commission logo">
            <a:extLst>
              <a:ext uri="{FF2B5EF4-FFF2-40B4-BE49-F238E27FC236}">
                <a16:creationId xmlns:a16="http://schemas.microsoft.com/office/drawing/2014/main" id="{DF25598C-82F5-6F69-99F5-B946DB5555EC}"/>
              </a:ext>
            </a:extLst>
          </p:cNvPr>
          <p:cNvPicPr>
            <a:picLocks noChangeAspect="1"/>
          </p:cNvPicPr>
          <p:nvPr/>
        </p:nvPicPr>
        <p:blipFill>
          <a:blip r:embed="rId6" r:link="rId7" cstate="print">
            <a:extLst>
              <a:ext uri="{28A0092B-C50C-407E-A947-70E740481C1C}">
                <a14:useLocalDpi xmlns:a14="http://schemas.microsoft.com/office/drawing/2010/main" val="0"/>
              </a:ext>
            </a:extLst>
          </a:blip>
          <a:srcRect/>
          <a:stretch>
            <a:fillRect/>
          </a:stretch>
        </p:blipFill>
        <p:spPr bwMode="auto">
          <a:xfrm>
            <a:off x="9644065" y="5438088"/>
            <a:ext cx="2775652" cy="2775652"/>
          </a:xfrm>
          <a:prstGeom prst="rect">
            <a:avLst/>
          </a:prstGeom>
          <a:noFill/>
          <a:ln>
            <a:noFill/>
          </a:ln>
        </p:spPr>
      </p:pic>
      <p:pic>
        <p:nvPicPr>
          <p:cNvPr id="8" name="Picture 13" descr="California Independent System Operator logo">
            <a:extLst>
              <a:ext uri="{FF2B5EF4-FFF2-40B4-BE49-F238E27FC236}">
                <a16:creationId xmlns:a16="http://schemas.microsoft.com/office/drawing/2014/main" id="{95DFB748-2F11-1755-A36B-4A5EBADC33F8}"/>
              </a:ext>
            </a:extLst>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13350683" y="5484086"/>
            <a:ext cx="2897836" cy="2767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5932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B5FB37F-267E-BF08-9819-BBD31EC7023B}"/>
              </a:ext>
              <a:ext uri="{C183D7F6-B498-43B3-948B-1728B52AA6E4}">
                <adec:decorative xmlns:adec="http://schemas.microsoft.com/office/drawing/2017/decorative" val="1"/>
              </a:ext>
            </a:extLst>
          </p:cNvPr>
          <p:cNvSpPr/>
          <p:nvPr/>
        </p:nvSpPr>
        <p:spPr>
          <a:xfrm>
            <a:off x="1" y="1438640"/>
            <a:ext cx="18288000" cy="763585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B48DAF-8A50-17BF-FECA-54057DAADB0C}"/>
              </a:ext>
            </a:extLst>
          </p:cNvPr>
          <p:cNvSpPr>
            <a:spLocks noGrp="1"/>
          </p:cNvSpPr>
          <p:nvPr>
            <p:ph type="title"/>
          </p:nvPr>
        </p:nvSpPr>
        <p:spPr>
          <a:xfrm>
            <a:off x="914400" y="230116"/>
            <a:ext cx="16459200" cy="1714500"/>
          </a:xfrm>
        </p:spPr>
        <p:txBody>
          <a:bodyPr/>
          <a:lstStyle/>
          <a:p>
            <a:r>
              <a:rPr lang="en-US" sz="6600" dirty="0"/>
              <a:t>Legislative Drivers</a:t>
            </a:r>
          </a:p>
        </p:txBody>
      </p:sp>
      <p:pic>
        <p:nvPicPr>
          <p:cNvPr id="6" name="Picture 6" descr="Timeline graphic of when the legislative drivers occurred. Proclamation of State of Emergency in July 2021, Assembly Bill 208, 180, 178 on June 30, 2023. Lastly, Assembly Bill 209 to update Assembly 205 on September 30, 2022.">
            <a:extLst>
              <a:ext uri="{FF2B5EF4-FFF2-40B4-BE49-F238E27FC236}">
                <a16:creationId xmlns:a16="http://schemas.microsoft.com/office/drawing/2014/main" id="{1EAD9BAB-EF1B-B38F-910A-5A81781258E4}"/>
              </a:ext>
            </a:extLst>
          </p:cNvPr>
          <p:cNvPicPr>
            <a:picLocks noGrp="1" noChangeAspect="1"/>
          </p:cNvPicPr>
          <p:nvPr>
            <p:ph idx="1"/>
          </p:nvPr>
        </p:nvPicPr>
        <p:blipFill>
          <a:blip r:embed="rId3"/>
          <a:stretch>
            <a:fillRect/>
          </a:stretch>
        </p:blipFill>
        <p:spPr>
          <a:xfrm>
            <a:off x="1671204" y="1433622"/>
            <a:ext cx="14270182" cy="7631257"/>
          </a:xfrm>
        </p:spPr>
      </p:pic>
    </p:spTree>
    <p:extLst>
      <p:ext uri="{BB962C8B-B14F-4D97-AF65-F5344CB8AC3E}">
        <p14:creationId xmlns:p14="http://schemas.microsoft.com/office/powerpoint/2010/main" val="3585580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150" y="521138"/>
            <a:ext cx="8582167" cy="2931745"/>
          </a:xfrm>
        </p:spPr>
        <p:txBody>
          <a:bodyPr/>
          <a:lstStyle/>
          <a:p>
            <a:r>
              <a:rPr lang="en-US" sz="6600"/>
              <a:t>California Department of Water Resources (DWR)  </a:t>
            </a:r>
            <a:endParaRPr lang="en-US"/>
          </a:p>
        </p:txBody>
      </p:sp>
      <p:sp>
        <p:nvSpPr>
          <p:cNvPr id="3" name="Content Placeholder 2"/>
          <p:cNvSpPr>
            <a:spLocks noGrp="1"/>
          </p:cNvSpPr>
          <p:nvPr>
            <p:ph sz="half" idx="1"/>
          </p:nvPr>
        </p:nvSpPr>
        <p:spPr>
          <a:xfrm>
            <a:off x="914399" y="4029559"/>
            <a:ext cx="7811151" cy="5159688"/>
          </a:xfrm>
        </p:spPr>
        <p:txBody>
          <a:bodyPr/>
          <a:lstStyle/>
          <a:p>
            <a:pPr marL="0" indent="0">
              <a:buNone/>
            </a:pPr>
            <a:endParaRPr lang="en-US" sz="3600"/>
          </a:p>
          <a:p>
            <a:pPr marL="0" indent="0">
              <a:buNone/>
            </a:pPr>
            <a:r>
              <a:rPr lang="en-US" sz="3600"/>
              <a:t>Tasked to deploy and manage additional energy resources to safeguard the State’s energy </a:t>
            </a:r>
            <a:br>
              <a:rPr lang="en-US" sz="3600"/>
            </a:br>
            <a:r>
              <a:rPr lang="en-US" sz="3600"/>
              <a:t>grid through a newly created </a:t>
            </a:r>
            <a:br>
              <a:rPr lang="en-US" sz="3600"/>
            </a:br>
            <a:r>
              <a:rPr lang="en-US" sz="3600" b="1">
                <a:solidFill>
                  <a:srgbClr val="00395E"/>
                </a:solidFill>
                <a:latin typeface="+mj-lt"/>
                <a:ea typeface="+mj-ea"/>
                <a:cs typeface="+mj-cs"/>
              </a:rPr>
              <a:t>Strategic Reliability Reserve</a:t>
            </a:r>
          </a:p>
        </p:txBody>
      </p:sp>
      <p:pic>
        <p:nvPicPr>
          <p:cNvPr id="5" name="Picture 4" descr="Arial photograph of two temporary generators under the Strategic Reliability Reserve Program.">
            <a:extLst>
              <a:ext uri="{FF2B5EF4-FFF2-40B4-BE49-F238E27FC236}">
                <a16:creationId xmlns:a16="http://schemas.microsoft.com/office/drawing/2014/main" id="{648594ED-B859-A247-A5CE-B5EFA4842E8B}"/>
              </a:ext>
            </a:extLst>
          </p:cNvPr>
          <p:cNvPicPr>
            <a:picLocks noChangeAspect="1"/>
          </p:cNvPicPr>
          <p:nvPr/>
        </p:nvPicPr>
        <p:blipFill rotWithShape="1">
          <a:blip r:embed="rId3">
            <a:extLst>
              <a:ext uri="{28A0092B-C50C-407E-A947-70E740481C1C}">
                <a14:useLocalDpi xmlns:a14="http://schemas.microsoft.com/office/drawing/2010/main" val="0"/>
              </a:ext>
            </a:extLst>
          </a:blip>
          <a:srcRect l="21261" r="13739"/>
          <a:stretch/>
        </p:blipFill>
        <p:spPr>
          <a:xfrm>
            <a:off x="9562451" y="-4642"/>
            <a:ext cx="8725546" cy="10291642"/>
          </a:xfrm>
          <a:prstGeom prst="rect">
            <a:avLst/>
          </a:prstGeom>
        </p:spPr>
      </p:pic>
    </p:spTree>
    <p:extLst>
      <p:ext uri="{BB962C8B-B14F-4D97-AF65-F5344CB8AC3E}">
        <p14:creationId xmlns:p14="http://schemas.microsoft.com/office/powerpoint/2010/main" val="1062130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0F7E4-2750-BF09-C25E-A937001AE6BC}"/>
              </a:ext>
            </a:extLst>
          </p:cNvPr>
          <p:cNvSpPr>
            <a:spLocks noGrp="1"/>
          </p:cNvSpPr>
          <p:nvPr>
            <p:ph type="title"/>
          </p:nvPr>
        </p:nvSpPr>
        <p:spPr/>
        <p:txBody>
          <a:bodyPr/>
          <a:lstStyle/>
          <a:p>
            <a:r>
              <a:rPr lang="en-US" sz="6600"/>
              <a:t>California Benefits from Electricity Supply Strategic Reliability Reserve</a:t>
            </a:r>
          </a:p>
        </p:txBody>
      </p:sp>
      <p:sp>
        <p:nvSpPr>
          <p:cNvPr id="3" name="Content Placeholder 2">
            <a:extLst>
              <a:ext uri="{FF2B5EF4-FFF2-40B4-BE49-F238E27FC236}">
                <a16:creationId xmlns:a16="http://schemas.microsoft.com/office/drawing/2014/main" id="{6DEB50D4-A00E-555E-C645-DB0E388D36C2}"/>
              </a:ext>
            </a:extLst>
          </p:cNvPr>
          <p:cNvSpPr>
            <a:spLocks noGrp="1"/>
          </p:cNvSpPr>
          <p:nvPr>
            <p:ph idx="1"/>
          </p:nvPr>
        </p:nvSpPr>
        <p:spPr>
          <a:xfrm>
            <a:off x="914400" y="2772260"/>
            <a:ext cx="16459200" cy="6788945"/>
          </a:xfrm>
        </p:spPr>
        <p:txBody>
          <a:bodyPr/>
          <a:lstStyle/>
          <a:p>
            <a:pPr>
              <a:spcBef>
                <a:spcPts val="1200"/>
              </a:spcBef>
              <a:spcAft>
                <a:spcPts val="1200"/>
              </a:spcAft>
            </a:pPr>
            <a:r>
              <a:rPr lang="en-US" sz="4400"/>
              <a:t>Acts as insurance policy and safeguards the statewide electrical grid </a:t>
            </a:r>
          </a:p>
          <a:p>
            <a:pPr>
              <a:spcBef>
                <a:spcPts val="1200"/>
              </a:spcBef>
              <a:spcAft>
                <a:spcPts val="1200"/>
              </a:spcAft>
            </a:pPr>
            <a:r>
              <a:rPr lang="en-US" sz="4400"/>
              <a:t>Provides additional energy reserves during extreme and combined events (heat waves, wildfires, and droughts) </a:t>
            </a:r>
          </a:p>
          <a:p>
            <a:pPr>
              <a:spcBef>
                <a:spcPts val="1200"/>
              </a:spcBef>
              <a:spcAft>
                <a:spcPts val="1200"/>
              </a:spcAft>
            </a:pPr>
            <a:r>
              <a:rPr lang="en-US" sz="4400"/>
              <a:t>Helps to avoid power shortages and outages for millions of Californians </a:t>
            </a:r>
          </a:p>
          <a:p>
            <a:pPr>
              <a:spcBef>
                <a:spcPts val="1200"/>
              </a:spcBef>
              <a:spcAft>
                <a:spcPts val="1200"/>
              </a:spcAft>
            </a:pPr>
            <a:r>
              <a:rPr lang="en-US" sz="4400"/>
              <a:t>Supports California’s transition to a clean energy future</a:t>
            </a:r>
          </a:p>
        </p:txBody>
      </p:sp>
    </p:spTree>
    <p:extLst>
      <p:ext uri="{BB962C8B-B14F-4D97-AF65-F5344CB8AC3E}">
        <p14:creationId xmlns:p14="http://schemas.microsoft.com/office/powerpoint/2010/main" val="3759758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28B09-3429-359D-C1D1-F847A4BBA5C5}"/>
              </a:ext>
            </a:extLst>
          </p:cNvPr>
          <p:cNvSpPr>
            <a:spLocks noGrp="1"/>
          </p:cNvSpPr>
          <p:nvPr>
            <p:ph type="title"/>
          </p:nvPr>
        </p:nvSpPr>
        <p:spPr/>
        <p:txBody>
          <a:bodyPr/>
          <a:lstStyle/>
          <a:p>
            <a:r>
              <a:rPr lang="en-US" sz="6600"/>
              <a:t>DWR’s Role</a:t>
            </a:r>
          </a:p>
        </p:txBody>
      </p:sp>
      <p:sp>
        <p:nvSpPr>
          <p:cNvPr id="3" name="Content Placeholder 2">
            <a:extLst>
              <a:ext uri="{FF2B5EF4-FFF2-40B4-BE49-F238E27FC236}">
                <a16:creationId xmlns:a16="http://schemas.microsoft.com/office/drawing/2014/main" id="{87B81541-656B-7D6C-94C3-56133E3C1A80}"/>
              </a:ext>
            </a:extLst>
          </p:cNvPr>
          <p:cNvSpPr>
            <a:spLocks noGrp="1"/>
          </p:cNvSpPr>
          <p:nvPr>
            <p:ph idx="1"/>
          </p:nvPr>
        </p:nvSpPr>
        <p:spPr>
          <a:xfrm>
            <a:off x="914400" y="1919845"/>
            <a:ext cx="16459200" cy="6788945"/>
          </a:xfrm>
        </p:spPr>
        <p:txBody>
          <a:bodyPr lIns="163284" tIns="81642" rIns="163284" bIns="81642" anchor="t"/>
          <a:lstStyle/>
          <a:p>
            <a:pPr marL="612140" indent="-612140">
              <a:spcBef>
                <a:spcPts val="1800"/>
              </a:spcBef>
              <a:spcAft>
                <a:spcPts val="1800"/>
              </a:spcAft>
            </a:pPr>
            <a:r>
              <a:rPr lang="en-US" sz="4200"/>
              <a:t>Identify, prioritize and select new generation projects</a:t>
            </a:r>
            <a:endParaRPr lang="en-US"/>
          </a:p>
          <a:p>
            <a:pPr marL="612140" indent="-612140">
              <a:spcBef>
                <a:spcPts val="1800"/>
              </a:spcBef>
              <a:spcAft>
                <a:spcPts val="1800"/>
              </a:spcAft>
            </a:pPr>
            <a:r>
              <a:rPr lang="en-US" sz="4200"/>
              <a:t>Develop/execute contracts and oversee engineering, procurement and construction of projects</a:t>
            </a:r>
            <a:endParaRPr lang="en-US" sz="4200">
              <a:cs typeface="Arial"/>
            </a:endParaRPr>
          </a:p>
          <a:p>
            <a:pPr marL="612140" indent="-612140">
              <a:spcBef>
                <a:spcPts val="1800"/>
              </a:spcBef>
              <a:spcAft>
                <a:spcPts val="1800"/>
              </a:spcAft>
            </a:pPr>
            <a:r>
              <a:rPr lang="en-US" sz="4200"/>
              <a:t>Implement state certification and environmental compliance</a:t>
            </a:r>
            <a:endParaRPr lang="en-US" sz="4200">
              <a:cs typeface="Arial"/>
            </a:endParaRPr>
          </a:p>
          <a:p>
            <a:pPr marL="612140" indent="-612140">
              <a:spcBef>
                <a:spcPts val="1800"/>
              </a:spcBef>
              <a:spcAft>
                <a:spcPts val="1800"/>
              </a:spcAft>
            </a:pPr>
            <a:r>
              <a:rPr lang="en-US" sz="4200"/>
              <a:t>Administer Electricity Supply Strategic Reliability Reserve Fund </a:t>
            </a:r>
            <a:endParaRPr lang="en-US" sz="4200">
              <a:cs typeface="Arial"/>
            </a:endParaRPr>
          </a:p>
          <a:p>
            <a:pPr marL="612140" indent="-612140">
              <a:spcBef>
                <a:spcPts val="1800"/>
              </a:spcBef>
              <a:spcAft>
                <a:spcPts val="1800"/>
              </a:spcAft>
            </a:pPr>
            <a:r>
              <a:rPr lang="en-US" sz="4200"/>
              <a:t>Coordinate with State agencies (CAISO, CARB, CEC, CPUC, SWRCB, etc.) and report progress</a:t>
            </a:r>
            <a:endParaRPr lang="en-US" sz="4200">
              <a:cs typeface="Arial"/>
            </a:endParaRPr>
          </a:p>
        </p:txBody>
      </p:sp>
    </p:spTree>
    <p:extLst>
      <p:ext uri="{BB962C8B-B14F-4D97-AF65-F5344CB8AC3E}">
        <p14:creationId xmlns:p14="http://schemas.microsoft.com/office/powerpoint/2010/main" val="1283573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129B3-2269-76C1-0AE8-88B758C7E41C}"/>
              </a:ext>
            </a:extLst>
          </p:cNvPr>
          <p:cNvSpPr>
            <a:spLocks noGrp="1"/>
          </p:cNvSpPr>
          <p:nvPr>
            <p:ph type="title"/>
          </p:nvPr>
        </p:nvSpPr>
        <p:spPr>
          <a:xfrm>
            <a:off x="926022" y="344096"/>
            <a:ext cx="16459200" cy="1714500"/>
          </a:xfrm>
        </p:spPr>
        <p:txBody>
          <a:bodyPr/>
          <a:lstStyle/>
          <a:p>
            <a:r>
              <a:rPr lang="en-US" sz="6600" dirty="0"/>
              <a:t>Eligible Types of Projects</a:t>
            </a:r>
          </a:p>
        </p:txBody>
      </p:sp>
      <p:sp>
        <p:nvSpPr>
          <p:cNvPr id="3" name="Rectangle 2">
            <a:extLst>
              <a:ext uri="{FF2B5EF4-FFF2-40B4-BE49-F238E27FC236}">
                <a16:creationId xmlns:a16="http://schemas.microsoft.com/office/drawing/2014/main" id="{AF634E24-642F-9EFB-4A50-DF89CC4747EF}"/>
              </a:ext>
              <a:ext uri="{C183D7F6-B498-43B3-948B-1728B52AA6E4}">
                <adec:decorative xmlns:adec="http://schemas.microsoft.com/office/drawing/2017/decorative" val="1"/>
              </a:ext>
            </a:extLst>
          </p:cNvPr>
          <p:cNvSpPr/>
          <p:nvPr/>
        </p:nvSpPr>
        <p:spPr>
          <a:xfrm>
            <a:off x="1840416" y="2415792"/>
            <a:ext cx="4544878" cy="2397273"/>
          </a:xfrm>
          <a:prstGeom prst="rect">
            <a:avLst/>
          </a:prstGeom>
          <a:solidFill>
            <a:schemeClr val="accent4">
              <a:lumMod val="20000"/>
              <a:lumOff val="80000"/>
            </a:schemeClr>
          </a:solidFill>
          <a:effectLst>
            <a:outerShdw blurRad="50800" dist="127000" dir="2700000" algn="tl" rotWithShape="0">
              <a:prstClr val="black">
                <a:alpha val="40000"/>
              </a:prstClr>
            </a:outerShdw>
          </a:effectLst>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BCF1F5AE-9CAC-7387-E7BB-994B35EC7EC0}"/>
              </a:ext>
              <a:ext uri="{C183D7F6-B498-43B3-948B-1728B52AA6E4}">
                <adec:decorative xmlns:adec="http://schemas.microsoft.com/office/drawing/2017/decorative" val="1"/>
              </a:ext>
            </a:extLst>
          </p:cNvPr>
          <p:cNvSpPr/>
          <p:nvPr/>
        </p:nvSpPr>
        <p:spPr>
          <a:xfrm>
            <a:off x="6863163" y="2415794"/>
            <a:ext cx="4544878" cy="2397273"/>
          </a:xfrm>
          <a:prstGeom prst="rect">
            <a:avLst/>
          </a:prstGeom>
          <a:solidFill>
            <a:schemeClr val="accent2">
              <a:lumMod val="20000"/>
              <a:lumOff val="80000"/>
            </a:schemeClr>
          </a:solidFill>
          <a:effectLst>
            <a:outerShdw blurRad="50800" dist="1270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065B801-754E-2F05-AFEF-E5B14622130B}"/>
              </a:ext>
              <a:ext uri="{C183D7F6-B498-43B3-948B-1728B52AA6E4}">
                <adec:decorative xmlns:adec="http://schemas.microsoft.com/office/drawing/2017/decorative" val="1"/>
              </a:ext>
            </a:extLst>
          </p:cNvPr>
          <p:cNvSpPr/>
          <p:nvPr/>
        </p:nvSpPr>
        <p:spPr>
          <a:xfrm>
            <a:off x="11924649" y="2411576"/>
            <a:ext cx="4544878" cy="2397273"/>
          </a:xfrm>
          <a:prstGeom prst="rect">
            <a:avLst/>
          </a:prstGeom>
          <a:solidFill>
            <a:schemeClr val="accent4"/>
          </a:solidFill>
          <a:effectLst>
            <a:outerShdw blurRad="50800" dist="127000" dir="2700000" algn="tl" rotWithShape="0">
              <a:prstClr val="black">
                <a:alpha val="40000"/>
              </a:prstClr>
            </a:outerShdw>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33B9592-9C05-FFA7-6E0E-5E25E1B1E61D}"/>
              </a:ext>
              <a:ext uri="{C183D7F6-B498-43B3-948B-1728B52AA6E4}">
                <adec:decorative xmlns:adec="http://schemas.microsoft.com/office/drawing/2017/decorative" val="1"/>
              </a:ext>
            </a:extLst>
          </p:cNvPr>
          <p:cNvSpPr/>
          <p:nvPr/>
        </p:nvSpPr>
        <p:spPr>
          <a:xfrm>
            <a:off x="4429932" y="5330162"/>
            <a:ext cx="4544878" cy="2397273"/>
          </a:xfrm>
          <a:prstGeom prst="rect">
            <a:avLst/>
          </a:prstGeom>
          <a:solidFill>
            <a:schemeClr val="accent5">
              <a:lumMod val="20000"/>
              <a:lumOff val="80000"/>
            </a:schemeClr>
          </a:solidFill>
          <a:effectLst>
            <a:outerShdw blurRad="50800" dist="127000" dir="2700000" algn="tl" rotWithShape="0">
              <a:prstClr val="black">
                <a:alpha val="40000"/>
              </a:prstClr>
            </a:outerShdw>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9DD23DA-6152-2234-9DCA-487DC01EA25A}"/>
              </a:ext>
              <a:ext uri="{C183D7F6-B498-43B3-948B-1728B52AA6E4}">
                <adec:decorative xmlns:adec="http://schemas.microsoft.com/office/drawing/2017/decorative" val="1"/>
              </a:ext>
            </a:extLst>
          </p:cNvPr>
          <p:cNvSpPr/>
          <p:nvPr/>
        </p:nvSpPr>
        <p:spPr>
          <a:xfrm>
            <a:off x="9453964" y="5337912"/>
            <a:ext cx="4544880" cy="2397273"/>
          </a:xfrm>
          <a:prstGeom prst="rect">
            <a:avLst/>
          </a:prstGeom>
          <a:solidFill>
            <a:schemeClr val="accent1">
              <a:lumMod val="40000"/>
              <a:lumOff val="60000"/>
            </a:schemeClr>
          </a:solidFill>
          <a:effectLst>
            <a:outerShdw blurRad="50800" dist="1270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descr="Emergency &amp; Temporary Power generators greater than 5 Megawatts">
            <a:extLst>
              <a:ext uri="{FF2B5EF4-FFF2-40B4-BE49-F238E27FC236}">
                <a16:creationId xmlns:a16="http://schemas.microsoft.com/office/drawing/2014/main" id="{34D9E456-3DAE-0268-EE67-7192212447DD}"/>
              </a:ext>
            </a:extLst>
          </p:cNvPr>
          <p:cNvSpPr txBox="1"/>
          <p:nvPr/>
        </p:nvSpPr>
        <p:spPr>
          <a:xfrm>
            <a:off x="6839910" y="2759535"/>
            <a:ext cx="4506139" cy="2215991"/>
          </a:xfrm>
          <a:prstGeom prst="rect">
            <a:avLst/>
          </a:prstGeom>
          <a:noFill/>
        </p:spPr>
        <p:txBody>
          <a:bodyPr wrap="square" rtlCol="0">
            <a:spAutoFit/>
          </a:bodyPr>
          <a:lstStyle/>
          <a:p>
            <a:pPr algn="r"/>
            <a:r>
              <a:rPr lang="en-US" sz="4000" dirty="0">
                <a:latin typeface="+mn-lt"/>
              </a:rPr>
              <a:t>     Emergency &amp; Temporary Power Generators &gt; 5MW </a:t>
            </a:r>
          </a:p>
          <a:p>
            <a:endParaRPr lang="en-US" dirty="0"/>
          </a:p>
        </p:txBody>
      </p:sp>
      <p:sp>
        <p:nvSpPr>
          <p:cNvPr id="9" name="TextBox 8" descr="Extended Operations of Retiring Facilities &#10;">
            <a:extLst>
              <a:ext uri="{FF2B5EF4-FFF2-40B4-BE49-F238E27FC236}">
                <a16:creationId xmlns:a16="http://schemas.microsoft.com/office/drawing/2014/main" id="{115ABA5B-D7AB-114E-053F-5A385000FE43}"/>
              </a:ext>
            </a:extLst>
          </p:cNvPr>
          <p:cNvSpPr txBox="1"/>
          <p:nvPr/>
        </p:nvSpPr>
        <p:spPr>
          <a:xfrm>
            <a:off x="2072892" y="2774192"/>
            <a:ext cx="4147268" cy="2215991"/>
          </a:xfrm>
          <a:prstGeom prst="rect">
            <a:avLst/>
          </a:prstGeom>
          <a:noFill/>
        </p:spPr>
        <p:txBody>
          <a:bodyPr wrap="square" rtlCol="0">
            <a:spAutoFit/>
          </a:bodyPr>
          <a:lstStyle/>
          <a:p>
            <a:pPr algn="r"/>
            <a:r>
              <a:rPr lang="en-US" sz="4000" dirty="0">
                <a:latin typeface="+mn-lt"/>
              </a:rPr>
              <a:t>Extended Operations of </a:t>
            </a:r>
            <a:br>
              <a:rPr lang="en-US" sz="4000" dirty="0">
                <a:latin typeface="+mn-lt"/>
              </a:rPr>
            </a:br>
            <a:r>
              <a:rPr lang="en-US" sz="4000" dirty="0">
                <a:latin typeface="+mn-lt"/>
              </a:rPr>
              <a:t>Retiring Facilities </a:t>
            </a:r>
          </a:p>
          <a:p>
            <a:endParaRPr lang="en-US" dirty="0"/>
          </a:p>
        </p:txBody>
      </p:sp>
      <p:sp>
        <p:nvSpPr>
          <p:cNvPr id="10" name="TextBox 9" descr="Energy storage greater than or equal to 20 megawatts">
            <a:extLst>
              <a:ext uri="{FF2B5EF4-FFF2-40B4-BE49-F238E27FC236}">
                <a16:creationId xmlns:a16="http://schemas.microsoft.com/office/drawing/2014/main" id="{01E22C8F-22A5-0A77-629D-5A70F8867FF5}"/>
              </a:ext>
            </a:extLst>
          </p:cNvPr>
          <p:cNvSpPr txBox="1"/>
          <p:nvPr/>
        </p:nvSpPr>
        <p:spPr>
          <a:xfrm>
            <a:off x="11990517" y="2541720"/>
            <a:ext cx="4282698" cy="1938992"/>
          </a:xfrm>
          <a:prstGeom prst="rect">
            <a:avLst/>
          </a:prstGeom>
          <a:noFill/>
          <a:effectLst/>
        </p:spPr>
        <p:txBody>
          <a:bodyPr wrap="square" rtlCol="0">
            <a:spAutoFit/>
          </a:bodyPr>
          <a:lstStyle/>
          <a:p>
            <a:pPr algn="r"/>
            <a:br>
              <a:rPr lang="en-US" sz="4000" dirty="0">
                <a:latin typeface="+mn-lt"/>
              </a:rPr>
            </a:br>
            <a:r>
              <a:rPr lang="en-US" sz="4000" dirty="0">
                <a:latin typeface="+mn-lt"/>
              </a:rPr>
              <a:t>Energy storage </a:t>
            </a:r>
            <a:br>
              <a:rPr lang="en-US" sz="4000" dirty="0">
                <a:latin typeface="+mn-lt"/>
              </a:rPr>
            </a:br>
            <a:r>
              <a:rPr lang="en-US" sz="4000" dirty="0">
                <a:latin typeface="+mn-lt"/>
              </a:rPr>
              <a:t>≥ 20 MW</a:t>
            </a:r>
            <a:endParaRPr lang="en-US" dirty="0"/>
          </a:p>
        </p:txBody>
      </p:sp>
      <p:sp>
        <p:nvSpPr>
          <p:cNvPr id="11" name="TextBox 10" descr="Zero-Emission Fuel Technology Generation&#10;">
            <a:extLst>
              <a:ext uri="{FF2B5EF4-FFF2-40B4-BE49-F238E27FC236}">
                <a16:creationId xmlns:a16="http://schemas.microsoft.com/office/drawing/2014/main" id="{1633C34B-AB8C-DC63-D0AE-2D07EDBD19C6}"/>
              </a:ext>
            </a:extLst>
          </p:cNvPr>
          <p:cNvSpPr txBox="1"/>
          <p:nvPr/>
        </p:nvSpPr>
        <p:spPr>
          <a:xfrm>
            <a:off x="4513233" y="5706597"/>
            <a:ext cx="4258805" cy="1938992"/>
          </a:xfrm>
          <a:prstGeom prst="rect">
            <a:avLst/>
          </a:prstGeom>
          <a:noFill/>
        </p:spPr>
        <p:txBody>
          <a:bodyPr wrap="square" rtlCol="0">
            <a:spAutoFit/>
          </a:bodyPr>
          <a:lstStyle/>
          <a:p>
            <a:pPr algn="r"/>
            <a:r>
              <a:rPr lang="en-US" sz="4000" dirty="0">
                <a:latin typeface="+mn-lt"/>
              </a:rPr>
              <a:t>Zero-Emission </a:t>
            </a:r>
            <a:br>
              <a:rPr lang="en-US" sz="4000" dirty="0">
                <a:latin typeface="+mn-lt"/>
              </a:rPr>
            </a:br>
            <a:r>
              <a:rPr lang="en-US" sz="4000" dirty="0">
                <a:latin typeface="+mn-lt"/>
              </a:rPr>
              <a:t>Fuel Technology Generation</a:t>
            </a:r>
            <a:endParaRPr lang="en-US" dirty="0"/>
          </a:p>
        </p:txBody>
      </p:sp>
      <p:sp>
        <p:nvSpPr>
          <p:cNvPr id="12" name="TextBox 11" descr="Import Energy &amp; Import Capacity Products&#10;">
            <a:extLst>
              <a:ext uri="{FF2B5EF4-FFF2-40B4-BE49-F238E27FC236}">
                <a16:creationId xmlns:a16="http://schemas.microsoft.com/office/drawing/2014/main" id="{0F547E29-6AC4-D54B-05E2-0374CD514EDD}"/>
              </a:ext>
            </a:extLst>
          </p:cNvPr>
          <p:cNvSpPr txBox="1"/>
          <p:nvPr/>
        </p:nvSpPr>
        <p:spPr>
          <a:xfrm>
            <a:off x="9345478" y="5705170"/>
            <a:ext cx="4498386" cy="2215991"/>
          </a:xfrm>
          <a:prstGeom prst="rect">
            <a:avLst/>
          </a:prstGeom>
          <a:noFill/>
        </p:spPr>
        <p:txBody>
          <a:bodyPr wrap="square" rtlCol="0">
            <a:spAutoFit/>
          </a:bodyPr>
          <a:lstStyle/>
          <a:p>
            <a:pPr algn="r"/>
            <a:r>
              <a:rPr lang="en-US" sz="4000" dirty="0">
                <a:latin typeface="+mn-lt"/>
              </a:rPr>
              <a:t>Import Energy </a:t>
            </a:r>
            <a:br>
              <a:rPr lang="en-US" sz="4000" dirty="0">
                <a:latin typeface="+mn-lt"/>
              </a:rPr>
            </a:br>
            <a:r>
              <a:rPr lang="en-US" sz="4000" dirty="0">
                <a:latin typeface="+mn-lt"/>
              </a:rPr>
              <a:t>&amp; Import Capacity Products</a:t>
            </a:r>
          </a:p>
          <a:p>
            <a:endParaRPr lang="en-US" dirty="0"/>
          </a:p>
        </p:txBody>
      </p:sp>
      <p:pic>
        <p:nvPicPr>
          <p:cNvPr id="13" name="Graphic 12" descr="Factory with solid fill">
            <a:extLst>
              <a:ext uri="{FF2B5EF4-FFF2-40B4-BE49-F238E27FC236}">
                <a16:creationId xmlns:a16="http://schemas.microsoft.com/office/drawing/2014/main" id="{593A5C7D-0B08-4B90-A712-233CDB8B1F5D}"/>
              </a:ext>
            </a:extLst>
          </p:cNvPr>
          <p:cNvPicPr>
            <a:picLocks noChangeAspect="1"/>
          </p:cNvPicPr>
          <p:nvPr/>
        </p:nvPicPr>
        <p:blipFill>
          <a:blip r:embed="rId3" cstate="email">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54074" y="2417583"/>
            <a:ext cx="875906" cy="899054"/>
          </a:xfrm>
          <a:prstGeom prst="rect">
            <a:avLst/>
          </a:prstGeom>
        </p:spPr>
      </p:pic>
      <p:pic>
        <p:nvPicPr>
          <p:cNvPr id="14" name="Picture 16" descr="See the source image">
            <a:extLst>
              <a:ext uri="{FF2B5EF4-FFF2-40B4-BE49-F238E27FC236}">
                <a16:creationId xmlns:a16="http://schemas.microsoft.com/office/drawing/2014/main" id="{0C947D13-73C1-652D-C884-BB5BFA511D7C}"/>
              </a:ext>
            </a:extLst>
          </p:cNvPr>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999897" y="2542560"/>
            <a:ext cx="656262" cy="656262"/>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Battery charging with solid fill">
            <a:extLst>
              <a:ext uri="{FF2B5EF4-FFF2-40B4-BE49-F238E27FC236}">
                <a16:creationId xmlns:a16="http://schemas.microsoft.com/office/drawing/2014/main" id="{C6BB7249-654A-8FB6-C061-8D3CB1A411E8}"/>
              </a:ext>
            </a:extLst>
          </p:cNvPr>
          <p:cNvPicPr>
            <a:picLocks noChangeAspect="1"/>
          </p:cNvPicPr>
          <p:nvPr/>
        </p:nvPicPr>
        <p:blipFill>
          <a:blip r:embed="rId6" cstate="email">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2037011" y="2495073"/>
            <a:ext cx="733586" cy="733586"/>
          </a:xfrm>
          <a:prstGeom prst="rect">
            <a:avLst/>
          </a:prstGeom>
        </p:spPr>
      </p:pic>
      <p:pic>
        <p:nvPicPr>
          <p:cNvPr id="16" name="Graphic 15" descr="Renewable Energy with solid fill">
            <a:extLst>
              <a:ext uri="{FF2B5EF4-FFF2-40B4-BE49-F238E27FC236}">
                <a16:creationId xmlns:a16="http://schemas.microsoft.com/office/drawing/2014/main" id="{D3ADB98A-C9E2-625A-B101-D05ADA8D5D64}"/>
              </a:ext>
            </a:extLst>
          </p:cNvPr>
          <p:cNvPicPr>
            <a:picLocks noChangeAspect="1"/>
          </p:cNvPicPr>
          <p:nvPr/>
        </p:nvPicPr>
        <p:blipFill>
          <a:blip r:embed="rId8" cstate="email">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528731" y="5425911"/>
            <a:ext cx="709694" cy="709694"/>
          </a:xfrm>
          <a:prstGeom prst="rect">
            <a:avLst/>
          </a:prstGeom>
        </p:spPr>
      </p:pic>
      <p:pic>
        <p:nvPicPr>
          <p:cNvPr id="17" name="Graphic 16" descr="Electric Tower with solid fill">
            <a:extLst>
              <a:ext uri="{FF2B5EF4-FFF2-40B4-BE49-F238E27FC236}">
                <a16:creationId xmlns:a16="http://schemas.microsoft.com/office/drawing/2014/main" id="{B36ED2CA-A041-CC8B-F631-C2C7DC33788A}"/>
              </a:ext>
            </a:extLst>
          </p:cNvPr>
          <p:cNvPicPr>
            <a:picLocks noChangeAspect="1"/>
          </p:cNvPicPr>
          <p:nvPr/>
        </p:nvPicPr>
        <p:blipFill>
          <a:blip r:embed="rId10" cstate="email">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551649" y="5410412"/>
            <a:ext cx="708227" cy="708227"/>
          </a:xfrm>
          <a:prstGeom prst="rect">
            <a:avLst/>
          </a:prstGeom>
        </p:spPr>
      </p:pic>
    </p:spTree>
    <p:extLst>
      <p:ext uri="{BB962C8B-B14F-4D97-AF65-F5344CB8AC3E}">
        <p14:creationId xmlns:p14="http://schemas.microsoft.com/office/powerpoint/2010/main" val="3966224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DCF367F-BE76-610B-B48A-12A604CCAD0B}"/>
              </a:ext>
              <a:ext uri="{C183D7F6-B498-43B3-948B-1728B52AA6E4}">
                <adec:decorative xmlns:adec="http://schemas.microsoft.com/office/drawing/2017/decorative" val="1"/>
              </a:ext>
            </a:extLst>
          </p:cNvPr>
          <p:cNvSpPr/>
          <p:nvPr/>
        </p:nvSpPr>
        <p:spPr>
          <a:xfrm>
            <a:off x="694837" y="5443024"/>
            <a:ext cx="16676170" cy="1810527"/>
          </a:xfrm>
          <a:prstGeom prst="rect">
            <a:avLst/>
          </a:prstGeom>
          <a:solidFill>
            <a:schemeClr val="accent1">
              <a:lumMod val="40000"/>
              <a:lumOff val="60000"/>
            </a:schemeClr>
          </a:solidFill>
          <a:effectLst>
            <a:outerShdw blurRad="50800" dist="1270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FC86D6-C837-279D-9828-ED22DD64EEC8}"/>
              </a:ext>
              <a:ext uri="{C183D7F6-B498-43B3-948B-1728B52AA6E4}">
                <adec:decorative xmlns:adec="http://schemas.microsoft.com/office/drawing/2017/decorative" val="1"/>
              </a:ext>
            </a:extLst>
          </p:cNvPr>
          <p:cNvSpPr/>
          <p:nvPr/>
        </p:nvSpPr>
        <p:spPr>
          <a:xfrm>
            <a:off x="694837" y="3162494"/>
            <a:ext cx="16678761" cy="1810527"/>
          </a:xfrm>
          <a:prstGeom prst="rect">
            <a:avLst/>
          </a:prstGeom>
          <a:solidFill>
            <a:schemeClr val="accent2">
              <a:lumMod val="20000"/>
              <a:lumOff val="80000"/>
            </a:schemeClr>
          </a:solidFill>
          <a:effectLst>
            <a:outerShdw blurRad="50800" dist="1270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9CDA05-A75A-97CF-DEE7-04C5335EAC48}"/>
              </a:ext>
            </a:extLst>
          </p:cNvPr>
          <p:cNvSpPr>
            <a:spLocks noGrp="1"/>
          </p:cNvSpPr>
          <p:nvPr>
            <p:ph type="title"/>
          </p:nvPr>
        </p:nvSpPr>
        <p:spPr/>
        <p:txBody>
          <a:bodyPr/>
          <a:lstStyle/>
          <a:p>
            <a:r>
              <a:rPr lang="en-US" dirty="0"/>
              <a:t>2022 Investments</a:t>
            </a:r>
          </a:p>
        </p:txBody>
      </p:sp>
      <p:sp>
        <p:nvSpPr>
          <p:cNvPr id="3" name="Content Placeholder 2" descr="200 Megawatts of emergency and temporary power generators and 1,400 Megawatts of imported energy and or capacity imports">
            <a:extLst>
              <a:ext uri="{FF2B5EF4-FFF2-40B4-BE49-F238E27FC236}">
                <a16:creationId xmlns:a16="http://schemas.microsoft.com/office/drawing/2014/main" id="{A353989A-D162-07AA-C519-D950CBFA9204}"/>
              </a:ext>
            </a:extLst>
          </p:cNvPr>
          <p:cNvSpPr>
            <a:spLocks noGrp="1"/>
          </p:cNvSpPr>
          <p:nvPr>
            <p:ph idx="1"/>
          </p:nvPr>
        </p:nvSpPr>
        <p:spPr>
          <a:xfrm>
            <a:off x="1797802" y="3128719"/>
            <a:ext cx="15575797" cy="3876510"/>
          </a:xfrm>
        </p:spPr>
        <p:txBody>
          <a:bodyPr/>
          <a:lstStyle/>
          <a:p>
            <a:pPr marL="0" indent="0">
              <a:buNone/>
            </a:pPr>
            <a:r>
              <a:rPr lang="en-US" sz="5400" dirty="0"/>
              <a:t>200 MW of emergency and temporary power generators </a:t>
            </a:r>
            <a:br>
              <a:rPr lang="en-US" sz="5400" dirty="0"/>
            </a:br>
            <a:endParaRPr lang="en-US" sz="5400" dirty="0"/>
          </a:p>
          <a:p>
            <a:pPr marL="0" indent="0">
              <a:buNone/>
            </a:pPr>
            <a:r>
              <a:rPr lang="en-US" sz="5400" dirty="0"/>
              <a:t>1,400 MW of imported energy / capacity imports</a:t>
            </a:r>
            <a:br>
              <a:rPr lang="en-US" sz="5400" dirty="0"/>
            </a:br>
            <a:endParaRPr lang="en-US" sz="5400" dirty="0"/>
          </a:p>
        </p:txBody>
      </p:sp>
      <p:pic>
        <p:nvPicPr>
          <p:cNvPr id="4" name="Picture 16" descr="See the source image">
            <a:extLst>
              <a:ext uri="{FF2B5EF4-FFF2-40B4-BE49-F238E27FC236}">
                <a16:creationId xmlns:a16="http://schemas.microsoft.com/office/drawing/2014/main" id="{CCE42DD4-EB78-AC45-18AF-1AE7C1CDF273}"/>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867906" y="3317475"/>
            <a:ext cx="656262" cy="656262"/>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descr="Electric Tower with solid fill">
            <a:extLst>
              <a:ext uri="{FF2B5EF4-FFF2-40B4-BE49-F238E27FC236}">
                <a16:creationId xmlns:a16="http://schemas.microsoft.com/office/drawing/2014/main" id="{090EAE07-FA15-CDE6-33CC-A6C02561309C}"/>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52408" y="5912656"/>
            <a:ext cx="708227" cy="708227"/>
          </a:xfrm>
          <a:prstGeom prst="rect">
            <a:avLst/>
          </a:prstGeom>
        </p:spPr>
      </p:pic>
    </p:spTree>
    <p:extLst>
      <p:ext uri="{BB962C8B-B14F-4D97-AF65-F5344CB8AC3E}">
        <p14:creationId xmlns:p14="http://schemas.microsoft.com/office/powerpoint/2010/main" val="3392161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5823849-AC3E-2189-BAFD-92ACF78BEFBC}"/>
              </a:ext>
              <a:ext uri="{C183D7F6-B498-43B3-948B-1728B52AA6E4}">
                <adec:decorative xmlns:adec="http://schemas.microsoft.com/office/drawing/2017/decorative" val="1"/>
              </a:ext>
            </a:extLst>
          </p:cNvPr>
          <p:cNvSpPr/>
          <p:nvPr/>
        </p:nvSpPr>
        <p:spPr>
          <a:xfrm>
            <a:off x="694837" y="6262154"/>
            <a:ext cx="16678761" cy="1810527"/>
          </a:xfrm>
          <a:prstGeom prst="rect">
            <a:avLst/>
          </a:prstGeom>
          <a:solidFill>
            <a:schemeClr val="accent4">
              <a:lumMod val="20000"/>
              <a:lumOff val="80000"/>
            </a:schemeClr>
          </a:solidFill>
          <a:effectLst>
            <a:outerShdw blurRad="50800" dist="1270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3945E3E-03D1-9278-0739-AE87934CD55C}"/>
              </a:ext>
              <a:ext uri="{C183D7F6-B498-43B3-948B-1728B52AA6E4}">
                <adec:decorative xmlns:adec="http://schemas.microsoft.com/office/drawing/2017/decorative" val="1"/>
              </a:ext>
            </a:extLst>
          </p:cNvPr>
          <p:cNvSpPr/>
          <p:nvPr/>
        </p:nvSpPr>
        <p:spPr>
          <a:xfrm>
            <a:off x="694837" y="3720430"/>
            <a:ext cx="16678761" cy="1810527"/>
          </a:xfrm>
          <a:prstGeom prst="rect">
            <a:avLst/>
          </a:prstGeom>
          <a:solidFill>
            <a:schemeClr val="accent2">
              <a:lumMod val="20000"/>
              <a:lumOff val="80000"/>
            </a:schemeClr>
          </a:solidFill>
          <a:effectLst>
            <a:outerShdw blurRad="50800" dist="1270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9CDA05-A75A-97CF-DEE7-04C5335EAC48}"/>
              </a:ext>
            </a:extLst>
          </p:cNvPr>
          <p:cNvSpPr>
            <a:spLocks noGrp="1"/>
          </p:cNvSpPr>
          <p:nvPr>
            <p:ph type="title"/>
          </p:nvPr>
        </p:nvSpPr>
        <p:spPr/>
        <p:txBody>
          <a:bodyPr/>
          <a:lstStyle/>
          <a:p>
            <a:r>
              <a:rPr lang="en-US" dirty="0"/>
              <a:t>Planned Investments </a:t>
            </a:r>
            <a:br>
              <a:rPr lang="en-US" dirty="0"/>
            </a:br>
            <a:r>
              <a:rPr lang="en-US" dirty="0"/>
              <a:t>(2023 and beyond)</a:t>
            </a:r>
          </a:p>
        </p:txBody>
      </p:sp>
      <p:sp>
        <p:nvSpPr>
          <p:cNvPr id="3" name="Content Placeholder 2" descr="360 Megawatts of emergency and temporary power generators. 2,850 Megawatts extended operations of retiring facilities&#10;">
            <a:extLst>
              <a:ext uri="{FF2B5EF4-FFF2-40B4-BE49-F238E27FC236}">
                <a16:creationId xmlns:a16="http://schemas.microsoft.com/office/drawing/2014/main" id="{A353989A-D162-07AA-C519-D950CBFA9204}"/>
              </a:ext>
            </a:extLst>
          </p:cNvPr>
          <p:cNvSpPr>
            <a:spLocks noGrp="1"/>
          </p:cNvSpPr>
          <p:nvPr>
            <p:ph idx="1"/>
          </p:nvPr>
        </p:nvSpPr>
        <p:spPr>
          <a:xfrm>
            <a:off x="1906292" y="3702159"/>
            <a:ext cx="15467308" cy="4062493"/>
          </a:xfrm>
        </p:spPr>
        <p:txBody>
          <a:bodyPr/>
          <a:lstStyle/>
          <a:p>
            <a:pPr marL="0" indent="0">
              <a:buNone/>
            </a:pPr>
            <a:r>
              <a:rPr lang="en-US" sz="5400" dirty="0"/>
              <a:t>360 MW of emergency and temporary power generators </a:t>
            </a:r>
            <a:br>
              <a:rPr lang="en-US" sz="5400" dirty="0"/>
            </a:br>
            <a:endParaRPr lang="en-US" sz="5400" dirty="0"/>
          </a:p>
          <a:p>
            <a:pPr marL="0" indent="0">
              <a:spcBef>
                <a:spcPts val="1200"/>
              </a:spcBef>
              <a:spcAft>
                <a:spcPts val="1200"/>
              </a:spcAft>
              <a:buNone/>
            </a:pPr>
            <a:r>
              <a:rPr lang="en-US" sz="5400" dirty="0"/>
              <a:t>2,850 MW extended operations of retiring facilities</a:t>
            </a:r>
          </a:p>
        </p:txBody>
      </p:sp>
      <p:pic>
        <p:nvPicPr>
          <p:cNvPr id="4" name="Picture 16" descr="See the source image">
            <a:extLst>
              <a:ext uri="{FF2B5EF4-FFF2-40B4-BE49-F238E27FC236}">
                <a16:creationId xmlns:a16="http://schemas.microsoft.com/office/drawing/2014/main" id="{D8D9875A-C177-76A9-1D77-9E30CAFCDBE1}"/>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867906" y="3878812"/>
            <a:ext cx="656262" cy="656262"/>
          </a:xfrm>
          <a:prstGeom prst="rect">
            <a:avLst/>
          </a:prstGeom>
          <a:noFill/>
          <a:extLst>
            <a:ext uri="{909E8E84-426E-40DD-AFC4-6F175D3DCCD1}">
              <a14:hiddenFill xmlns:a14="http://schemas.microsoft.com/office/drawing/2010/main">
                <a:solidFill>
                  <a:srgbClr val="FFFFFF"/>
                </a:solidFill>
              </a14:hiddenFill>
            </a:ext>
          </a:extLst>
        </p:spPr>
      </p:pic>
      <p:pic>
        <p:nvPicPr>
          <p:cNvPr id="5" name="Graphic 4" descr="Factory with solid fill">
            <a:extLst>
              <a:ext uri="{FF2B5EF4-FFF2-40B4-BE49-F238E27FC236}">
                <a16:creationId xmlns:a16="http://schemas.microsoft.com/office/drawing/2014/main" id="{416A3A09-A995-5596-AFA4-26E8FB4E50B0}"/>
              </a:ext>
            </a:extLst>
          </p:cNvPr>
          <p:cNvPicPr>
            <a:picLocks noChangeAspect="1"/>
          </p:cNvPicPr>
          <p:nvPr/>
        </p:nvPicPr>
        <p:blipFill>
          <a:blip r:embed="rId4" cstate="email">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8084" y="6312250"/>
            <a:ext cx="875906" cy="899054"/>
          </a:xfrm>
          <a:prstGeom prst="rect">
            <a:avLst/>
          </a:prstGeom>
        </p:spPr>
      </p:pic>
    </p:spTree>
    <p:extLst>
      <p:ext uri="{BB962C8B-B14F-4D97-AF65-F5344CB8AC3E}">
        <p14:creationId xmlns:p14="http://schemas.microsoft.com/office/powerpoint/2010/main" val="773672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296702B-CDB6-1760-E25D-80C8E40D65C4}"/>
              </a:ext>
              <a:ext uri="{C183D7F6-B498-43B3-948B-1728B52AA6E4}">
                <adec:decorative xmlns:adec="http://schemas.microsoft.com/office/drawing/2017/decorative" val="1"/>
              </a:ext>
            </a:extLst>
          </p:cNvPr>
          <p:cNvSpPr/>
          <p:nvPr/>
        </p:nvSpPr>
        <p:spPr>
          <a:xfrm>
            <a:off x="1" y="1763355"/>
            <a:ext cx="18288000" cy="727217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3" descr="Graph depicting the number of megawatts per calendar year under the Strategic Reliability Reserve Program.">
            <a:extLst>
              <a:ext uri="{FF2B5EF4-FFF2-40B4-BE49-F238E27FC236}">
                <a16:creationId xmlns:a16="http://schemas.microsoft.com/office/drawing/2014/main" id="{12CB1B60-B486-9C6C-7F3A-1FFF54840A49}"/>
              </a:ext>
            </a:extLst>
          </p:cNvPr>
          <p:cNvPicPr>
            <a:picLocks noChangeAspect="1"/>
          </p:cNvPicPr>
          <p:nvPr/>
        </p:nvPicPr>
        <p:blipFill>
          <a:blip r:embed="rId3"/>
          <a:stretch>
            <a:fillRect/>
          </a:stretch>
        </p:blipFill>
        <p:spPr>
          <a:xfrm>
            <a:off x="3590058" y="1768440"/>
            <a:ext cx="10016836" cy="7269665"/>
          </a:xfrm>
          <a:prstGeom prst="rect">
            <a:avLst/>
          </a:prstGeom>
        </p:spPr>
      </p:pic>
      <p:sp>
        <p:nvSpPr>
          <p:cNvPr id="4" name="Title 3">
            <a:extLst>
              <a:ext uri="{FF2B5EF4-FFF2-40B4-BE49-F238E27FC236}">
                <a16:creationId xmlns:a16="http://schemas.microsoft.com/office/drawing/2014/main" id="{5142D77E-BE25-4438-9E42-B0A37B4F3CF8}"/>
              </a:ext>
            </a:extLst>
          </p:cNvPr>
          <p:cNvSpPr>
            <a:spLocks noGrp="1"/>
          </p:cNvSpPr>
          <p:nvPr>
            <p:ph type="title" idx="4294967295"/>
          </p:nvPr>
        </p:nvSpPr>
        <p:spPr>
          <a:xfrm>
            <a:off x="0" y="-165833"/>
            <a:ext cx="18287999" cy="1989137"/>
          </a:xfrm>
          <a:prstGeom prst="rect">
            <a:avLst/>
          </a:prstGeom>
        </p:spPr>
        <p:txBody>
          <a:bodyPr/>
          <a:lstStyle/>
          <a:p>
            <a:r>
              <a:rPr lang="en-US" sz="6600" b="1" dirty="0">
                <a:solidFill>
                  <a:srgbClr val="00395E"/>
                </a:solidFill>
              </a:rPr>
              <a:t>Electricity Supply Strategic Reliability Reserve MW</a:t>
            </a:r>
          </a:p>
        </p:txBody>
      </p:sp>
    </p:spTree>
    <p:extLst>
      <p:ext uri="{BB962C8B-B14F-4D97-AF65-F5344CB8AC3E}">
        <p14:creationId xmlns:p14="http://schemas.microsoft.com/office/powerpoint/2010/main" val="574121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CDA05-A75A-97CF-DEE7-04C5335EAC48}"/>
              </a:ext>
            </a:extLst>
          </p:cNvPr>
          <p:cNvSpPr>
            <a:spLocks noGrp="1"/>
          </p:cNvSpPr>
          <p:nvPr>
            <p:ph type="title"/>
          </p:nvPr>
        </p:nvSpPr>
        <p:spPr/>
        <p:txBody>
          <a:bodyPr/>
          <a:lstStyle/>
          <a:p>
            <a:r>
              <a:rPr lang="en-US" dirty="0"/>
              <a:t>Next Reporting Update </a:t>
            </a:r>
          </a:p>
        </p:txBody>
      </p:sp>
      <p:sp>
        <p:nvSpPr>
          <p:cNvPr id="3" name="Content Placeholder 2">
            <a:extLst>
              <a:ext uri="{FF2B5EF4-FFF2-40B4-BE49-F238E27FC236}">
                <a16:creationId xmlns:a16="http://schemas.microsoft.com/office/drawing/2014/main" id="{A353989A-D162-07AA-C519-D950CBFA9204}"/>
              </a:ext>
            </a:extLst>
          </p:cNvPr>
          <p:cNvSpPr>
            <a:spLocks noGrp="1"/>
          </p:cNvSpPr>
          <p:nvPr>
            <p:ph idx="1"/>
          </p:nvPr>
        </p:nvSpPr>
        <p:spPr/>
        <p:txBody>
          <a:bodyPr/>
          <a:lstStyle/>
          <a:p>
            <a:r>
              <a:rPr lang="en-US" sz="5400" dirty="0"/>
              <a:t>Written report to the Joint Legislative Budget Committee January 31, 2023</a:t>
            </a:r>
            <a:br>
              <a:rPr lang="en-US" sz="5400" dirty="0"/>
            </a:br>
            <a:endParaRPr lang="en-US" sz="5400" dirty="0"/>
          </a:p>
          <a:p>
            <a:r>
              <a:rPr lang="en-US" sz="5400" dirty="0"/>
              <a:t>Quarterly Update at the February 2023 CEC Business Meeting</a:t>
            </a:r>
          </a:p>
          <a:p>
            <a:pPr lvl="1"/>
            <a:endParaRPr lang="en-US" dirty="0"/>
          </a:p>
        </p:txBody>
      </p:sp>
    </p:spTree>
    <p:extLst>
      <p:ext uri="{BB962C8B-B14F-4D97-AF65-F5344CB8AC3E}">
        <p14:creationId xmlns:p14="http://schemas.microsoft.com/office/powerpoint/2010/main" val="4281833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013234"/>
            <a:ext cx="16459200" cy="1714500"/>
          </a:xfrm>
        </p:spPr>
        <p:txBody>
          <a:bodyPr/>
          <a:lstStyle/>
          <a:p>
            <a:pPr algn="ctr"/>
            <a:r>
              <a:rPr lang="en-US" dirty="0"/>
              <a:t>Follow us on social media</a:t>
            </a:r>
          </a:p>
        </p:txBody>
      </p:sp>
      <p:pic>
        <p:nvPicPr>
          <p:cNvPr id="4" name="Picture 3" descr="Facebook logo for the California Department of Water Resources"/>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460345" y="3970345"/>
            <a:ext cx="1347613" cy="1347613"/>
          </a:xfrm>
          <a:prstGeom prst="rect">
            <a:avLst/>
          </a:prstGeom>
        </p:spPr>
      </p:pic>
      <p:pic>
        <p:nvPicPr>
          <p:cNvPr id="5" name="Picture 4" descr="Instagram logo for the California Department of Water Resources"/>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8250964" y="5999744"/>
            <a:ext cx="1463040" cy="1463040"/>
          </a:xfrm>
          <a:prstGeom prst="rect">
            <a:avLst/>
          </a:prstGeom>
        </p:spPr>
      </p:pic>
      <p:pic>
        <p:nvPicPr>
          <p:cNvPr id="6" name="Picture 5" descr="Twitter logo for the California Department of Water Resources"/>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147746" y="3970345"/>
            <a:ext cx="1463040" cy="1463040"/>
          </a:xfrm>
          <a:prstGeom prst="rect">
            <a:avLst/>
          </a:prstGeom>
        </p:spPr>
      </p:pic>
      <p:pic>
        <p:nvPicPr>
          <p:cNvPr id="8" name="Picture 7" descr="YouTube logo for the California Department of Water Resources"/>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2481961" y="5999744"/>
            <a:ext cx="1280160" cy="1280160"/>
          </a:xfrm>
          <a:prstGeom prst="rect">
            <a:avLst/>
          </a:prstGeom>
        </p:spPr>
      </p:pic>
      <p:sp>
        <p:nvSpPr>
          <p:cNvPr id="9" name="TextBox 8"/>
          <p:cNvSpPr txBox="1"/>
          <p:nvPr/>
        </p:nvSpPr>
        <p:spPr>
          <a:xfrm>
            <a:off x="4316893" y="4259430"/>
            <a:ext cx="3765630" cy="830997"/>
          </a:xfrm>
          <a:prstGeom prst="rect">
            <a:avLst/>
          </a:prstGeom>
          <a:noFill/>
        </p:spPr>
        <p:txBody>
          <a:bodyPr wrap="square" rtlCol="0">
            <a:spAutoFit/>
          </a:bodyPr>
          <a:lstStyle/>
          <a:p>
            <a:r>
              <a:rPr lang="en-US" sz="4800">
                <a:solidFill>
                  <a:schemeClr val="tx1">
                    <a:lumMod val="65000"/>
                    <a:lumOff val="35000"/>
                  </a:schemeClr>
                </a:solidFill>
                <a:latin typeface="+mn-lt"/>
              </a:rPr>
              <a:t>CADWR</a:t>
            </a:r>
          </a:p>
        </p:txBody>
      </p:sp>
      <p:sp>
        <p:nvSpPr>
          <p:cNvPr id="11" name="TextBox 10"/>
          <p:cNvSpPr txBox="1"/>
          <p:nvPr/>
        </p:nvSpPr>
        <p:spPr>
          <a:xfrm>
            <a:off x="10107297" y="6408991"/>
            <a:ext cx="7145988" cy="677108"/>
          </a:xfrm>
          <a:prstGeom prst="rect">
            <a:avLst/>
          </a:prstGeom>
          <a:noFill/>
        </p:spPr>
        <p:txBody>
          <a:bodyPr wrap="square" rtlCol="0">
            <a:spAutoFit/>
          </a:bodyPr>
          <a:lstStyle/>
          <a:p>
            <a:r>
              <a:rPr lang="en-US" sz="3800">
                <a:solidFill>
                  <a:schemeClr val="tx1">
                    <a:lumMod val="65000"/>
                    <a:lumOff val="35000"/>
                  </a:schemeClr>
                </a:solidFill>
                <a:latin typeface="+mn-lt"/>
              </a:rPr>
              <a:t>cadepartmentofwaterresources</a:t>
            </a:r>
          </a:p>
        </p:txBody>
      </p:sp>
      <p:sp>
        <p:nvSpPr>
          <p:cNvPr id="12" name="TextBox 11"/>
          <p:cNvSpPr txBox="1"/>
          <p:nvPr/>
        </p:nvSpPr>
        <p:spPr>
          <a:xfrm>
            <a:off x="9907566" y="4259430"/>
            <a:ext cx="5558590" cy="830997"/>
          </a:xfrm>
          <a:prstGeom prst="rect">
            <a:avLst/>
          </a:prstGeom>
          <a:noFill/>
        </p:spPr>
        <p:txBody>
          <a:bodyPr wrap="square" rtlCol="0">
            <a:spAutoFit/>
          </a:bodyPr>
          <a:lstStyle/>
          <a:p>
            <a:r>
              <a:rPr lang="en-US" sz="4800">
                <a:solidFill>
                  <a:schemeClr val="tx1">
                    <a:lumMod val="65000"/>
                    <a:lumOff val="35000"/>
                  </a:schemeClr>
                </a:solidFill>
                <a:latin typeface="+mn-lt"/>
              </a:rPr>
              <a:t>CA_DWR</a:t>
            </a:r>
          </a:p>
        </p:txBody>
      </p:sp>
      <p:sp>
        <p:nvSpPr>
          <p:cNvPr id="13" name="TextBox 12"/>
          <p:cNvSpPr txBox="1"/>
          <p:nvPr/>
        </p:nvSpPr>
        <p:spPr>
          <a:xfrm>
            <a:off x="4396044" y="6224325"/>
            <a:ext cx="5558590" cy="830997"/>
          </a:xfrm>
          <a:prstGeom prst="rect">
            <a:avLst/>
          </a:prstGeom>
          <a:noFill/>
        </p:spPr>
        <p:txBody>
          <a:bodyPr wrap="square" rtlCol="0">
            <a:spAutoFit/>
          </a:bodyPr>
          <a:lstStyle/>
          <a:p>
            <a:r>
              <a:rPr lang="en-US" sz="4800">
                <a:solidFill>
                  <a:schemeClr val="tx1">
                    <a:lumMod val="65000"/>
                    <a:lumOff val="35000"/>
                  </a:schemeClr>
                </a:solidFill>
                <a:latin typeface="+mn-lt"/>
              </a:rPr>
              <a:t>calwater</a:t>
            </a:r>
          </a:p>
        </p:txBody>
      </p:sp>
    </p:spTree>
    <p:extLst>
      <p:ext uri="{BB962C8B-B14F-4D97-AF65-F5344CB8AC3E}">
        <p14:creationId xmlns:p14="http://schemas.microsoft.com/office/powerpoint/2010/main" val="733472313"/>
      </p:ext>
    </p:extLst>
  </p:cSld>
  <p:clrMapOvr>
    <a:masterClrMapping/>
  </p:clrMapOvr>
</p:sld>
</file>

<file path=ppt/theme/theme1.xml><?xml version="1.0" encoding="utf-8"?>
<a:theme xmlns:a="http://schemas.openxmlformats.org/drawingml/2006/main" name="1_Custom Design">
  <a:themeElements>
    <a:clrScheme name="Custom 1">
      <a:dk1>
        <a:sysClr val="windowText" lastClr="000000"/>
      </a:dk1>
      <a:lt1>
        <a:sysClr val="window" lastClr="FFFFFF"/>
      </a:lt1>
      <a:dk2>
        <a:srgbClr val="1F497D"/>
      </a:dk2>
      <a:lt2>
        <a:srgbClr val="EEECE1"/>
      </a:lt2>
      <a:accent1>
        <a:srgbClr val="4F81BD"/>
      </a:accent1>
      <a:accent2>
        <a:srgbClr val="E36C09"/>
      </a:accent2>
      <a:accent3>
        <a:srgbClr val="1F497D"/>
      </a:accent3>
      <a:accent4>
        <a:srgbClr val="31859B"/>
      </a:accent4>
      <a:accent5>
        <a:srgbClr val="FFC000"/>
      </a:accent5>
      <a:accent6>
        <a:srgbClr val="6565FF"/>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60d4be9-3557-4154-8f7f-0f7fc20459a7" xsi:nil="true"/>
    <lcf76f155ced4ddcb4097134ff3c332f xmlns="bd8f8c0d-b553-4727-a2f2-d7ae22daaf9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DBC3D46C4214F44B1A38A8CD4834097" ma:contentTypeVersion="9" ma:contentTypeDescription="Create a new document." ma:contentTypeScope="" ma:versionID="21c5609be6c10dcd1494d06bc5ad086d">
  <xsd:schema xmlns:xsd="http://www.w3.org/2001/XMLSchema" xmlns:xs="http://www.w3.org/2001/XMLSchema" xmlns:p="http://schemas.microsoft.com/office/2006/metadata/properties" xmlns:ns2="bd8f8c0d-b553-4727-a2f2-d7ae22daaf97" xmlns:ns3="cb8709a3-34bd-4f56-a1f2-eb43297daa08" xmlns:ns4="f60d4be9-3557-4154-8f7f-0f7fc20459a7" targetNamespace="http://schemas.microsoft.com/office/2006/metadata/properties" ma:root="true" ma:fieldsID="8c0df8dbd7f132037d84ca347fbd8e30" ns2:_="" ns3:_="" ns4:_="">
    <xsd:import namespace="bd8f8c0d-b553-4727-a2f2-d7ae22daaf97"/>
    <xsd:import namespace="cb8709a3-34bd-4f56-a1f2-eb43297daa08"/>
    <xsd:import namespace="f60d4be9-3557-4154-8f7f-0f7fc20459a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4: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8f8c0d-b553-4727-a2f2-d7ae22daaf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b62a4-9796-44f9-b2a5-9cb121c1087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b8709a3-34bd-4f56-a1f2-eb43297daa0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60d4be9-3557-4154-8f7f-0f7fc20459a7"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2071DF9-E502-4AF9-B940-1AE7F943B28E}" ma:internalName="TaxCatchAll" ma:showField="CatchAllData" ma:web="{cb8709a3-34bd-4f56-a1f2-eb43297daa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10B11E-145B-4749-B953-4D341DE2EB5D}">
  <ds:schemaRefs>
    <ds:schemaRef ds:uri="http://schemas.microsoft.com/office/2006/metadata/properties"/>
    <ds:schemaRef ds:uri="http://purl.org/dc/terms/"/>
    <ds:schemaRef ds:uri="cb8709a3-34bd-4f56-a1f2-eb43297daa08"/>
    <ds:schemaRef ds:uri="http://schemas.microsoft.com/office/2006/documentManagement/types"/>
    <ds:schemaRef ds:uri="http://schemas.openxmlformats.org/package/2006/metadata/core-properties"/>
    <ds:schemaRef ds:uri="http://purl.org/dc/elements/1.1/"/>
    <ds:schemaRef ds:uri="bd8f8c0d-b553-4727-a2f2-d7ae22daaf97"/>
    <ds:schemaRef ds:uri="f60d4be9-3557-4154-8f7f-0f7fc20459a7"/>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6A805DBB-533C-4DE2-A458-1125B44177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d8f8c0d-b553-4727-a2f2-d7ae22daaf97"/>
    <ds:schemaRef ds:uri="cb8709a3-34bd-4f56-a1f2-eb43297daa08"/>
    <ds:schemaRef ds:uri="f60d4be9-3557-4154-8f7f-0f7fc20459a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EE22AE0-2EDD-4007-8848-9F7597EEAF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Default Theme.thmx</Template>
  <TotalTime>33</TotalTime>
  <Words>303</Words>
  <Application>Microsoft Office PowerPoint</Application>
  <PresentationFormat>Custom</PresentationFormat>
  <Paragraphs>54</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Garamond</vt:lpstr>
      <vt:lpstr>1_Custom Design</vt:lpstr>
      <vt:lpstr>Electricity Supply Strategic Reliability Reserve  </vt:lpstr>
      <vt:lpstr>Legislative Drivers</vt:lpstr>
      <vt:lpstr>California Department of Water Resources (DWR)  </vt:lpstr>
      <vt:lpstr>California Benefits from Electricity Supply Strategic Reliability Reserve</vt:lpstr>
      <vt:lpstr>DWR’s Role</vt:lpstr>
      <vt:lpstr>Eligible Types of Projects</vt:lpstr>
      <vt:lpstr>2022 Investments</vt:lpstr>
      <vt:lpstr>Planned Investments  (2023 and beyond)</vt:lpstr>
      <vt:lpstr>Electricity Supply Strategic Reliability Reserve MW</vt:lpstr>
      <vt:lpstr>Next Reporting Update </vt:lpstr>
      <vt:lpstr>Follow us on social media</vt:lpstr>
    </vt:vector>
  </TitlesOfParts>
  <Company>DWR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Carter</dc:creator>
  <cp:lastModifiedBy>Quintero, Jorge@DWR</cp:lastModifiedBy>
  <cp:revision>7</cp:revision>
  <cp:lastPrinted>2018-05-17T00:15:54Z</cp:lastPrinted>
  <dcterms:created xsi:type="dcterms:W3CDTF">2017-07-04T23:04:07Z</dcterms:created>
  <dcterms:modified xsi:type="dcterms:W3CDTF">2022-11-10T22:57:26Z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0x0101009DBC3D46C4214F44B1A38A8CD4834097</vt:lpwstr>
  </property>
</Properties>
</file>